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</p:sldMasterIdLst>
  <p:notesMasterIdLst>
    <p:notesMasterId r:id="rId15"/>
  </p:notesMasterIdLst>
  <p:sldIdLst>
    <p:sldId id="271" r:id="rId3"/>
    <p:sldId id="316" r:id="rId4"/>
    <p:sldId id="327" r:id="rId5"/>
    <p:sldId id="317" r:id="rId6"/>
    <p:sldId id="319" r:id="rId7"/>
    <p:sldId id="320" r:id="rId8"/>
    <p:sldId id="322" r:id="rId9"/>
    <p:sldId id="323" r:id="rId10"/>
    <p:sldId id="324" r:id="rId11"/>
    <p:sldId id="325" r:id="rId12"/>
    <p:sldId id="326" r:id="rId13"/>
    <p:sldId id="289" r:id="rId14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Albert Sans" pitchFamily="2" charset="77"/>
      <p:regular r:id="rId18"/>
      <p:bold r:id="rId19"/>
      <p:italic r:id="rId20"/>
      <p:boldItalic r:id="rId21"/>
    </p:embeddedFont>
    <p:embeddedFont>
      <p:font typeface="Antonio" pitchFamily="2" charset="7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Montserrat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B10C"/>
    <a:srgbClr val="623B12"/>
    <a:srgbClr val="69D675"/>
    <a:srgbClr val="8E9EB1"/>
    <a:srgbClr val="464646"/>
    <a:srgbClr val="B4E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EEAD1A-D764-49B7-BBD2-02B9DB386A3E}">
  <a:tblStyle styleId="{BDEEAD1A-D764-49B7-BBD2-02B9DB386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4CD0FB-4E74-4B66-BC39-7FE2E28A2E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161" d="100"/>
          <a:sy n="16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a97360344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29a97360344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67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5423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9a97360344_2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g29a97360344_2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a97360344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9a97360344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9a97360344_2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3" name="Google Shape;833;g29a97360344_2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9a97360344_2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g29a97360344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7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934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0460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97360344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g29a97360344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220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07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173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123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>
            <a:spLocks noGrp="1"/>
          </p:cNvSpPr>
          <p:nvPr>
            <p:ph type="pic" idx="2"/>
          </p:nvPr>
        </p:nvSpPr>
        <p:spPr>
          <a:xfrm>
            <a:off x="0" y="1660355"/>
            <a:ext cx="9144000" cy="2708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4"/>
          <p:cNvSpPr/>
          <p:nvPr/>
        </p:nvSpPr>
        <p:spPr>
          <a:xfrm flipH="1">
            <a:off x="7775" y="0"/>
            <a:ext cx="9144000" cy="5143502"/>
          </a:xfrm>
          <a:custGeom>
            <a:avLst/>
            <a:gdLst/>
            <a:ahLst/>
            <a:cxnLst/>
            <a:rect l="l" t="t" r="r" b="b"/>
            <a:pathLst>
              <a:path w="285750" h="197827" extrusionOk="0">
                <a:moveTo>
                  <a:pt x="225611" y="0"/>
                </a:moveTo>
                <a:cubicBezTo>
                  <a:pt x="225611" y="0"/>
                  <a:pt x="188437" y="18921"/>
                  <a:pt x="156257" y="18921"/>
                </a:cubicBezTo>
                <a:cubicBezTo>
                  <a:pt x="134219" y="18921"/>
                  <a:pt x="99649" y="8516"/>
                  <a:pt x="66373" y="8516"/>
                </a:cubicBezTo>
                <a:cubicBezTo>
                  <a:pt x="54775" y="8516"/>
                  <a:pt x="43335" y="9780"/>
                  <a:pt x="32637" y="13188"/>
                </a:cubicBezTo>
                <a:cubicBezTo>
                  <a:pt x="13540" y="19273"/>
                  <a:pt x="0" y="35486"/>
                  <a:pt x="0" y="35486"/>
                </a:cubicBezTo>
                <a:lnTo>
                  <a:pt x="0" y="197827"/>
                </a:lnTo>
                <a:lnTo>
                  <a:pt x="285750" y="197827"/>
                </a:lnTo>
                <a:lnTo>
                  <a:pt x="285750" y="0"/>
                </a:lnTo>
                <a:close/>
              </a:path>
            </a:pathLst>
          </a:custGeom>
          <a:solidFill>
            <a:srgbClr val="14748C">
              <a:alpha val="14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4"/>
          <p:cNvSpPr/>
          <p:nvPr/>
        </p:nvSpPr>
        <p:spPr>
          <a:xfrm flipH="1">
            <a:off x="-75" y="539503"/>
            <a:ext cx="9144000" cy="4604097"/>
          </a:xfrm>
          <a:custGeom>
            <a:avLst/>
            <a:gdLst/>
            <a:ahLst/>
            <a:cxnLst/>
            <a:rect l="l" t="t" r="r" b="b"/>
            <a:pathLst>
              <a:path w="285750" h="146185" extrusionOk="0">
                <a:moveTo>
                  <a:pt x="243448" y="1"/>
                </a:moveTo>
                <a:cubicBezTo>
                  <a:pt x="241975" y="1"/>
                  <a:pt x="240472" y="19"/>
                  <a:pt x="238940" y="57"/>
                </a:cubicBezTo>
                <a:cubicBezTo>
                  <a:pt x="210629" y="725"/>
                  <a:pt x="191321" y="23304"/>
                  <a:pt x="168285" y="30584"/>
                </a:cubicBezTo>
                <a:cubicBezTo>
                  <a:pt x="156820" y="34192"/>
                  <a:pt x="146375" y="35410"/>
                  <a:pt x="136524" y="35410"/>
                </a:cubicBezTo>
                <a:cubicBezTo>
                  <a:pt x="116057" y="35410"/>
                  <a:pt x="98150" y="30152"/>
                  <a:pt x="78970" y="30152"/>
                </a:cubicBezTo>
                <a:cubicBezTo>
                  <a:pt x="65726" y="30152"/>
                  <a:pt x="51875" y="32659"/>
                  <a:pt x="36154" y="41134"/>
                </a:cubicBezTo>
                <a:cubicBezTo>
                  <a:pt x="11043" y="54604"/>
                  <a:pt x="0" y="87276"/>
                  <a:pt x="0" y="87276"/>
                </a:cubicBezTo>
                <a:lnTo>
                  <a:pt x="0" y="146185"/>
                </a:lnTo>
                <a:lnTo>
                  <a:pt x="285750" y="146185"/>
                </a:lnTo>
                <a:lnTo>
                  <a:pt x="285750" y="5508"/>
                </a:lnTo>
                <a:cubicBezTo>
                  <a:pt x="285750" y="5508"/>
                  <a:pt x="269228" y="1"/>
                  <a:pt x="243448" y="1"/>
                </a:cubicBezTo>
                <a:close/>
              </a:path>
            </a:pathLst>
          </a:custGeom>
          <a:solidFill>
            <a:srgbClr val="14748C">
              <a:alpha val="1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4"/>
          <p:cNvSpPr/>
          <p:nvPr/>
        </p:nvSpPr>
        <p:spPr>
          <a:xfrm flipH="1">
            <a:off x="8098" y="3000174"/>
            <a:ext cx="9143677" cy="2143241"/>
          </a:xfrm>
          <a:custGeom>
            <a:avLst/>
            <a:gdLst/>
            <a:ahLst/>
            <a:cxnLst/>
            <a:rect l="l" t="t" r="r" b="b"/>
            <a:pathLst>
              <a:path w="271507" h="95160" extrusionOk="0">
                <a:moveTo>
                  <a:pt x="268172" y="1"/>
                </a:moveTo>
                <a:cubicBezTo>
                  <a:pt x="251217" y="1"/>
                  <a:pt x="243666" y="16457"/>
                  <a:pt x="233876" y="32664"/>
                </a:cubicBezTo>
                <a:cubicBezTo>
                  <a:pt x="223561" y="49799"/>
                  <a:pt x="191595" y="68013"/>
                  <a:pt x="146288" y="68013"/>
                </a:cubicBezTo>
                <a:cubicBezTo>
                  <a:pt x="135521" y="68013"/>
                  <a:pt x="124001" y="66984"/>
                  <a:pt x="111839" y="64668"/>
                </a:cubicBezTo>
                <a:cubicBezTo>
                  <a:pt x="98641" y="62145"/>
                  <a:pt x="86779" y="61064"/>
                  <a:pt x="76164" y="61064"/>
                </a:cubicBezTo>
                <a:cubicBezTo>
                  <a:pt x="26414" y="61064"/>
                  <a:pt x="4058" y="84812"/>
                  <a:pt x="0" y="95160"/>
                </a:cubicBezTo>
                <a:lnTo>
                  <a:pt x="271507" y="95160"/>
                </a:lnTo>
                <a:lnTo>
                  <a:pt x="271507" y="203"/>
                </a:lnTo>
                <a:cubicBezTo>
                  <a:pt x="270355" y="67"/>
                  <a:pt x="269245" y="1"/>
                  <a:pt x="268172" y="1"/>
                </a:cubicBezTo>
                <a:close/>
              </a:path>
            </a:pathLst>
          </a:custGeom>
          <a:solidFill>
            <a:srgbClr val="14748C">
              <a:alpha val="11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6" name="Google Shape;2646;p34"/>
          <p:cNvGrpSpPr/>
          <p:nvPr/>
        </p:nvGrpSpPr>
        <p:grpSpPr>
          <a:xfrm>
            <a:off x="7962675" y="4163051"/>
            <a:ext cx="1111262" cy="881894"/>
            <a:chOff x="4096500" y="4618450"/>
            <a:chExt cx="714500" cy="567025"/>
          </a:xfrm>
        </p:grpSpPr>
        <p:sp>
          <p:nvSpPr>
            <p:cNvPr id="2647" name="Google Shape;2647;p34"/>
            <p:cNvSpPr/>
            <p:nvPr/>
          </p:nvSpPr>
          <p:spPr>
            <a:xfrm>
              <a:off x="4144575" y="4817450"/>
              <a:ext cx="665500" cy="368025"/>
            </a:xfrm>
            <a:custGeom>
              <a:avLst/>
              <a:gdLst/>
              <a:ahLst/>
              <a:cxnLst/>
              <a:rect l="l" t="t" r="r" b="b"/>
              <a:pathLst>
                <a:path w="26620" h="14721" extrusionOk="0">
                  <a:moveTo>
                    <a:pt x="20812" y="1"/>
                  </a:moveTo>
                  <a:cubicBezTo>
                    <a:pt x="20068" y="1"/>
                    <a:pt x="19402" y="137"/>
                    <a:pt x="18929" y="424"/>
                  </a:cubicBezTo>
                  <a:lnTo>
                    <a:pt x="1257" y="10554"/>
                  </a:lnTo>
                  <a:cubicBezTo>
                    <a:pt x="0" y="11293"/>
                    <a:pt x="444" y="12735"/>
                    <a:pt x="2219" y="13733"/>
                  </a:cubicBezTo>
                  <a:cubicBezTo>
                    <a:pt x="3317" y="14383"/>
                    <a:pt x="4674" y="14721"/>
                    <a:pt x="5844" y="14721"/>
                  </a:cubicBezTo>
                  <a:cubicBezTo>
                    <a:pt x="6604" y="14721"/>
                    <a:pt x="7284" y="14579"/>
                    <a:pt x="7764" y="14288"/>
                  </a:cubicBezTo>
                  <a:cubicBezTo>
                    <a:pt x="7764" y="14288"/>
                    <a:pt x="25584" y="4121"/>
                    <a:pt x="25621" y="4084"/>
                  </a:cubicBezTo>
                  <a:cubicBezTo>
                    <a:pt x="26619" y="3344"/>
                    <a:pt x="26176" y="2013"/>
                    <a:pt x="24475" y="978"/>
                  </a:cubicBezTo>
                  <a:cubicBezTo>
                    <a:pt x="23365" y="344"/>
                    <a:pt x="21990" y="1"/>
                    <a:pt x="208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4106675" y="4618450"/>
              <a:ext cx="704325" cy="527300"/>
            </a:xfrm>
            <a:custGeom>
              <a:avLst/>
              <a:gdLst/>
              <a:ahLst/>
              <a:cxnLst/>
              <a:rect l="l" t="t" r="r" b="b"/>
              <a:pathLst>
                <a:path w="28173" h="21092" extrusionOk="0">
                  <a:moveTo>
                    <a:pt x="21985" y="1"/>
                  </a:moveTo>
                  <a:cubicBezTo>
                    <a:pt x="21451" y="1"/>
                    <a:pt x="20941" y="128"/>
                    <a:pt x="20482" y="398"/>
                  </a:cubicBezTo>
                  <a:lnTo>
                    <a:pt x="2182" y="10972"/>
                  </a:lnTo>
                  <a:cubicBezTo>
                    <a:pt x="259" y="12081"/>
                    <a:pt x="1" y="15149"/>
                    <a:pt x="1553" y="17811"/>
                  </a:cubicBezTo>
                  <a:cubicBezTo>
                    <a:pt x="2757" y="19854"/>
                    <a:pt x="4638" y="21092"/>
                    <a:pt x="6299" y="21092"/>
                  </a:cubicBezTo>
                  <a:cubicBezTo>
                    <a:pt x="6833" y="21092"/>
                    <a:pt x="7343" y="20964"/>
                    <a:pt x="7801" y="20695"/>
                  </a:cubicBezTo>
                  <a:cubicBezTo>
                    <a:pt x="7801" y="20695"/>
                    <a:pt x="26287" y="10010"/>
                    <a:pt x="26398" y="9936"/>
                  </a:cubicBezTo>
                  <a:cubicBezTo>
                    <a:pt x="28024" y="8716"/>
                    <a:pt x="28172" y="5870"/>
                    <a:pt x="26730" y="3282"/>
                  </a:cubicBezTo>
                  <a:cubicBezTo>
                    <a:pt x="25527" y="1239"/>
                    <a:pt x="23646" y="1"/>
                    <a:pt x="21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4218525" y="4689650"/>
              <a:ext cx="584150" cy="447150"/>
            </a:xfrm>
            <a:custGeom>
              <a:avLst/>
              <a:gdLst/>
              <a:ahLst/>
              <a:cxnLst/>
              <a:rect l="l" t="t" r="r" b="b"/>
              <a:pathLst>
                <a:path w="23366" h="17886" extrusionOk="0">
                  <a:moveTo>
                    <a:pt x="21509" y="0"/>
                  </a:moveTo>
                  <a:cubicBezTo>
                    <a:pt x="21325" y="0"/>
                    <a:pt x="22685" y="3583"/>
                    <a:pt x="21221" y="4389"/>
                  </a:cubicBezTo>
                  <a:lnTo>
                    <a:pt x="3290" y="14741"/>
                  </a:lnTo>
                  <a:cubicBezTo>
                    <a:pt x="1516" y="15776"/>
                    <a:pt x="0" y="15407"/>
                    <a:pt x="0" y="16257"/>
                  </a:cubicBezTo>
                  <a:cubicBezTo>
                    <a:pt x="0" y="17128"/>
                    <a:pt x="847" y="17885"/>
                    <a:pt x="1990" y="17885"/>
                  </a:cubicBezTo>
                  <a:cubicBezTo>
                    <a:pt x="2450" y="17885"/>
                    <a:pt x="2956" y="17763"/>
                    <a:pt x="3475" y="17477"/>
                  </a:cubicBezTo>
                  <a:cubicBezTo>
                    <a:pt x="3475" y="17477"/>
                    <a:pt x="21554" y="7014"/>
                    <a:pt x="21628" y="6977"/>
                  </a:cubicBezTo>
                  <a:cubicBezTo>
                    <a:pt x="23218" y="5794"/>
                    <a:pt x="23366" y="3096"/>
                    <a:pt x="21961" y="692"/>
                  </a:cubicBezTo>
                  <a:cubicBezTo>
                    <a:pt x="21684" y="203"/>
                    <a:pt x="21553" y="0"/>
                    <a:pt x="21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4096500" y="4633900"/>
              <a:ext cx="594400" cy="413200"/>
            </a:xfrm>
            <a:custGeom>
              <a:avLst/>
              <a:gdLst/>
              <a:ahLst/>
              <a:cxnLst/>
              <a:rect l="l" t="t" r="r" b="b"/>
              <a:pathLst>
                <a:path w="23776" h="16528" extrusionOk="0">
                  <a:moveTo>
                    <a:pt x="21951" y="1"/>
                  </a:moveTo>
                  <a:cubicBezTo>
                    <a:pt x="21857" y="1"/>
                    <a:pt x="21714" y="25"/>
                    <a:pt x="21518" y="76"/>
                  </a:cubicBezTo>
                  <a:lnTo>
                    <a:pt x="3217" y="10649"/>
                  </a:lnTo>
                  <a:cubicBezTo>
                    <a:pt x="1" y="12720"/>
                    <a:pt x="2293" y="16528"/>
                    <a:pt x="2774" y="16528"/>
                  </a:cubicBezTo>
                  <a:cubicBezTo>
                    <a:pt x="3550" y="16454"/>
                    <a:pt x="1886" y="12128"/>
                    <a:pt x="4474" y="10686"/>
                  </a:cubicBezTo>
                  <a:cubicBezTo>
                    <a:pt x="7322" y="9104"/>
                    <a:pt x="23775" y="1"/>
                    <a:pt x="21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4174150" y="4865725"/>
              <a:ext cx="191350" cy="262725"/>
            </a:xfrm>
            <a:custGeom>
              <a:avLst/>
              <a:gdLst/>
              <a:ahLst/>
              <a:cxnLst/>
              <a:rect l="l" t="t" r="r" b="b"/>
              <a:pathLst>
                <a:path w="7654" h="10509" extrusionOk="0">
                  <a:moveTo>
                    <a:pt x="1930" y="0"/>
                  </a:moveTo>
                  <a:cubicBezTo>
                    <a:pt x="1531" y="0"/>
                    <a:pt x="1167" y="93"/>
                    <a:pt x="851" y="267"/>
                  </a:cubicBezTo>
                  <a:lnTo>
                    <a:pt x="0" y="785"/>
                  </a:lnTo>
                  <a:cubicBezTo>
                    <a:pt x="313" y="629"/>
                    <a:pt x="664" y="545"/>
                    <a:pt x="1050" y="545"/>
                  </a:cubicBezTo>
                  <a:cubicBezTo>
                    <a:pt x="1578" y="545"/>
                    <a:pt x="2169" y="702"/>
                    <a:pt x="2810" y="1044"/>
                  </a:cubicBezTo>
                  <a:cubicBezTo>
                    <a:pt x="4992" y="2301"/>
                    <a:pt x="6766" y="5406"/>
                    <a:pt x="6766" y="7920"/>
                  </a:cubicBezTo>
                  <a:cubicBezTo>
                    <a:pt x="6766" y="9214"/>
                    <a:pt x="6322" y="10101"/>
                    <a:pt x="5620" y="10508"/>
                  </a:cubicBezTo>
                  <a:lnTo>
                    <a:pt x="6507" y="10027"/>
                  </a:lnTo>
                  <a:cubicBezTo>
                    <a:pt x="7247" y="9584"/>
                    <a:pt x="7653" y="8733"/>
                    <a:pt x="7653" y="7439"/>
                  </a:cubicBezTo>
                  <a:cubicBezTo>
                    <a:pt x="7653" y="4889"/>
                    <a:pt x="5916" y="1820"/>
                    <a:pt x="3698" y="526"/>
                  </a:cubicBezTo>
                  <a:cubicBezTo>
                    <a:pt x="3063" y="166"/>
                    <a:pt x="2465" y="0"/>
                    <a:pt x="1930" y="0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4578050" y="4633150"/>
              <a:ext cx="192275" cy="263300"/>
            </a:xfrm>
            <a:custGeom>
              <a:avLst/>
              <a:gdLst/>
              <a:ahLst/>
              <a:cxnLst/>
              <a:rect l="l" t="t" r="r" b="b"/>
              <a:pathLst>
                <a:path w="7691" h="10532" extrusionOk="0">
                  <a:moveTo>
                    <a:pt x="1905" y="1"/>
                  </a:moveTo>
                  <a:cubicBezTo>
                    <a:pt x="1532" y="1"/>
                    <a:pt x="1191" y="87"/>
                    <a:pt x="888" y="254"/>
                  </a:cubicBezTo>
                  <a:lnTo>
                    <a:pt x="1" y="771"/>
                  </a:lnTo>
                  <a:cubicBezTo>
                    <a:pt x="297" y="600"/>
                    <a:pt x="645" y="507"/>
                    <a:pt x="1032" y="507"/>
                  </a:cubicBezTo>
                  <a:cubicBezTo>
                    <a:pt x="1564" y="507"/>
                    <a:pt x="2169" y="682"/>
                    <a:pt x="2810" y="1067"/>
                  </a:cubicBezTo>
                  <a:cubicBezTo>
                    <a:pt x="4992" y="2324"/>
                    <a:pt x="6803" y="5392"/>
                    <a:pt x="6803" y="7943"/>
                  </a:cubicBezTo>
                  <a:cubicBezTo>
                    <a:pt x="6803" y="9237"/>
                    <a:pt x="6323" y="10125"/>
                    <a:pt x="5657" y="10531"/>
                  </a:cubicBezTo>
                  <a:lnTo>
                    <a:pt x="6508" y="10014"/>
                  </a:lnTo>
                  <a:cubicBezTo>
                    <a:pt x="7247" y="9607"/>
                    <a:pt x="7691" y="8720"/>
                    <a:pt x="7691" y="7426"/>
                  </a:cubicBezTo>
                  <a:cubicBezTo>
                    <a:pt x="7691" y="4875"/>
                    <a:pt x="5916" y="1843"/>
                    <a:pt x="3698" y="549"/>
                  </a:cubicBezTo>
                  <a:cubicBezTo>
                    <a:pt x="3044" y="179"/>
                    <a:pt x="2441" y="1"/>
                    <a:pt x="1905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263800" y="4814850"/>
              <a:ext cx="130350" cy="68900"/>
            </a:xfrm>
            <a:custGeom>
              <a:avLst/>
              <a:gdLst/>
              <a:ahLst/>
              <a:cxnLst/>
              <a:rect l="l" t="t" r="r" b="b"/>
              <a:pathLst>
                <a:path w="5214" h="2756" extrusionOk="0">
                  <a:moveTo>
                    <a:pt x="2607" y="1"/>
                  </a:moveTo>
                  <a:cubicBezTo>
                    <a:pt x="1997" y="1"/>
                    <a:pt x="1387" y="139"/>
                    <a:pt x="925" y="417"/>
                  </a:cubicBezTo>
                  <a:cubicBezTo>
                    <a:pt x="1" y="971"/>
                    <a:pt x="1" y="1785"/>
                    <a:pt x="925" y="2339"/>
                  </a:cubicBezTo>
                  <a:cubicBezTo>
                    <a:pt x="1387" y="2616"/>
                    <a:pt x="1997" y="2755"/>
                    <a:pt x="2607" y="2755"/>
                  </a:cubicBezTo>
                  <a:cubicBezTo>
                    <a:pt x="3217" y="2755"/>
                    <a:pt x="3827" y="2616"/>
                    <a:pt x="4289" y="2339"/>
                  </a:cubicBezTo>
                  <a:cubicBezTo>
                    <a:pt x="5213" y="1822"/>
                    <a:pt x="5213" y="971"/>
                    <a:pt x="4289" y="417"/>
                  </a:cubicBezTo>
                  <a:cubicBezTo>
                    <a:pt x="3827" y="139"/>
                    <a:pt x="3217" y="1"/>
                    <a:pt x="2607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269350" y="4808625"/>
              <a:ext cx="119250" cy="69575"/>
            </a:xfrm>
            <a:custGeom>
              <a:avLst/>
              <a:gdLst/>
              <a:ahLst/>
              <a:cxnLst/>
              <a:rect l="l" t="t" r="r" b="b"/>
              <a:pathLst>
                <a:path w="4770" h="2783" extrusionOk="0">
                  <a:moveTo>
                    <a:pt x="0" y="0"/>
                  </a:moveTo>
                  <a:lnTo>
                    <a:pt x="0" y="1405"/>
                  </a:lnTo>
                  <a:cubicBezTo>
                    <a:pt x="0" y="1775"/>
                    <a:pt x="259" y="2071"/>
                    <a:pt x="703" y="2366"/>
                  </a:cubicBezTo>
                  <a:cubicBezTo>
                    <a:pt x="1165" y="2644"/>
                    <a:pt x="1775" y="2782"/>
                    <a:pt x="2385" y="2782"/>
                  </a:cubicBezTo>
                  <a:cubicBezTo>
                    <a:pt x="2995" y="2782"/>
                    <a:pt x="3605" y="2644"/>
                    <a:pt x="4067" y="2366"/>
                  </a:cubicBezTo>
                  <a:cubicBezTo>
                    <a:pt x="4548" y="2071"/>
                    <a:pt x="4770" y="1701"/>
                    <a:pt x="4770" y="1405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269350" y="4799375"/>
              <a:ext cx="119250" cy="43700"/>
            </a:xfrm>
            <a:custGeom>
              <a:avLst/>
              <a:gdLst/>
              <a:ahLst/>
              <a:cxnLst/>
              <a:rect l="l" t="t" r="r" b="b"/>
              <a:pathLst>
                <a:path w="4770" h="1748" extrusionOk="0">
                  <a:moveTo>
                    <a:pt x="0" y="0"/>
                  </a:moveTo>
                  <a:lnTo>
                    <a:pt x="0" y="370"/>
                  </a:lnTo>
                  <a:cubicBezTo>
                    <a:pt x="0" y="740"/>
                    <a:pt x="259" y="1073"/>
                    <a:pt x="703" y="1331"/>
                  </a:cubicBezTo>
                  <a:cubicBezTo>
                    <a:pt x="1165" y="1609"/>
                    <a:pt x="1775" y="1747"/>
                    <a:pt x="2385" y="1747"/>
                  </a:cubicBezTo>
                  <a:cubicBezTo>
                    <a:pt x="2995" y="1747"/>
                    <a:pt x="3605" y="1609"/>
                    <a:pt x="4067" y="1331"/>
                  </a:cubicBezTo>
                  <a:cubicBezTo>
                    <a:pt x="4548" y="1073"/>
                    <a:pt x="4770" y="740"/>
                    <a:pt x="4770" y="370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263800" y="4764950"/>
              <a:ext cx="130350" cy="68875"/>
            </a:xfrm>
            <a:custGeom>
              <a:avLst/>
              <a:gdLst/>
              <a:ahLst/>
              <a:cxnLst/>
              <a:rect l="l" t="t" r="r" b="b"/>
              <a:pathLst>
                <a:path w="5214" h="2755" extrusionOk="0">
                  <a:moveTo>
                    <a:pt x="2607" y="0"/>
                  </a:moveTo>
                  <a:cubicBezTo>
                    <a:pt x="1997" y="0"/>
                    <a:pt x="1387" y="139"/>
                    <a:pt x="925" y="416"/>
                  </a:cubicBezTo>
                  <a:cubicBezTo>
                    <a:pt x="1" y="971"/>
                    <a:pt x="1" y="1784"/>
                    <a:pt x="925" y="2339"/>
                  </a:cubicBezTo>
                  <a:cubicBezTo>
                    <a:pt x="1387" y="2616"/>
                    <a:pt x="1997" y="2755"/>
                    <a:pt x="2607" y="2755"/>
                  </a:cubicBezTo>
                  <a:cubicBezTo>
                    <a:pt x="3217" y="2755"/>
                    <a:pt x="3827" y="2616"/>
                    <a:pt x="4289" y="2339"/>
                  </a:cubicBezTo>
                  <a:cubicBezTo>
                    <a:pt x="5213" y="1784"/>
                    <a:pt x="5213" y="971"/>
                    <a:pt x="4289" y="416"/>
                  </a:cubicBezTo>
                  <a:cubicBezTo>
                    <a:pt x="3827" y="139"/>
                    <a:pt x="3217" y="0"/>
                    <a:pt x="2607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359925" y="4835050"/>
              <a:ext cx="36075" cy="39225"/>
            </a:xfrm>
            <a:custGeom>
              <a:avLst/>
              <a:gdLst/>
              <a:ahLst/>
              <a:cxnLst/>
              <a:rect l="l" t="t" r="r" b="b"/>
              <a:pathLst>
                <a:path w="1443" h="1569" extrusionOk="0">
                  <a:moveTo>
                    <a:pt x="734" y="0"/>
                  </a:moveTo>
                  <a:cubicBezTo>
                    <a:pt x="660" y="0"/>
                    <a:pt x="570" y="26"/>
                    <a:pt x="518" y="52"/>
                  </a:cubicBezTo>
                  <a:cubicBezTo>
                    <a:pt x="222" y="200"/>
                    <a:pt x="1" y="570"/>
                    <a:pt x="1" y="903"/>
                  </a:cubicBezTo>
                  <a:cubicBezTo>
                    <a:pt x="1" y="1014"/>
                    <a:pt x="38" y="1161"/>
                    <a:pt x="148" y="1198"/>
                  </a:cubicBezTo>
                  <a:lnTo>
                    <a:pt x="740" y="1568"/>
                  </a:lnTo>
                  <a:lnTo>
                    <a:pt x="1442" y="385"/>
                  </a:lnTo>
                  <a:lnTo>
                    <a:pt x="814" y="15"/>
                  </a:lnTo>
                  <a:cubicBezTo>
                    <a:pt x="792" y="5"/>
                    <a:pt x="764" y="0"/>
                    <a:pt x="734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374725" y="4843975"/>
              <a:ext cx="25900" cy="31000"/>
            </a:xfrm>
            <a:custGeom>
              <a:avLst/>
              <a:gdLst/>
              <a:ahLst/>
              <a:cxnLst/>
              <a:rect l="l" t="t" r="r" b="b"/>
              <a:pathLst>
                <a:path w="1036" h="1240" extrusionOk="0">
                  <a:moveTo>
                    <a:pt x="724" y="1"/>
                  </a:moveTo>
                  <a:cubicBezTo>
                    <a:pt x="662" y="1"/>
                    <a:pt x="593" y="22"/>
                    <a:pt x="518" y="65"/>
                  </a:cubicBezTo>
                  <a:cubicBezTo>
                    <a:pt x="222" y="213"/>
                    <a:pt x="0" y="620"/>
                    <a:pt x="0" y="915"/>
                  </a:cubicBezTo>
                  <a:cubicBezTo>
                    <a:pt x="0" y="1123"/>
                    <a:pt x="109" y="1239"/>
                    <a:pt x="277" y="1239"/>
                  </a:cubicBezTo>
                  <a:cubicBezTo>
                    <a:pt x="348" y="1239"/>
                    <a:pt x="429" y="1218"/>
                    <a:pt x="518" y="1174"/>
                  </a:cubicBezTo>
                  <a:cubicBezTo>
                    <a:pt x="776" y="1026"/>
                    <a:pt x="1035" y="620"/>
                    <a:pt x="1035" y="361"/>
                  </a:cubicBezTo>
                  <a:cubicBezTo>
                    <a:pt x="983" y="125"/>
                    <a:pt x="875" y="1"/>
                    <a:pt x="724" y="1"/>
                  </a:cubicBezTo>
                  <a:close/>
                </a:path>
              </a:pathLst>
            </a:custGeom>
            <a:solidFill>
              <a:srgbClr val="121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380250" y="4849275"/>
              <a:ext cx="15750" cy="20050"/>
            </a:xfrm>
            <a:custGeom>
              <a:avLst/>
              <a:gdLst/>
              <a:ahLst/>
              <a:cxnLst/>
              <a:rect l="l" t="t" r="r" b="b"/>
              <a:pathLst>
                <a:path w="630" h="802" extrusionOk="0">
                  <a:moveTo>
                    <a:pt x="445" y="1"/>
                  </a:moveTo>
                  <a:cubicBezTo>
                    <a:pt x="482" y="38"/>
                    <a:pt x="482" y="75"/>
                    <a:pt x="482" y="149"/>
                  </a:cubicBezTo>
                  <a:cubicBezTo>
                    <a:pt x="482" y="334"/>
                    <a:pt x="334" y="592"/>
                    <a:pt x="149" y="703"/>
                  </a:cubicBezTo>
                  <a:cubicBezTo>
                    <a:pt x="112" y="740"/>
                    <a:pt x="75" y="740"/>
                    <a:pt x="1" y="740"/>
                  </a:cubicBezTo>
                  <a:cubicBezTo>
                    <a:pt x="44" y="784"/>
                    <a:pt x="100" y="802"/>
                    <a:pt x="162" y="802"/>
                  </a:cubicBezTo>
                  <a:cubicBezTo>
                    <a:pt x="205" y="802"/>
                    <a:pt x="251" y="793"/>
                    <a:pt x="297" y="777"/>
                  </a:cubicBezTo>
                  <a:cubicBezTo>
                    <a:pt x="482" y="703"/>
                    <a:pt x="629" y="408"/>
                    <a:pt x="629" y="223"/>
                  </a:cubicBezTo>
                  <a:cubicBezTo>
                    <a:pt x="592" y="75"/>
                    <a:pt x="519" y="1"/>
                    <a:pt x="445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379325" y="4849275"/>
              <a:ext cx="12975" cy="18525"/>
            </a:xfrm>
            <a:custGeom>
              <a:avLst/>
              <a:gdLst/>
              <a:ahLst/>
              <a:cxnLst/>
              <a:rect l="l" t="t" r="r" b="b"/>
              <a:pathLst>
                <a:path w="519" h="741" extrusionOk="0">
                  <a:moveTo>
                    <a:pt x="482" y="1"/>
                  </a:moveTo>
                  <a:cubicBezTo>
                    <a:pt x="408" y="1"/>
                    <a:pt x="371" y="1"/>
                    <a:pt x="334" y="38"/>
                  </a:cubicBezTo>
                  <a:cubicBezTo>
                    <a:pt x="149" y="149"/>
                    <a:pt x="1" y="408"/>
                    <a:pt x="1" y="592"/>
                  </a:cubicBezTo>
                  <a:cubicBezTo>
                    <a:pt x="1" y="629"/>
                    <a:pt x="1" y="740"/>
                    <a:pt x="38" y="740"/>
                  </a:cubicBezTo>
                  <a:cubicBezTo>
                    <a:pt x="112" y="740"/>
                    <a:pt x="149" y="740"/>
                    <a:pt x="186" y="703"/>
                  </a:cubicBezTo>
                  <a:cubicBezTo>
                    <a:pt x="371" y="592"/>
                    <a:pt x="519" y="334"/>
                    <a:pt x="519" y="149"/>
                  </a:cubicBezTo>
                  <a:cubicBezTo>
                    <a:pt x="519" y="75"/>
                    <a:pt x="519" y="38"/>
                    <a:pt x="4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4375650" y="4848625"/>
              <a:ext cx="156225" cy="250225"/>
            </a:xfrm>
            <a:custGeom>
              <a:avLst/>
              <a:gdLst/>
              <a:ahLst/>
              <a:cxnLst/>
              <a:rect l="l" t="t" r="r" b="b"/>
              <a:pathLst>
                <a:path w="6249" h="10009" extrusionOk="0">
                  <a:moveTo>
                    <a:pt x="601" y="1"/>
                  </a:moveTo>
                  <a:cubicBezTo>
                    <a:pt x="516" y="1"/>
                    <a:pt x="387" y="50"/>
                    <a:pt x="259" y="286"/>
                  </a:cubicBezTo>
                  <a:cubicBezTo>
                    <a:pt x="0" y="729"/>
                    <a:pt x="259" y="803"/>
                    <a:pt x="259" y="803"/>
                  </a:cubicBezTo>
                  <a:cubicBezTo>
                    <a:pt x="5065" y="3576"/>
                    <a:pt x="2551" y="9122"/>
                    <a:pt x="2477" y="9344"/>
                  </a:cubicBezTo>
                  <a:cubicBezTo>
                    <a:pt x="2366" y="9565"/>
                    <a:pt x="2477" y="9861"/>
                    <a:pt x="2699" y="9972"/>
                  </a:cubicBezTo>
                  <a:cubicBezTo>
                    <a:pt x="2736" y="10009"/>
                    <a:pt x="2810" y="10009"/>
                    <a:pt x="2884" y="10009"/>
                  </a:cubicBezTo>
                  <a:cubicBezTo>
                    <a:pt x="3069" y="10009"/>
                    <a:pt x="3217" y="9898"/>
                    <a:pt x="3290" y="9713"/>
                  </a:cubicBezTo>
                  <a:cubicBezTo>
                    <a:pt x="3327" y="9639"/>
                    <a:pt x="6248" y="3206"/>
                    <a:pt x="703" y="27"/>
                  </a:cubicBezTo>
                  <a:cubicBezTo>
                    <a:pt x="703" y="27"/>
                    <a:pt x="663" y="1"/>
                    <a:pt x="601" y="1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5"/>
          <p:cNvSpPr/>
          <p:nvPr/>
        </p:nvSpPr>
        <p:spPr>
          <a:xfrm>
            <a:off x="-75" y="290026"/>
            <a:ext cx="9144000" cy="4853342"/>
          </a:xfrm>
          <a:custGeom>
            <a:avLst/>
            <a:gdLst/>
            <a:ahLst/>
            <a:cxnLst/>
            <a:rect l="l" t="t" r="r" b="b"/>
            <a:pathLst>
              <a:path w="285750" h="146185" extrusionOk="0">
                <a:moveTo>
                  <a:pt x="243448" y="1"/>
                </a:moveTo>
                <a:cubicBezTo>
                  <a:pt x="241975" y="1"/>
                  <a:pt x="240472" y="19"/>
                  <a:pt x="238940" y="57"/>
                </a:cubicBezTo>
                <a:cubicBezTo>
                  <a:pt x="210629" y="725"/>
                  <a:pt x="191321" y="23304"/>
                  <a:pt x="168285" y="30584"/>
                </a:cubicBezTo>
                <a:cubicBezTo>
                  <a:pt x="156820" y="34192"/>
                  <a:pt x="146375" y="35410"/>
                  <a:pt x="136524" y="35410"/>
                </a:cubicBezTo>
                <a:cubicBezTo>
                  <a:pt x="116057" y="35410"/>
                  <a:pt x="98150" y="30152"/>
                  <a:pt x="78970" y="30152"/>
                </a:cubicBezTo>
                <a:cubicBezTo>
                  <a:pt x="65726" y="30152"/>
                  <a:pt x="51875" y="32659"/>
                  <a:pt x="36154" y="41134"/>
                </a:cubicBezTo>
                <a:cubicBezTo>
                  <a:pt x="11043" y="54604"/>
                  <a:pt x="0" y="87276"/>
                  <a:pt x="0" y="87276"/>
                </a:cubicBezTo>
                <a:lnTo>
                  <a:pt x="0" y="146185"/>
                </a:lnTo>
                <a:lnTo>
                  <a:pt x="285750" y="146185"/>
                </a:lnTo>
                <a:lnTo>
                  <a:pt x="285750" y="5508"/>
                </a:lnTo>
                <a:cubicBezTo>
                  <a:pt x="285750" y="5508"/>
                  <a:pt x="269228" y="1"/>
                  <a:pt x="243448" y="1"/>
                </a:cubicBezTo>
                <a:close/>
              </a:path>
            </a:pathLst>
          </a:custGeom>
          <a:solidFill>
            <a:srgbClr val="14748C">
              <a:alpha val="14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5"/>
          <p:cNvSpPr/>
          <p:nvPr/>
        </p:nvSpPr>
        <p:spPr>
          <a:xfrm>
            <a:off x="7950" y="2286702"/>
            <a:ext cx="9144000" cy="2856455"/>
          </a:xfrm>
          <a:custGeom>
            <a:avLst/>
            <a:gdLst/>
            <a:ahLst/>
            <a:cxnLst/>
            <a:rect l="l" t="t" r="r" b="b"/>
            <a:pathLst>
              <a:path w="285750" h="146185" extrusionOk="0">
                <a:moveTo>
                  <a:pt x="243448" y="1"/>
                </a:moveTo>
                <a:cubicBezTo>
                  <a:pt x="241975" y="1"/>
                  <a:pt x="240472" y="19"/>
                  <a:pt x="238940" y="57"/>
                </a:cubicBezTo>
                <a:cubicBezTo>
                  <a:pt x="210629" y="725"/>
                  <a:pt x="191321" y="23304"/>
                  <a:pt x="168285" y="30584"/>
                </a:cubicBezTo>
                <a:cubicBezTo>
                  <a:pt x="156820" y="34192"/>
                  <a:pt x="146375" y="35410"/>
                  <a:pt x="136524" y="35410"/>
                </a:cubicBezTo>
                <a:cubicBezTo>
                  <a:pt x="116057" y="35410"/>
                  <a:pt x="98150" y="30152"/>
                  <a:pt x="78970" y="30152"/>
                </a:cubicBezTo>
                <a:cubicBezTo>
                  <a:pt x="65726" y="30152"/>
                  <a:pt x="51875" y="32659"/>
                  <a:pt x="36154" y="41134"/>
                </a:cubicBezTo>
                <a:cubicBezTo>
                  <a:pt x="11043" y="54604"/>
                  <a:pt x="0" y="87276"/>
                  <a:pt x="0" y="87276"/>
                </a:cubicBezTo>
                <a:lnTo>
                  <a:pt x="0" y="146185"/>
                </a:lnTo>
                <a:lnTo>
                  <a:pt x="285750" y="146185"/>
                </a:lnTo>
                <a:lnTo>
                  <a:pt x="285750" y="5508"/>
                </a:lnTo>
                <a:cubicBezTo>
                  <a:pt x="285750" y="5508"/>
                  <a:pt x="269228" y="1"/>
                  <a:pt x="243448" y="1"/>
                </a:cubicBezTo>
                <a:close/>
              </a:path>
            </a:pathLst>
          </a:custGeom>
          <a:solidFill>
            <a:srgbClr val="14748C">
              <a:alpha val="1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5"/>
          <p:cNvSpPr/>
          <p:nvPr/>
        </p:nvSpPr>
        <p:spPr>
          <a:xfrm>
            <a:off x="100" y="2917548"/>
            <a:ext cx="9143677" cy="2226030"/>
          </a:xfrm>
          <a:custGeom>
            <a:avLst/>
            <a:gdLst/>
            <a:ahLst/>
            <a:cxnLst/>
            <a:rect l="l" t="t" r="r" b="b"/>
            <a:pathLst>
              <a:path w="271507" h="95160" extrusionOk="0">
                <a:moveTo>
                  <a:pt x="268172" y="1"/>
                </a:moveTo>
                <a:cubicBezTo>
                  <a:pt x="251217" y="1"/>
                  <a:pt x="243666" y="16457"/>
                  <a:pt x="233876" y="32664"/>
                </a:cubicBezTo>
                <a:cubicBezTo>
                  <a:pt x="223561" y="49799"/>
                  <a:pt x="191595" y="68013"/>
                  <a:pt x="146288" y="68013"/>
                </a:cubicBezTo>
                <a:cubicBezTo>
                  <a:pt x="135521" y="68013"/>
                  <a:pt x="124001" y="66984"/>
                  <a:pt x="111839" y="64668"/>
                </a:cubicBezTo>
                <a:cubicBezTo>
                  <a:pt x="98641" y="62145"/>
                  <a:pt x="86779" y="61064"/>
                  <a:pt x="76164" y="61064"/>
                </a:cubicBezTo>
                <a:cubicBezTo>
                  <a:pt x="26414" y="61064"/>
                  <a:pt x="4058" y="84812"/>
                  <a:pt x="0" y="95160"/>
                </a:cubicBezTo>
                <a:lnTo>
                  <a:pt x="271507" y="95160"/>
                </a:lnTo>
                <a:lnTo>
                  <a:pt x="271507" y="203"/>
                </a:lnTo>
                <a:cubicBezTo>
                  <a:pt x="270355" y="67"/>
                  <a:pt x="269245" y="1"/>
                  <a:pt x="268172" y="1"/>
                </a:cubicBezTo>
                <a:close/>
              </a:path>
            </a:pathLst>
          </a:custGeom>
          <a:solidFill>
            <a:srgbClr val="14748C">
              <a:alpha val="11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6" name="Google Shape;2666;p35"/>
          <p:cNvGrpSpPr/>
          <p:nvPr/>
        </p:nvGrpSpPr>
        <p:grpSpPr>
          <a:xfrm>
            <a:off x="87534" y="4141410"/>
            <a:ext cx="851725" cy="925182"/>
            <a:chOff x="1403200" y="2023575"/>
            <a:chExt cx="602650" cy="654625"/>
          </a:xfrm>
        </p:grpSpPr>
        <p:sp>
          <p:nvSpPr>
            <p:cNvPr id="2667" name="Google Shape;2667;p35"/>
            <p:cNvSpPr/>
            <p:nvPr/>
          </p:nvSpPr>
          <p:spPr>
            <a:xfrm>
              <a:off x="1424450" y="2346375"/>
              <a:ext cx="563825" cy="331825"/>
            </a:xfrm>
            <a:custGeom>
              <a:avLst/>
              <a:gdLst/>
              <a:ahLst/>
              <a:cxnLst/>
              <a:rect l="l" t="t" r="r" b="b"/>
              <a:pathLst>
                <a:path w="22553" h="13273" extrusionOk="0">
                  <a:moveTo>
                    <a:pt x="11277" y="0"/>
                  </a:moveTo>
                  <a:cubicBezTo>
                    <a:pt x="8245" y="0"/>
                    <a:pt x="5472" y="703"/>
                    <a:pt x="3365" y="1923"/>
                  </a:cubicBezTo>
                  <a:cubicBezTo>
                    <a:pt x="1184" y="3143"/>
                    <a:pt x="1" y="4806"/>
                    <a:pt x="1" y="6618"/>
                  </a:cubicBezTo>
                  <a:cubicBezTo>
                    <a:pt x="1" y="8245"/>
                    <a:pt x="962" y="9797"/>
                    <a:pt x="2773" y="11017"/>
                  </a:cubicBezTo>
                  <a:cubicBezTo>
                    <a:pt x="2662" y="11091"/>
                    <a:pt x="2626" y="11202"/>
                    <a:pt x="2626" y="11276"/>
                  </a:cubicBezTo>
                  <a:cubicBezTo>
                    <a:pt x="2626" y="11424"/>
                    <a:pt x="2699" y="11498"/>
                    <a:pt x="2810" y="11572"/>
                  </a:cubicBezTo>
                  <a:cubicBezTo>
                    <a:pt x="2884" y="11609"/>
                    <a:pt x="3032" y="11646"/>
                    <a:pt x="3180" y="11646"/>
                  </a:cubicBezTo>
                  <a:cubicBezTo>
                    <a:pt x="3328" y="11646"/>
                    <a:pt x="3439" y="11609"/>
                    <a:pt x="3550" y="11572"/>
                  </a:cubicBezTo>
                  <a:cubicBezTo>
                    <a:pt x="3587" y="11572"/>
                    <a:pt x="3587" y="11498"/>
                    <a:pt x="3624" y="11498"/>
                  </a:cubicBezTo>
                  <a:cubicBezTo>
                    <a:pt x="5694" y="12644"/>
                    <a:pt x="8393" y="13273"/>
                    <a:pt x="11240" y="13273"/>
                  </a:cubicBezTo>
                  <a:cubicBezTo>
                    <a:pt x="14271" y="13273"/>
                    <a:pt x="17044" y="12570"/>
                    <a:pt x="19151" y="11387"/>
                  </a:cubicBezTo>
                  <a:cubicBezTo>
                    <a:pt x="21333" y="10130"/>
                    <a:pt x="22553" y="8430"/>
                    <a:pt x="22553" y="6618"/>
                  </a:cubicBezTo>
                  <a:cubicBezTo>
                    <a:pt x="22479" y="4880"/>
                    <a:pt x="21333" y="3143"/>
                    <a:pt x="19151" y="1923"/>
                  </a:cubicBezTo>
                  <a:cubicBezTo>
                    <a:pt x="17044" y="703"/>
                    <a:pt x="14234" y="0"/>
                    <a:pt x="1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5"/>
            <p:cNvSpPr/>
            <p:nvPr/>
          </p:nvSpPr>
          <p:spPr>
            <a:xfrm>
              <a:off x="1430925" y="2500725"/>
              <a:ext cx="549025" cy="170075"/>
            </a:xfrm>
            <a:custGeom>
              <a:avLst/>
              <a:gdLst/>
              <a:ahLst/>
              <a:cxnLst/>
              <a:rect l="l" t="t" r="r" b="b"/>
              <a:pathLst>
                <a:path w="21961" h="6803" extrusionOk="0">
                  <a:moveTo>
                    <a:pt x="0" y="0"/>
                  </a:moveTo>
                  <a:lnTo>
                    <a:pt x="0" y="444"/>
                  </a:lnTo>
                  <a:cubicBezTo>
                    <a:pt x="0" y="2071"/>
                    <a:pt x="1073" y="3697"/>
                    <a:pt x="3254" y="4917"/>
                  </a:cubicBezTo>
                  <a:cubicBezTo>
                    <a:pt x="5398" y="6174"/>
                    <a:pt x="8199" y="6803"/>
                    <a:pt x="11004" y="6803"/>
                  </a:cubicBezTo>
                  <a:cubicBezTo>
                    <a:pt x="13809" y="6803"/>
                    <a:pt x="16619" y="6174"/>
                    <a:pt x="18782" y="4917"/>
                  </a:cubicBezTo>
                  <a:cubicBezTo>
                    <a:pt x="20889" y="3697"/>
                    <a:pt x="21961" y="2108"/>
                    <a:pt x="21961" y="444"/>
                  </a:cubicBezTo>
                  <a:lnTo>
                    <a:pt x="21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5"/>
            <p:cNvSpPr/>
            <p:nvPr/>
          </p:nvSpPr>
          <p:spPr>
            <a:xfrm>
              <a:off x="1403200" y="2341525"/>
              <a:ext cx="602650" cy="317500"/>
            </a:xfrm>
            <a:custGeom>
              <a:avLst/>
              <a:gdLst/>
              <a:ahLst/>
              <a:cxnLst/>
              <a:rect l="l" t="t" r="r" b="b"/>
              <a:pathLst>
                <a:path w="24106" h="12700" extrusionOk="0">
                  <a:moveTo>
                    <a:pt x="12067" y="0"/>
                  </a:moveTo>
                  <a:cubicBezTo>
                    <a:pt x="9261" y="0"/>
                    <a:pt x="6452" y="619"/>
                    <a:pt x="4289" y="1858"/>
                  </a:cubicBezTo>
                  <a:cubicBezTo>
                    <a:pt x="0" y="4372"/>
                    <a:pt x="0" y="8328"/>
                    <a:pt x="4289" y="10842"/>
                  </a:cubicBezTo>
                  <a:cubicBezTo>
                    <a:pt x="6452" y="12080"/>
                    <a:pt x="9261" y="12700"/>
                    <a:pt x="12067" y="12700"/>
                  </a:cubicBezTo>
                  <a:cubicBezTo>
                    <a:pt x="14872" y="12700"/>
                    <a:pt x="17672" y="12080"/>
                    <a:pt x="19817" y="10842"/>
                  </a:cubicBezTo>
                  <a:cubicBezTo>
                    <a:pt x="24105" y="8328"/>
                    <a:pt x="24105" y="4372"/>
                    <a:pt x="19817" y="1858"/>
                  </a:cubicBezTo>
                  <a:cubicBezTo>
                    <a:pt x="17672" y="619"/>
                    <a:pt x="14872" y="0"/>
                    <a:pt x="12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5"/>
            <p:cNvSpPr/>
            <p:nvPr/>
          </p:nvSpPr>
          <p:spPr>
            <a:xfrm>
              <a:off x="1447550" y="2173525"/>
              <a:ext cx="515775" cy="468175"/>
            </a:xfrm>
            <a:custGeom>
              <a:avLst/>
              <a:gdLst/>
              <a:ahLst/>
              <a:cxnLst/>
              <a:rect l="l" t="t" r="r" b="b"/>
              <a:pathLst>
                <a:path w="20631" h="18727" extrusionOk="0">
                  <a:moveTo>
                    <a:pt x="1" y="1"/>
                  </a:moveTo>
                  <a:lnTo>
                    <a:pt x="1" y="12793"/>
                  </a:lnTo>
                  <a:cubicBezTo>
                    <a:pt x="1" y="14308"/>
                    <a:pt x="999" y="15861"/>
                    <a:pt x="3032" y="17007"/>
                  </a:cubicBezTo>
                  <a:cubicBezTo>
                    <a:pt x="5047" y="18153"/>
                    <a:pt x="7691" y="18726"/>
                    <a:pt x="10334" y="18726"/>
                  </a:cubicBezTo>
                  <a:cubicBezTo>
                    <a:pt x="12978" y="18726"/>
                    <a:pt x="15621" y="18153"/>
                    <a:pt x="17636" y="17007"/>
                  </a:cubicBezTo>
                  <a:cubicBezTo>
                    <a:pt x="19632" y="15861"/>
                    <a:pt x="20631" y="14308"/>
                    <a:pt x="20631" y="12793"/>
                  </a:cubicBezTo>
                  <a:lnTo>
                    <a:pt x="2063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5"/>
            <p:cNvSpPr/>
            <p:nvPr/>
          </p:nvSpPr>
          <p:spPr>
            <a:xfrm>
              <a:off x="1422600" y="2023575"/>
              <a:ext cx="566600" cy="298325"/>
            </a:xfrm>
            <a:custGeom>
              <a:avLst/>
              <a:gdLst/>
              <a:ahLst/>
              <a:cxnLst/>
              <a:rect l="l" t="t" r="r" b="b"/>
              <a:pathLst>
                <a:path w="22664" h="11933" extrusionOk="0">
                  <a:moveTo>
                    <a:pt x="11332" y="0"/>
                  </a:moveTo>
                  <a:cubicBezTo>
                    <a:pt x="8689" y="0"/>
                    <a:pt x="6045" y="582"/>
                    <a:pt x="4030" y="1747"/>
                  </a:cubicBezTo>
                  <a:cubicBezTo>
                    <a:pt x="1" y="4113"/>
                    <a:pt x="1" y="7884"/>
                    <a:pt x="4030" y="10213"/>
                  </a:cubicBezTo>
                  <a:cubicBezTo>
                    <a:pt x="6045" y="11359"/>
                    <a:pt x="8689" y="11932"/>
                    <a:pt x="11332" y="11932"/>
                  </a:cubicBezTo>
                  <a:cubicBezTo>
                    <a:pt x="13976" y="11932"/>
                    <a:pt x="16619" y="11359"/>
                    <a:pt x="18634" y="10213"/>
                  </a:cubicBezTo>
                  <a:cubicBezTo>
                    <a:pt x="22664" y="7847"/>
                    <a:pt x="22664" y="4113"/>
                    <a:pt x="18634" y="1747"/>
                  </a:cubicBezTo>
                  <a:cubicBezTo>
                    <a:pt x="16619" y="582"/>
                    <a:pt x="13976" y="0"/>
                    <a:pt x="11332" y="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5"/>
            <p:cNvSpPr/>
            <p:nvPr/>
          </p:nvSpPr>
          <p:spPr>
            <a:xfrm>
              <a:off x="1478050" y="2042975"/>
              <a:ext cx="455700" cy="135200"/>
            </a:xfrm>
            <a:custGeom>
              <a:avLst/>
              <a:gdLst/>
              <a:ahLst/>
              <a:cxnLst/>
              <a:rect l="l" t="t" r="r" b="b"/>
              <a:pathLst>
                <a:path w="18228" h="5408" extrusionOk="0">
                  <a:moveTo>
                    <a:pt x="9114" y="1"/>
                  </a:moveTo>
                  <a:cubicBezTo>
                    <a:pt x="6804" y="1"/>
                    <a:pt x="4493" y="509"/>
                    <a:pt x="2737" y="1526"/>
                  </a:cubicBezTo>
                  <a:cubicBezTo>
                    <a:pt x="888" y="2598"/>
                    <a:pt x="1" y="4003"/>
                    <a:pt x="112" y="5408"/>
                  </a:cubicBezTo>
                  <a:cubicBezTo>
                    <a:pt x="186" y="4114"/>
                    <a:pt x="1073" y="2857"/>
                    <a:pt x="2737" y="1895"/>
                  </a:cubicBezTo>
                  <a:cubicBezTo>
                    <a:pt x="4493" y="879"/>
                    <a:pt x="6804" y="370"/>
                    <a:pt x="9114" y="370"/>
                  </a:cubicBezTo>
                  <a:cubicBezTo>
                    <a:pt x="11425" y="370"/>
                    <a:pt x="13736" y="879"/>
                    <a:pt x="15492" y="1895"/>
                  </a:cubicBezTo>
                  <a:cubicBezTo>
                    <a:pt x="17155" y="2857"/>
                    <a:pt x="18043" y="4114"/>
                    <a:pt x="18117" y="5408"/>
                  </a:cubicBezTo>
                  <a:cubicBezTo>
                    <a:pt x="18227" y="3966"/>
                    <a:pt x="17303" y="2598"/>
                    <a:pt x="15492" y="1526"/>
                  </a:cubicBezTo>
                  <a:cubicBezTo>
                    <a:pt x="13736" y="509"/>
                    <a:pt x="11425" y="1"/>
                    <a:pt x="9114" y="1"/>
                  </a:cubicBez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5"/>
            <p:cNvSpPr/>
            <p:nvPr/>
          </p:nvSpPr>
          <p:spPr>
            <a:xfrm>
              <a:off x="1480825" y="2052225"/>
              <a:ext cx="450150" cy="251875"/>
            </a:xfrm>
            <a:custGeom>
              <a:avLst/>
              <a:gdLst/>
              <a:ahLst/>
              <a:cxnLst/>
              <a:rect l="l" t="t" r="r" b="b"/>
              <a:pathLst>
                <a:path w="18006" h="10075" extrusionOk="0">
                  <a:moveTo>
                    <a:pt x="9003" y="0"/>
                  </a:moveTo>
                  <a:cubicBezTo>
                    <a:pt x="6693" y="0"/>
                    <a:pt x="4382" y="509"/>
                    <a:pt x="2626" y="1525"/>
                  </a:cubicBezTo>
                  <a:cubicBezTo>
                    <a:pt x="962" y="2487"/>
                    <a:pt x="75" y="3744"/>
                    <a:pt x="1" y="5038"/>
                  </a:cubicBezTo>
                  <a:cubicBezTo>
                    <a:pt x="75" y="6332"/>
                    <a:pt x="962" y="7589"/>
                    <a:pt x="2626" y="8550"/>
                  </a:cubicBezTo>
                  <a:cubicBezTo>
                    <a:pt x="4382" y="9566"/>
                    <a:pt x="6693" y="10075"/>
                    <a:pt x="9003" y="10075"/>
                  </a:cubicBezTo>
                  <a:cubicBezTo>
                    <a:pt x="11314" y="10075"/>
                    <a:pt x="13625" y="9566"/>
                    <a:pt x="15381" y="8550"/>
                  </a:cubicBezTo>
                  <a:cubicBezTo>
                    <a:pt x="17044" y="7589"/>
                    <a:pt x="17932" y="6295"/>
                    <a:pt x="18006" y="5038"/>
                  </a:cubicBezTo>
                  <a:cubicBezTo>
                    <a:pt x="17932" y="3744"/>
                    <a:pt x="17044" y="2487"/>
                    <a:pt x="15381" y="1525"/>
                  </a:cubicBezTo>
                  <a:cubicBezTo>
                    <a:pt x="13625" y="509"/>
                    <a:pt x="11314" y="0"/>
                    <a:pt x="9003" y="0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5"/>
            <p:cNvSpPr/>
            <p:nvPr/>
          </p:nvSpPr>
          <p:spPr>
            <a:xfrm>
              <a:off x="1906000" y="2267800"/>
              <a:ext cx="1875" cy="330925"/>
            </a:xfrm>
            <a:custGeom>
              <a:avLst/>
              <a:gdLst/>
              <a:ahLst/>
              <a:cxnLst/>
              <a:rect l="l" t="t" r="r" b="b"/>
              <a:pathLst>
                <a:path w="75" h="13237" extrusionOk="0">
                  <a:moveTo>
                    <a:pt x="74" y="1"/>
                  </a:moveTo>
                  <a:lnTo>
                    <a:pt x="0" y="75"/>
                  </a:lnTo>
                  <a:lnTo>
                    <a:pt x="0" y="13236"/>
                  </a:lnTo>
                  <a:lnTo>
                    <a:pt x="74" y="1319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5"/>
            <p:cNvSpPr/>
            <p:nvPr/>
          </p:nvSpPr>
          <p:spPr>
            <a:xfrm>
              <a:off x="1895825" y="2262250"/>
              <a:ext cx="12050" cy="7425"/>
            </a:xfrm>
            <a:custGeom>
              <a:avLst/>
              <a:gdLst/>
              <a:ahLst/>
              <a:cxnLst/>
              <a:rect l="l" t="t" r="r" b="b"/>
              <a:pathLst>
                <a:path w="482" h="297" extrusionOk="0">
                  <a:moveTo>
                    <a:pt x="75" y="1"/>
                  </a:moveTo>
                  <a:lnTo>
                    <a:pt x="1" y="38"/>
                  </a:lnTo>
                  <a:lnTo>
                    <a:pt x="407" y="297"/>
                  </a:lnTo>
                  <a:lnTo>
                    <a:pt x="481" y="22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5"/>
            <p:cNvSpPr/>
            <p:nvPr/>
          </p:nvSpPr>
          <p:spPr>
            <a:xfrm>
              <a:off x="1893050" y="2263175"/>
              <a:ext cx="12975" cy="335550"/>
            </a:xfrm>
            <a:custGeom>
              <a:avLst/>
              <a:gdLst/>
              <a:ahLst/>
              <a:cxnLst/>
              <a:rect l="l" t="t" r="r" b="b"/>
              <a:pathLst>
                <a:path w="519" h="13422" extrusionOk="0">
                  <a:moveTo>
                    <a:pt x="112" y="1"/>
                  </a:moveTo>
                  <a:lnTo>
                    <a:pt x="1" y="112"/>
                  </a:lnTo>
                  <a:lnTo>
                    <a:pt x="333" y="297"/>
                  </a:lnTo>
                  <a:lnTo>
                    <a:pt x="333" y="13310"/>
                  </a:lnTo>
                  <a:lnTo>
                    <a:pt x="518" y="13421"/>
                  </a:lnTo>
                  <a:lnTo>
                    <a:pt x="518" y="26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5"/>
            <p:cNvSpPr/>
            <p:nvPr/>
          </p:nvSpPr>
          <p:spPr>
            <a:xfrm>
              <a:off x="1874575" y="2288150"/>
              <a:ext cx="30525" cy="20350"/>
            </a:xfrm>
            <a:custGeom>
              <a:avLst/>
              <a:gdLst/>
              <a:ahLst/>
              <a:cxnLst/>
              <a:rect l="l" t="t" r="r" b="b"/>
              <a:pathLst>
                <a:path w="1221" h="814" extrusionOk="0">
                  <a:moveTo>
                    <a:pt x="1109" y="0"/>
                  </a:moveTo>
                  <a:lnTo>
                    <a:pt x="0" y="592"/>
                  </a:lnTo>
                  <a:lnTo>
                    <a:pt x="148" y="813"/>
                  </a:lnTo>
                  <a:lnTo>
                    <a:pt x="1220" y="22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5"/>
            <p:cNvSpPr/>
            <p:nvPr/>
          </p:nvSpPr>
          <p:spPr>
            <a:xfrm>
              <a:off x="1874575" y="2316800"/>
              <a:ext cx="30525" cy="22200"/>
            </a:xfrm>
            <a:custGeom>
              <a:avLst/>
              <a:gdLst/>
              <a:ahLst/>
              <a:cxnLst/>
              <a:rect l="l" t="t" r="r" b="b"/>
              <a:pathLst>
                <a:path w="1221" h="888" extrusionOk="0">
                  <a:moveTo>
                    <a:pt x="1109" y="0"/>
                  </a:moveTo>
                  <a:lnTo>
                    <a:pt x="0" y="629"/>
                  </a:lnTo>
                  <a:lnTo>
                    <a:pt x="148" y="887"/>
                  </a:lnTo>
                  <a:lnTo>
                    <a:pt x="1220" y="22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5"/>
            <p:cNvSpPr/>
            <p:nvPr/>
          </p:nvSpPr>
          <p:spPr>
            <a:xfrm>
              <a:off x="1874575" y="2346375"/>
              <a:ext cx="30525" cy="21275"/>
            </a:xfrm>
            <a:custGeom>
              <a:avLst/>
              <a:gdLst/>
              <a:ahLst/>
              <a:cxnLst/>
              <a:rect l="l" t="t" r="r" b="b"/>
              <a:pathLst>
                <a:path w="1221" h="851" extrusionOk="0">
                  <a:moveTo>
                    <a:pt x="1109" y="0"/>
                  </a:moveTo>
                  <a:lnTo>
                    <a:pt x="0" y="629"/>
                  </a:lnTo>
                  <a:lnTo>
                    <a:pt x="148" y="851"/>
                  </a:lnTo>
                  <a:lnTo>
                    <a:pt x="1220" y="25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5"/>
            <p:cNvSpPr/>
            <p:nvPr/>
          </p:nvSpPr>
          <p:spPr>
            <a:xfrm>
              <a:off x="1874575" y="2376875"/>
              <a:ext cx="30525" cy="20350"/>
            </a:xfrm>
            <a:custGeom>
              <a:avLst/>
              <a:gdLst/>
              <a:ahLst/>
              <a:cxnLst/>
              <a:rect l="l" t="t" r="r" b="b"/>
              <a:pathLst>
                <a:path w="1221" h="814" extrusionOk="0">
                  <a:moveTo>
                    <a:pt x="1109" y="0"/>
                  </a:moveTo>
                  <a:lnTo>
                    <a:pt x="0" y="592"/>
                  </a:lnTo>
                  <a:lnTo>
                    <a:pt x="148" y="814"/>
                  </a:lnTo>
                  <a:lnTo>
                    <a:pt x="1220" y="185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5"/>
            <p:cNvSpPr/>
            <p:nvPr/>
          </p:nvSpPr>
          <p:spPr>
            <a:xfrm>
              <a:off x="1874575" y="2405525"/>
              <a:ext cx="30525" cy="21275"/>
            </a:xfrm>
            <a:custGeom>
              <a:avLst/>
              <a:gdLst/>
              <a:ahLst/>
              <a:cxnLst/>
              <a:rect l="l" t="t" r="r" b="b"/>
              <a:pathLst>
                <a:path w="1221" h="851" extrusionOk="0">
                  <a:moveTo>
                    <a:pt x="1109" y="0"/>
                  </a:moveTo>
                  <a:lnTo>
                    <a:pt x="0" y="666"/>
                  </a:lnTo>
                  <a:lnTo>
                    <a:pt x="148" y="851"/>
                  </a:lnTo>
                  <a:lnTo>
                    <a:pt x="1220" y="22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5"/>
            <p:cNvSpPr/>
            <p:nvPr/>
          </p:nvSpPr>
          <p:spPr>
            <a:xfrm>
              <a:off x="1874575" y="2436025"/>
              <a:ext cx="30525" cy="20350"/>
            </a:xfrm>
            <a:custGeom>
              <a:avLst/>
              <a:gdLst/>
              <a:ahLst/>
              <a:cxnLst/>
              <a:rect l="l" t="t" r="r" b="b"/>
              <a:pathLst>
                <a:path w="1221" h="814" extrusionOk="0">
                  <a:moveTo>
                    <a:pt x="1109" y="0"/>
                  </a:moveTo>
                  <a:lnTo>
                    <a:pt x="0" y="592"/>
                  </a:lnTo>
                  <a:lnTo>
                    <a:pt x="148" y="814"/>
                  </a:lnTo>
                  <a:lnTo>
                    <a:pt x="1220" y="185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5"/>
            <p:cNvSpPr/>
            <p:nvPr/>
          </p:nvSpPr>
          <p:spPr>
            <a:xfrm>
              <a:off x="1874575" y="2464675"/>
              <a:ext cx="30525" cy="22200"/>
            </a:xfrm>
            <a:custGeom>
              <a:avLst/>
              <a:gdLst/>
              <a:ahLst/>
              <a:cxnLst/>
              <a:rect l="l" t="t" r="r" b="b"/>
              <a:pathLst>
                <a:path w="1221" h="888" extrusionOk="0">
                  <a:moveTo>
                    <a:pt x="1109" y="0"/>
                  </a:moveTo>
                  <a:lnTo>
                    <a:pt x="0" y="629"/>
                  </a:lnTo>
                  <a:lnTo>
                    <a:pt x="148" y="888"/>
                  </a:lnTo>
                  <a:lnTo>
                    <a:pt x="1220" y="22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5"/>
            <p:cNvSpPr/>
            <p:nvPr/>
          </p:nvSpPr>
          <p:spPr>
            <a:xfrm>
              <a:off x="1874575" y="2494250"/>
              <a:ext cx="30525" cy="21275"/>
            </a:xfrm>
            <a:custGeom>
              <a:avLst/>
              <a:gdLst/>
              <a:ahLst/>
              <a:cxnLst/>
              <a:rect l="l" t="t" r="r" b="b"/>
              <a:pathLst>
                <a:path w="1221" h="851" extrusionOk="0">
                  <a:moveTo>
                    <a:pt x="1109" y="1"/>
                  </a:moveTo>
                  <a:lnTo>
                    <a:pt x="0" y="629"/>
                  </a:lnTo>
                  <a:lnTo>
                    <a:pt x="148" y="851"/>
                  </a:lnTo>
                  <a:lnTo>
                    <a:pt x="1220" y="259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5"/>
            <p:cNvSpPr/>
            <p:nvPr/>
          </p:nvSpPr>
          <p:spPr>
            <a:xfrm>
              <a:off x="1874575" y="2523825"/>
              <a:ext cx="30525" cy="21275"/>
            </a:xfrm>
            <a:custGeom>
              <a:avLst/>
              <a:gdLst/>
              <a:ahLst/>
              <a:cxnLst/>
              <a:rect l="l" t="t" r="r" b="b"/>
              <a:pathLst>
                <a:path w="1221" h="851" extrusionOk="0">
                  <a:moveTo>
                    <a:pt x="1109" y="1"/>
                  </a:moveTo>
                  <a:lnTo>
                    <a:pt x="0" y="629"/>
                  </a:lnTo>
                  <a:lnTo>
                    <a:pt x="148" y="851"/>
                  </a:lnTo>
                  <a:lnTo>
                    <a:pt x="1220" y="22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5"/>
            <p:cNvSpPr/>
            <p:nvPr/>
          </p:nvSpPr>
          <p:spPr>
            <a:xfrm>
              <a:off x="1874575" y="2553400"/>
              <a:ext cx="30525" cy="21275"/>
            </a:xfrm>
            <a:custGeom>
              <a:avLst/>
              <a:gdLst/>
              <a:ahLst/>
              <a:cxnLst/>
              <a:rect l="l" t="t" r="r" b="b"/>
              <a:pathLst>
                <a:path w="1221" h="851" extrusionOk="0">
                  <a:moveTo>
                    <a:pt x="1109" y="1"/>
                  </a:moveTo>
                  <a:lnTo>
                    <a:pt x="0" y="592"/>
                  </a:lnTo>
                  <a:lnTo>
                    <a:pt x="148" y="851"/>
                  </a:lnTo>
                  <a:lnTo>
                    <a:pt x="1220" y="22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5"/>
            <p:cNvSpPr/>
            <p:nvPr/>
          </p:nvSpPr>
          <p:spPr>
            <a:xfrm>
              <a:off x="1874575" y="2582050"/>
              <a:ext cx="30525" cy="22225"/>
            </a:xfrm>
            <a:custGeom>
              <a:avLst/>
              <a:gdLst/>
              <a:ahLst/>
              <a:cxnLst/>
              <a:rect l="l" t="t" r="r" b="b"/>
              <a:pathLst>
                <a:path w="1221" h="889" extrusionOk="0">
                  <a:moveTo>
                    <a:pt x="1109" y="1"/>
                  </a:moveTo>
                  <a:lnTo>
                    <a:pt x="0" y="666"/>
                  </a:lnTo>
                  <a:lnTo>
                    <a:pt x="148" y="888"/>
                  </a:lnTo>
                  <a:lnTo>
                    <a:pt x="1220" y="260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5"/>
            <p:cNvSpPr/>
            <p:nvPr/>
          </p:nvSpPr>
          <p:spPr>
            <a:xfrm>
              <a:off x="1875500" y="2285375"/>
              <a:ext cx="2800" cy="330900"/>
            </a:xfrm>
            <a:custGeom>
              <a:avLst/>
              <a:gdLst/>
              <a:ahLst/>
              <a:cxnLst/>
              <a:rect l="l" t="t" r="r" b="b"/>
              <a:pathLst>
                <a:path w="112" h="13236" extrusionOk="0">
                  <a:moveTo>
                    <a:pt x="111" y="0"/>
                  </a:moveTo>
                  <a:lnTo>
                    <a:pt x="0" y="37"/>
                  </a:lnTo>
                  <a:lnTo>
                    <a:pt x="0" y="13236"/>
                  </a:lnTo>
                  <a:lnTo>
                    <a:pt x="111" y="1312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F2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5"/>
            <p:cNvSpPr/>
            <p:nvPr/>
          </p:nvSpPr>
          <p:spPr>
            <a:xfrm>
              <a:off x="1865325" y="2279825"/>
              <a:ext cx="12975" cy="6500"/>
            </a:xfrm>
            <a:custGeom>
              <a:avLst/>
              <a:gdLst/>
              <a:ahLst/>
              <a:cxnLst/>
              <a:rect l="l" t="t" r="r" b="b"/>
              <a:pathLst>
                <a:path w="519" h="260" extrusionOk="0">
                  <a:moveTo>
                    <a:pt x="112" y="0"/>
                  </a:moveTo>
                  <a:lnTo>
                    <a:pt x="1" y="37"/>
                  </a:lnTo>
                  <a:lnTo>
                    <a:pt x="407" y="259"/>
                  </a:lnTo>
                  <a:lnTo>
                    <a:pt x="518" y="2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A4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5"/>
            <p:cNvSpPr/>
            <p:nvPr/>
          </p:nvSpPr>
          <p:spPr>
            <a:xfrm>
              <a:off x="1864400" y="2280750"/>
              <a:ext cx="11125" cy="335525"/>
            </a:xfrm>
            <a:custGeom>
              <a:avLst/>
              <a:gdLst/>
              <a:ahLst/>
              <a:cxnLst/>
              <a:rect l="l" t="t" r="r" b="b"/>
              <a:pathLst>
                <a:path w="445" h="13421" extrusionOk="0">
                  <a:moveTo>
                    <a:pt x="38" y="0"/>
                  </a:moveTo>
                  <a:lnTo>
                    <a:pt x="1" y="111"/>
                  </a:lnTo>
                  <a:lnTo>
                    <a:pt x="259" y="296"/>
                  </a:lnTo>
                  <a:lnTo>
                    <a:pt x="259" y="13310"/>
                  </a:lnTo>
                  <a:lnTo>
                    <a:pt x="444" y="13421"/>
                  </a:lnTo>
                  <a:lnTo>
                    <a:pt x="444" y="2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D3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5"/>
            <p:cNvSpPr/>
            <p:nvPr/>
          </p:nvSpPr>
          <p:spPr>
            <a:xfrm>
              <a:off x="1745175" y="2221600"/>
              <a:ext cx="92450" cy="34225"/>
            </a:xfrm>
            <a:custGeom>
              <a:avLst/>
              <a:gdLst/>
              <a:ahLst/>
              <a:cxnLst/>
              <a:rect l="l" t="t" r="r" b="b"/>
              <a:pathLst>
                <a:path w="3698" h="1369" extrusionOk="0">
                  <a:moveTo>
                    <a:pt x="0" y="0"/>
                  </a:moveTo>
                  <a:lnTo>
                    <a:pt x="0" y="296"/>
                  </a:lnTo>
                  <a:lnTo>
                    <a:pt x="1849" y="1368"/>
                  </a:lnTo>
                  <a:lnTo>
                    <a:pt x="3698" y="296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5"/>
            <p:cNvSpPr/>
            <p:nvPr/>
          </p:nvSpPr>
          <p:spPr>
            <a:xfrm>
              <a:off x="1745175" y="2195700"/>
              <a:ext cx="92450" cy="52725"/>
            </a:xfrm>
            <a:custGeom>
              <a:avLst/>
              <a:gdLst/>
              <a:ahLst/>
              <a:cxnLst/>
              <a:rect l="l" t="t" r="r" b="b"/>
              <a:pathLst>
                <a:path w="3698" h="2109" extrusionOk="0">
                  <a:moveTo>
                    <a:pt x="1849" y="1"/>
                  </a:moveTo>
                  <a:lnTo>
                    <a:pt x="0" y="1036"/>
                  </a:lnTo>
                  <a:lnTo>
                    <a:pt x="1849" y="2108"/>
                  </a:lnTo>
                  <a:lnTo>
                    <a:pt x="3698" y="1036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5"/>
            <p:cNvSpPr/>
            <p:nvPr/>
          </p:nvSpPr>
          <p:spPr>
            <a:xfrm>
              <a:off x="1758125" y="2202175"/>
              <a:ext cx="66550" cy="23150"/>
            </a:xfrm>
            <a:custGeom>
              <a:avLst/>
              <a:gdLst/>
              <a:ahLst/>
              <a:cxnLst/>
              <a:rect l="l" t="t" r="r" b="b"/>
              <a:pathLst>
                <a:path w="2662" h="926" extrusionOk="0">
                  <a:moveTo>
                    <a:pt x="1331" y="1"/>
                  </a:moveTo>
                  <a:lnTo>
                    <a:pt x="0" y="777"/>
                  </a:lnTo>
                  <a:lnTo>
                    <a:pt x="185" y="925"/>
                  </a:lnTo>
                  <a:lnTo>
                    <a:pt x="1331" y="223"/>
                  </a:lnTo>
                  <a:lnTo>
                    <a:pt x="2440" y="925"/>
                  </a:lnTo>
                  <a:lnTo>
                    <a:pt x="2662" y="777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5"/>
            <p:cNvSpPr/>
            <p:nvPr/>
          </p:nvSpPr>
          <p:spPr>
            <a:xfrm>
              <a:off x="1762725" y="2207725"/>
              <a:ext cx="56425" cy="34225"/>
            </a:xfrm>
            <a:custGeom>
              <a:avLst/>
              <a:gdLst/>
              <a:ahLst/>
              <a:cxnLst/>
              <a:rect l="l" t="t" r="r" b="b"/>
              <a:pathLst>
                <a:path w="2257" h="1369" extrusionOk="0">
                  <a:moveTo>
                    <a:pt x="1147" y="1"/>
                  </a:moveTo>
                  <a:lnTo>
                    <a:pt x="1" y="703"/>
                  </a:lnTo>
                  <a:lnTo>
                    <a:pt x="1147" y="1369"/>
                  </a:lnTo>
                  <a:lnTo>
                    <a:pt x="2256" y="703"/>
                  </a:lnTo>
                  <a:lnTo>
                    <a:pt x="1147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5"/>
            <p:cNvSpPr/>
            <p:nvPr/>
          </p:nvSpPr>
          <p:spPr>
            <a:xfrm>
              <a:off x="1692500" y="2161275"/>
              <a:ext cx="25900" cy="17825"/>
            </a:xfrm>
            <a:custGeom>
              <a:avLst/>
              <a:gdLst/>
              <a:ahLst/>
              <a:cxnLst/>
              <a:rect l="l" t="t" r="r" b="b"/>
              <a:pathLst>
                <a:path w="1036" h="713" extrusionOk="0">
                  <a:moveTo>
                    <a:pt x="518" y="1"/>
                  </a:moveTo>
                  <a:cubicBezTo>
                    <a:pt x="398" y="1"/>
                    <a:pt x="277" y="29"/>
                    <a:pt x="185" y="84"/>
                  </a:cubicBezTo>
                  <a:cubicBezTo>
                    <a:pt x="37" y="158"/>
                    <a:pt x="0" y="269"/>
                    <a:pt x="0" y="343"/>
                  </a:cubicBezTo>
                  <a:cubicBezTo>
                    <a:pt x="0" y="454"/>
                    <a:pt x="74" y="565"/>
                    <a:pt x="185" y="639"/>
                  </a:cubicBezTo>
                  <a:cubicBezTo>
                    <a:pt x="259" y="676"/>
                    <a:pt x="407" y="713"/>
                    <a:pt x="555" y="713"/>
                  </a:cubicBezTo>
                  <a:cubicBezTo>
                    <a:pt x="666" y="713"/>
                    <a:pt x="813" y="676"/>
                    <a:pt x="850" y="639"/>
                  </a:cubicBezTo>
                  <a:cubicBezTo>
                    <a:pt x="998" y="528"/>
                    <a:pt x="1035" y="454"/>
                    <a:pt x="1035" y="343"/>
                  </a:cubicBezTo>
                  <a:cubicBezTo>
                    <a:pt x="1035" y="269"/>
                    <a:pt x="961" y="121"/>
                    <a:pt x="850" y="84"/>
                  </a:cubicBezTo>
                  <a:cubicBezTo>
                    <a:pt x="758" y="29"/>
                    <a:pt x="638" y="1"/>
                    <a:pt x="5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5"/>
            <p:cNvSpPr/>
            <p:nvPr/>
          </p:nvSpPr>
          <p:spPr>
            <a:xfrm>
              <a:off x="1493775" y="2620875"/>
              <a:ext cx="20350" cy="14125"/>
            </a:xfrm>
            <a:custGeom>
              <a:avLst/>
              <a:gdLst/>
              <a:ahLst/>
              <a:cxnLst/>
              <a:rect l="l" t="t" r="r" b="b"/>
              <a:pathLst>
                <a:path w="814" h="565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370"/>
                    <a:pt x="37" y="444"/>
                    <a:pt x="111" y="481"/>
                  </a:cubicBezTo>
                  <a:cubicBezTo>
                    <a:pt x="204" y="537"/>
                    <a:pt x="315" y="564"/>
                    <a:pt x="426" y="564"/>
                  </a:cubicBezTo>
                  <a:cubicBezTo>
                    <a:pt x="536" y="564"/>
                    <a:pt x="647" y="537"/>
                    <a:pt x="740" y="481"/>
                  </a:cubicBezTo>
                  <a:cubicBezTo>
                    <a:pt x="777" y="444"/>
                    <a:pt x="814" y="370"/>
                    <a:pt x="814" y="296"/>
                  </a:cubicBezTo>
                  <a:lnTo>
                    <a:pt x="814" y="1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5"/>
            <p:cNvSpPr/>
            <p:nvPr/>
          </p:nvSpPr>
          <p:spPr>
            <a:xfrm>
              <a:off x="1491925" y="2615100"/>
              <a:ext cx="23125" cy="11800"/>
            </a:xfrm>
            <a:custGeom>
              <a:avLst/>
              <a:gdLst/>
              <a:ahLst/>
              <a:cxnLst/>
              <a:rect l="l" t="t" r="r" b="b"/>
              <a:pathLst>
                <a:path w="925" h="472" extrusionOk="0">
                  <a:moveTo>
                    <a:pt x="500" y="0"/>
                  </a:moveTo>
                  <a:cubicBezTo>
                    <a:pt x="389" y="0"/>
                    <a:pt x="278" y="28"/>
                    <a:pt x="185" y="84"/>
                  </a:cubicBezTo>
                  <a:cubicBezTo>
                    <a:pt x="0" y="158"/>
                    <a:pt x="0" y="305"/>
                    <a:pt x="185" y="416"/>
                  </a:cubicBezTo>
                  <a:cubicBezTo>
                    <a:pt x="278" y="453"/>
                    <a:pt x="389" y="472"/>
                    <a:pt x="500" y="472"/>
                  </a:cubicBezTo>
                  <a:cubicBezTo>
                    <a:pt x="610" y="472"/>
                    <a:pt x="721" y="453"/>
                    <a:pt x="814" y="416"/>
                  </a:cubicBezTo>
                  <a:cubicBezTo>
                    <a:pt x="925" y="305"/>
                    <a:pt x="925" y="121"/>
                    <a:pt x="814" y="84"/>
                  </a:cubicBezTo>
                  <a:cubicBezTo>
                    <a:pt x="721" y="28"/>
                    <a:pt x="610" y="0"/>
                    <a:pt x="500" y="0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5"/>
            <p:cNvSpPr/>
            <p:nvPr/>
          </p:nvSpPr>
          <p:spPr>
            <a:xfrm>
              <a:off x="1695275" y="2161525"/>
              <a:ext cx="21275" cy="15025"/>
            </a:xfrm>
            <a:custGeom>
              <a:avLst/>
              <a:gdLst/>
              <a:ahLst/>
              <a:cxnLst/>
              <a:rect l="l" t="t" r="r" b="b"/>
              <a:pathLst>
                <a:path w="851" h="601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70"/>
                    <a:pt x="74" y="481"/>
                    <a:pt x="148" y="518"/>
                  </a:cubicBezTo>
                  <a:cubicBezTo>
                    <a:pt x="240" y="573"/>
                    <a:pt x="342" y="601"/>
                    <a:pt x="444" y="601"/>
                  </a:cubicBezTo>
                  <a:cubicBezTo>
                    <a:pt x="545" y="601"/>
                    <a:pt x="647" y="573"/>
                    <a:pt x="739" y="518"/>
                  </a:cubicBezTo>
                  <a:cubicBezTo>
                    <a:pt x="850" y="481"/>
                    <a:pt x="850" y="444"/>
                    <a:pt x="850" y="333"/>
                  </a:cubicBezTo>
                  <a:lnTo>
                    <a:pt x="850" y="0"/>
                  </a:ln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5"/>
            <p:cNvSpPr/>
            <p:nvPr/>
          </p:nvSpPr>
          <p:spPr>
            <a:xfrm>
              <a:off x="1694350" y="2156650"/>
              <a:ext cx="23125" cy="11600"/>
            </a:xfrm>
            <a:custGeom>
              <a:avLst/>
              <a:gdLst/>
              <a:ahLst/>
              <a:cxnLst/>
              <a:rect l="l" t="t" r="r" b="b"/>
              <a:pathLst>
                <a:path w="925" h="464" extrusionOk="0">
                  <a:moveTo>
                    <a:pt x="481" y="1"/>
                  </a:moveTo>
                  <a:cubicBezTo>
                    <a:pt x="379" y="1"/>
                    <a:pt x="277" y="29"/>
                    <a:pt x="185" y="84"/>
                  </a:cubicBezTo>
                  <a:cubicBezTo>
                    <a:pt x="0" y="158"/>
                    <a:pt x="0" y="306"/>
                    <a:pt x="185" y="380"/>
                  </a:cubicBezTo>
                  <a:cubicBezTo>
                    <a:pt x="277" y="435"/>
                    <a:pt x="379" y="463"/>
                    <a:pt x="481" y="463"/>
                  </a:cubicBezTo>
                  <a:cubicBezTo>
                    <a:pt x="582" y="463"/>
                    <a:pt x="684" y="435"/>
                    <a:pt x="776" y="380"/>
                  </a:cubicBezTo>
                  <a:cubicBezTo>
                    <a:pt x="924" y="306"/>
                    <a:pt x="924" y="158"/>
                    <a:pt x="776" y="84"/>
                  </a:cubicBezTo>
                  <a:cubicBezTo>
                    <a:pt x="684" y="29"/>
                    <a:pt x="582" y="1"/>
                    <a:pt x="481" y="1"/>
                  </a:cubicBezTo>
                  <a:close/>
                </a:path>
              </a:pathLst>
            </a:custGeom>
            <a:solidFill>
              <a:srgbClr val="535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5"/>
            <p:cNvSpPr/>
            <p:nvPr/>
          </p:nvSpPr>
          <p:spPr>
            <a:xfrm>
              <a:off x="1495625" y="2130825"/>
              <a:ext cx="218150" cy="494700"/>
            </a:xfrm>
            <a:custGeom>
              <a:avLst/>
              <a:gdLst/>
              <a:ahLst/>
              <a:cxnLst/>
              <a:rect l="l" t="t" r="r" b="b"/>
              <a:pathLst>
                <a:path w="8726" h="19788" extrusionOk="0">
                  <a:moveTo>
                    <a:pt x="7948" y="1"/>
                  </a:moveTo>
                  <a:cubicBezTo>
                    <a:pt x="7772" y="1"/>
                    <a:pt x="7583" y="67"/>
                    <a:pt x="7394" y="193"/>
                  </a:cubicBezTo>
                  <a:lnTo>
                    <a:pt x="1036" y="3816"/>
                  </a:lnTo>
                  <a:cubicBezTo>
                    <a:pt x="481" y="4149"/>
                    <a:pt x="0" y="4925"/>
                    <a:pt x="0" y="5591"/>
                  </a:cubicBezTo>
                  <a:lnTo>
                    <a:pt x="0" y="19529"/>
                  </a:lnTo>
                  <a:cubicBezTo>
                    <a:pt x="0" y="19676"/>
                    <a:pt x="148" y="19787"/>
                    <a:pt x="333" y="19787"/>
                  </a:cubicBezTo>
                  <a:cubicBezTo>
                    <a:pt x="518" y="19787"/>
                    <a:pt x="666" y="19676"/>
                    <a:pt x="629" y="19492"/>
                  </a:cubicBezTo>
                  <a:lnTo>
                    <a:pt x="629" y="5591"/>
                  </a:lnTo>
                  <a:cubicBezTo>
                    <a:pt x="629" y="5184"/>
                    <a:pt x="962" y="4629"/>
                    <a:pt x="1331" y="4371"/>
                  </a:cubicBezTo>
                  <a:lnTo>
                    <a:pt x="7727" y="747"/>
                  </a:lnTo>
                  <a:cubicBezTo>
                    <a:pt x="7821" y="677"/>
                    <a:pt x="7885" y="651"/>
                    <a:pt x="7929" y="651"/>
                  </a:cubicBezTo>
                  <a:cubicBezTo>
                    <a:pt x="7954" y="651"/>
                    <a:pt x="7972" y="660"/>
                    <a:pt x="7986" y="673"/>
                  </a:cubicBezTo>
                  <a:cubicBezTo>
                    <a:pt x="8060" y="747"/>
                    <a:pt x="8097" y="784"/>
                    <a:pt x="8097" y="969"/>
                  </a:cubicBezTo>
                  <a:lnTo>
                    <a:pt x="8097" y="1302"/>
                  </a:lnTo>
                  <a:cubicBezTo>
                    <a:pt x="8097" y="1413"/>
                    <a:pt x="8245" y="1524"/>
                    <a:pt x="8430" y="1524"/>
                  </a:cubicBezTo>
                  <a:cubicBezTo>
                    <a:pt x="8615" y="1524"/>
                    <a:pt x="8725" y="1487"/>
                    <a:pt x="8725" y="1302"/>
                  </a:cubicBezTo>
                  <a:lnTo>
                    <a:pt x="8725" y="969"/>
                  </a:lnTo>
                  <a:cubicBezTo>
                    <a:pt x="8725" y="600"/>
                    <a:pt x="8615" y="267"/>
                    <a:pt x="8319" y="119"/>
                  </a:cubicBezTo>
                  <a:cubicBezTo>
                    <a:pt x="8207" y="39"/>
                    <a:pt x="8081" y="1"/>
                    <a:pt x="79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38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37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9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1" y="0"/>
            <a:ext cx="33789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8860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31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4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io"/>
              <a:buNone/>
              <a:defRPr sz="3500" b="1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0" r:id="rId2"/>
    <p:sldLayoutId id="2147483681" r:id="rId3"/>
    <p:sldLayoutId id="214748369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sz="3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1463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/>
          <p:nvPr/>
        </p:nvSpPr>
        <p:spPr>
          <a:xfrm rot="-5400000">
            <a:off x="-84886" y="3921363"/>
            <a:ext cx="1751777" cy="692497"/>
          </a:xfrm>
          <a:custGeom>
            <a:avLst/>
            <a:gdLst/>
            <a:ahLst/>
            <a:cxnLst/>
            <a:rect l="l" t="t" r="r" b="b"/>
            <a:pathLst>
              <a:path w="2335702" h="923330" extrusionOk="0">
                <a:moveTo>
                  <a:pt x="0" y="0"/>
                </a:moveTo>
                <a:lnTo>
                  <a:pt x="1874037" y="0"/>
                </a:lnTo>
                <a:cubicBezTo>
                  <a:pt x="2129008" y="0"/>
                  <a:pt x="2335702" y="206694"/>
                  <a:pt x="2335702" y="461665"/>
                </a:cubicBezTo>
                <a:cubicBezTo>
                  <a:pt x="2335702" y="716636"/>
                  <a:pt x="2129008" y="923330"/>
                  <a:pt x="1874037" y="923330"/>
                </a:cubicBezTo>
                <a:lnTo>
                  <a:pt x="0" y="923330"/>
                </a:lnTo>
                <a:close/>
              </a:path>
            </a:pathLst>
          </a:custGeom>
          <a:solidFill>
            <a:schemeClr val="accent2">
              <a:alpha val="2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38"/>
          <p:cNvSpPr/>
          <p:nvPr/>
        </p:nvSpPr>
        <p:spPr>
          <a:xfrm rot="-5400000">
            <a:off x="76654" y="1235533"/>
            <a:ext cx="1428600" cy="692400"/>
          </a:xfrm>
          <a:prstGeom prst="roundRect">
            <a:avLst>
              <a:gd name="adj" fmla="val 50000"/>
            </a:avLst>
          </a:prstGeom>
          <a:solidFill>
            <a:srgbClr val="142C47">
              <a:alpha val="4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38"/>
          <p:cNvSpPr/>
          <p:nvPr/>
        </p:nvSpPr>
        <p:spPr>
          <a:xfrm rot="-5400000">
            <a:off x="357360" y="87394"/>
            <a:ext cx="867284" cy="692497"/>
          </a:xfrm>
          <a:custGeom>
            <a:avLst/>
            <a:gdLst/>
            <a:ahLst/>
            <a:cxnLst/>
            <a:rect l="l" t="t" r="r" b="b"/>
            <a:pathLst>
              <a:path w="1156379" h="923330" extrusionOk="0">
                <a:moveTo>
                  <a:pt x="461665" y="0"/>
                </a:moveTo>
                <a:lnTo>
                  <a:pt x="1156379" y="0"/>
                </a:lnTo>
                <a:lnTo>
                  <a:pt x="1156379" y="923330"/>
                </a:lnTo>
                <a:lnTo>
                  <a:pt x="461665" y="923330"/>
                </a:lnTo>
                <a:cubicBezTo>
                  <a:pt x="206694" y="923330"/>
                  <a:pt x="0" y="716636"/>
                  <a:pt x="0" y="461665"/>
                </a:cubicBezTo>
                <a:cubicBezTo>
                  <a:pt x="0" y="206694"/>
                  <a:pt x="206694" y="0"/>
                  <a:pt x="461665" y="0"/>
                </a:cubicBezTo>
                <a:close/>
              </a:path>
            </a:pathLst>
          </a:custGeom>
          <a:solidFill>
            <a:srgbClr val="142C47">
              <a:alpha val="4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38"/>
          <p:cNvSpPr/>
          <p:nvPr/>
        </p:nvSpPr>
        <p:spPr>
          <a:xfrm rot="-5400000">
            <a:off x="76655" y="3204313"/>
            <a:ext cx="1428600" cy="692400"/>
          </a:xfrm>
          <a:prstGeom prst="roundRect">
            <a:avLst>
              <a:gd name="adj" fmla="val 50000"/>
            </a:avLst>
          </a:prstGeom>
          <a:solidFill>
            <a:srgbClr val="142C47">
              <a:alpha val="4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8006748" y="0"/>
            <a:ext cx="692498" cy="905736"/>
          </a:xfrm>
          <a:custGeom>
            <a:avLst/>
            <a:gdLst/>
            <a:ahLst/>
            <a:cxnLst/>
            <a:rect l="l" t="t" r="r" b="b"/>
            <a:pathLst>
              <a:path w="923330" h="1207648" extrusionOk="0">
                <a:moveTo>
                  <a:pt x="0" y="0"/>
                </a:moveTo>
                <a:lnTo>
                  <a:pt x="923330" y="0"/>
                </a:lnTo>
                <a:lnTo>
                  <a:pt x="923330" y="745983"/>
                </a:lnTo>
                <a:cubicBezTo>
                  <a:pt x="923330" y="1000954"/>
                  <a:pt x="716636" y="1207648"/>
                  <a:pt x="461665" y="1207648"/>
                </a:cubicBezTo>
                <a:cubicBezTo>
                  <a:pt x="206694" y="1207648"/>
                  <a:pt x="0" y="1000954"/>
                  <a:pt x="0" y="745983"/>
                </a:cubicBezTo>
                <a:close/>
              </a:path>
            </a:pathLst>
          </a:custGeom>
          <a:solidFill>
            <a:srgbClr val="142C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8006748" y="650272"/>
            <a:ext cx="692400" cy="1030200"/>
          </a:xfrm>
          <a:prstGeom prst="roundRect">
            <a:avLst>
              <a:gd name="adj" fmla="val 50000"/>
            </a:avLst>
          </a:prstGeom>
          <a:solidFill>
            <a:schemeClr val="accent2">
              <a:alpha val="2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8006748" y="1368105"/>
            <a:ext cx="692400" cy="692400"/>
          </a:xfrm>
          <a:prstGeom prst="ellipse">
            <a:avLst/>
          </a:prstGeom>
          <a:solidFill>
            <a:schemeClr val="accent2">
              <a:alpha val="2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8006749" y="4311658"/>
            <a:ext cx="693182" cy="832664"/>
          </a:xfrm>
          <a:custGeom>
            <a:avLst/>
            <a:gdLst/>
            <a:ahLst/>
            <a:cxnLst/>
            <a:rect l="l" t="t" r="r" b="b"/>
            <a:pathLst>
              <a:path w="781050" h="938213" extrusionOk="0">
                <a:moveTo>
                  <a:pt x="390525" y="0"/>
                </a:moveTo>
                <a:cubicBezTo>
                  <a:pt x="606206" y="0"/>
                  <a:pt x="781050" y="174844"/>
                  <a:pt x="781050" y="390525"/>
                </a:cubicBezTo>
                <a:lnTo>
                  <a:pt x="781050" y="938213"/>
                </a:lnTo>
                <a:lnTo>
                  <a:pt x="0" y="938213"/>
                </a:lnTo>
                <a:lnTo>
                  <a:pt x="0" y="390525"/>
                </a:lnTo>
                <a:cubicBezTo>
                  <a:pt x="0" y="174844"/>
                  <a:pt x="174844" y="0"/>
                  <a:pt x="390525" y="0"/>
                </a:cubicBezTo>
                <a:close/>
              </a:path>
            </a:pathLst>
          </a:custGeom>
          <a:solidFill>
            <a:srgbClr val="142C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8006748" y="1680573"/>
            <a:ext cx="692400" cy="2075100"/>
          </a:xfrm>
          <a:prstGeom prst="roundRect">
            <a:avLst>
              <a:gd name="adj" fmla="val 50000"/>
            </a:avLst>
          </a:prstGeom>
          <a:solidFill>
            <a:srgbClr val="142C47">
              <a:alpha val="4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FCE93-C74E-B53D-D027-E7191010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6" y="785058"/>
            <a:ext cx="2970615" cy="297061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E99ED-0C39-46E6-8845-3D5A6A90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38" y="2474789"/>
            <a:ext cx="3101180" cy="2253201"/>
          </a:xfrm>
          <a:prstGeom prst="rect">
            <a:avLst/>
          </a:prstGeom>
        </p:spPr>
      </p:pic>
      <p:grpSp>
        <p:nvGrpSpPr>
          <p:cNvPr id="4" name="Google Shape;13819;p56">
            <a:extLst>
              <a:ext uri="{FF2B5EF4-FFF2-40B4-BE49-F238E27FC236}">
                <a16:creationId xmlns:a16="http://schemas.microsoft.com/office/drawing/2014/main" id="{079FA215-7A6D-4B3D-CA6B-34942FF37588}"/>
              </a:ext>
            </a:extLst>
          </p:cNvPr>
          <p:cNvGrpSpPr/>
          <p:nvPr/>
        </p:nvGrpSpPr>
        <p:grpSpPr>
          <a:xfrm>
            <a:off x="3610863" y="200214"/>
            <a:ext cx="2709997" cy="2422268"/>
            <a:chOff x="713225" y="1682075"/>
            <a:chExt cx="2344875" cy="2021400"/>
          </a:xfrm>
        </p:grpSpPr>
        <p:sp>
          <p:nvSpPr>
            <p:cNvPr id="5" name="Google Shape;13820;p56">
              <a:extLst>
                <a:ext uri="{FF2B5EF4-FFF2-40B4-BE49-F238E27FC236}">
                  <a16:creationId xmlns:a16="http://schemas.microsoft.com/office/drawing/2014/main" id="{5D4D956A-F8D8-396E-FCEF-DCB7B6B2CCA6}"/>
                </a:ext>
              </a:extLst>
            </p:cNvPr>
            <p:cNvSpPr/>
            <p:nvPr/>
          </p:nvSpPr>
          <p:spPr>
            <a:xfrm>
              <a:off x="713225" y="2235700"/>
              <a:ext cx="2344875" cy="1467775"/>
            </a:xfrm>
            <a:custGeom>
              <a:avLst/>
              <a:gdLst/>
              <a:ahLst/>
              <a:cxnLst/>
              <a:rect l="l" t="t" r="r" b="b"/>
              <a:pathLst>
                <a:path w="93795" h="58711" extrusionOk="0">
                  <a:moveTo>
                    <a:pt x="46879" y="1"/>
                  </a:moveTo>
                  <a:cubicBezTo>
                    <a:pt x="20999" y="1"/>
                    <a:pt x="0" y="13125"/>
                    <a:pt x="0" y="29356"/>
                  </a:cubicBezTo>
                  <a:cubicBezTo>
                    <a:pt x="0" y="45549"/>
                    <a:pt x="20999" y="58710"/>
                    <a:pt x="46879" y="58710"/>
                  </a:cubicBezTo>
                  <a:cubicBezTo>
                    <a:pt x="72795" y="58710"/>
                    <a:pt x="93795" y="45549"/>
                    <a:pt x="93795" y="29356"/>
                  </a:cubicBezTo>
                  <a:cubicBezTo>
                    <a:pt x="93795" y="13125"/>
                    <a:pt x="72795" y="1"/>
                    <a:pt x="46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821;p56">
              <a:extLst>
                <a:ext uri="{FF2B5EF4-FFF2-40B4-BE49-F238E27FC236}">
                  <a16:creationId xmlns:a16="http://schemas.microsoft.com/office/drawing/2014/main" id="{4D87AA46-2F88-734A-2CF2-473C66725EFA}"/>
                </a:ext>
              </a:extLst>
            </p:cNvPr>
            <p:cNvSpPr/>
            <p:nvPr/>
          </p:nvSpPr>
          <p:spPr>
            <a:xfrm>
              <a:off x="982175" y="2074875"/>
              <a:ext cx="1743200" cy="1010250"/>
            </a:xfrm>
            <a:custGeom>
              <a:avLst/>
              <a:gdLst/>
              <a:ahLst/>
              <a:cxnLst/>
              <a:rect l="l" t="t" r="r" b="b"/>
              <a:pathLst>
                <a:path w="69728" h="40410" extrusionOk="0">
                  <a:moveTo>
                    <a:pt x="35825" y="1"/>
                  </a:moveTo>
                  <a:lnTo>
                    <a:pt x="1" y="20668"/>
                  </a:lnTo>
                  <a:lnTo>
                    <a:pt x="33977" y="40410"/>
                  </a:lnTo>
                  <a:lnTo>
                    <a:pt x="69727" y="19743"/>
                  </a:lnTo>
                  <a:lnTo>
                    <a:pt x="35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22;p56">
              <a:extLst>
                <a:ext uri="{FF2B5EF4-FFF2-40B4-BE49-F238E27FC236}">
                  <a16:creationId xmlns:a16="http://schemas.microsoft.com/office/drawing/2014/main" id="{90AE5E42-391E-320A-9D16-E34F6A0195BA}"/>
                </a:ext>
              </a:extLst>
            </p:cNvPr>
            <p:cNvSpPr/>
            <p:nvPr/>
          </p:nvSpPr>
          <p:spPr>
            <a:xfrm>
              <a:off x="1417500" y="2345700"/>
              <a:ext cx="196900" cy="87825"/>
            </a:xfrm>
            <a:custGeom>
              <a:avLst/>
              <a:gdLst/>
              <a:ahLst/>
              <a:cxnLst/>
              <a:rect l="l" t="t" r="r" b="b"/>
              <a:pathLst>
                <a:path w="7876" h="3513" extrusionOk="0">
                  <a:moveTo>
                    <a:pt x="3957" y="0"/>
                  </a:moveTo>
                  <a:cubicBezTo>
                    <a:pt x="1775" y="0"/>
                    <a:pt x="1" y="777"/>
                    <a:pt x="1" y="1738"/>
                  </a:cubicBezTo>
                  <a:cubicBezTo>
                    <a:pt x="1" y="2736"/>
                    <a:pt x="1775" y="3513"/>
                    <a:pt x="3957" y="3513"/>
                  </a:cubicBezTo>
                  <a:cubicBezTo>
                    <a:pt x="6101" y="3513"/>
                    <a:pt x="7876" y="2736"/>
                    <a:pt x="7876" y="1738"/>
                  </a:cubicBezTo>
                  <a:cubicBezTo>
                    <a:pt x="7876" y="777"/>
                    <a:pt x="6101" y="0"/>
                    <a:pt x="3957" y="0"/>
                  </a:cubicBezTo>
                  <a:close/>
                </a:path>
              </a:pathLst>
            </a:custGeom>
            <a:solidFill>
              <a:srgbClr val="CE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23;p56">
              <a:extLst>
                <a:ext uri="{FF2B5EF4-FFF2-40B4-BE49-F238E27FC236}">
                  <a16:creationId xmlns:a16="http://schemas.microsoft.com/office/drawing/2014/main" id="{3D989ABA-3E54-8EA3-C8E5-91090435F9D7}"/>
                </a:ext>
              </a:extLst>
            </p:cNvPr>
            <p:cNvSpPr/>
            <p:nvPr/>
          </p:nvSpPr>
          <p:spPr>
            <a:xfrm>
              <a:off x="1498850" y="2269900"/>
              <a:ext cx="38825" cy="134750"/>
            </a:xfrm>
            <a:custGeom>
              <a:avLst/>
              <a:gdLst/>
              <a:ahLst/>
              <a:cxnLst/>
              <a:rect l="l" t="t" r="r" b="b"/>
              <a:pathLst>
                <a:path w="1553" h="5390" extrusionOk="0">
                  <a:moveTo>
                    <a:pt x="1553" y="1"/>
                  </a:moveTo>
                  <a:lnTo>
                    <a:pt x="0" y="75"/>
                  </a:lnTo>
                  <a:lnTo>
                    <a:pt x="0" y="4918"/>
                  </a:lnTo>
                  <a:cubicBezTo>
                    <a:pt x="0" y="5066"/>
                    <a:pt x="74" y="5140"/>
                    <a:pt x="222" y="5251"/>
                  </a:cubicBezTo>
                  <a:cubicBezTo>
                    <a:pt x="370" y="5343"/>
                    <a:pt x="564" y="5389"/>
                    <a:pt x="763" y="5389"/>
                  </a:cubicBezTo>
                  <a:cubicBezTo>
                    <a:pt x="961" y="5389"/>
                    <a:pt x="1165" y="5343"/>
                    <a:pt x="1331" y="5251"/>
                  </a:cubicBezTo>
                  <a:cubicBezTo>
                    <a:pt x="1479" y="5140"/>
                    <a:pt x="1553" y="5066"/>
                    <a:pt x="1553" y="4918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3B2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24;p56">
              <a:extLst>
                <a:ext uri="{FF2B5EF4-FFF2-40B4-BE49-F238E27FC236}">
                  <a16:creationId xmlns:a16="http://schemas.microsoft.com/office/drawing/2014/main" id="{DA8222B7-8FD2-78CF-A8B1-5F0CB4F357A9}"/>
                </a:ext>
              </a:extLst>
            </p:cNvPr>
            <p:cNvSpPr/>
            <p:nvPr/>
          </p:nvSpPr>
          <p:spPr>
            <a:xfrm>
              <a:off x="1500700" y="2270825"/>
              <a:ext cx="34225" cy="133825"/>
            </a:xfrm>
            <a:custGeom>
              <a:avLst/>
              <a:gdLst/>
              <a:ahLst/>
              <a:cxnLst/>
              <a:rect l="l" t="t" r="r" b="b"/>
              <a:pathLst>
                <a:path w="1369" h="5353" extrusionOk="0">
                  <a:moveTo>
                    <a:pt x="333" y="1"/>
                  </a:moveTo>
                  <a:cubicBezTo>
                    <a:pt x="296" y="38"/>
                    <a:pt x="185" y="38"/>
                    <a:pt x="148" y="75"/>
                  </a:cubicBezTo>
                  <a:cubicBezTo>
                    <a:pt x="111" y="112"/>
                    <a:pt x="37" y="112"/>
                    <a:pt x="0" y="186"/>
                  </a:cubicBezTo>
                  <a:lnTo>
                    <a:pt x="0" y="5103"/>
                  </a:lnTo>
                  <a:cubicBezTo>
                    <a:pt x="37" y="5177"/>
                    <a:pt x="111" y="5177"/>
                    <a:pt x="148" y="5214"/>
                  </a:cubicBezTo>
                  <a:cubicBezTo>
                    <a:pt x="296" y="5306"/>
                    <a:pt x="490" y="5352"/>
                    <a:pt x="689" y="5352"/>
                  </a:cubicBezTo>
                  <a:cubicBezTo>
                    <a:pt x="887" y="5352"/>
                    <a:pt x="1091" y="5306"/>
                    <a:pt x="1257" y="5214"/>
                  </a:cubicBezTo>
                  <a:cubicBezTo>
                    <a:pt x="1294" y="5214"/>
                    <a:pt x="1294" y="5177"/>
                    <a:pt x="1368" y="5177"/>
                  </a:cubicBezTo>
                  <a:lnTo>
                    <a:pt x="1368" y="75"/>
                  </a:lnTo>
                  <a:cubicBezTo>
                    <a:pt x="1294" y="38"/>
                    <a:pt x="1220" y="38"/>
                    <a:pt x="1146" y="1"/>
                  </a:cubicBezTo>
                  <a:close/>
                </a:path>
              </a:pathLst>
            </a:custGeom>
            <a:solidFill>
              <a:srgbClr val="733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25;p56">
              <a:extLst>
                <a:ext uri="{FF2B5EF4-FFF2-40B4-BE49-F238E27FC236}">
                  <a16:creationId xmlns:a16="http://schemas.microsoft.com/office/drawing/2014/main" id="{993D94AF-AF1C-8851-ABF9-F3F593B793F8}"/>
                </a:ext>
              </a:extLst>
            </p:cNvPr>
            <p:cNvSpPr/>
            <p:nvPr/>
          </p:nvSpPr>
          <p:spPr>
            <a:xfrm>
              <a:off x="1509000" y="2270825"/>
              <a:ext cx="23150" cy="133800"/>
            </a:xfrm>
            <a:custGeom>
              <a:avLst/>
              <a:gdLst/>
              <a:ahLst/>
              <a:cxnLst/>
              <a:rect l="l" t="t" r="r" b="b"/>
              <a:pathLst>
                <a:path w="926" h="5352" extrusionOk="0">
                  <a:moveTo>
                    <a:pt x="1" y="1"/>
                  </a:moveTo>
                  <a:lnTo>
                    <a:pt x="38" y="5287"/>
                  </a:lnTo>
                  <a:cubicBezTo>
                    <a:pt x="154" y="5331"/>
                    <a:pt x="283" y="5352"/>
                    <a:pt x="409" y="5352"/>
                  </a:cubicBezTo>
                  <a:cubicBezTo>
                    <a:pt x="602" y="5352"/>
                    <a:pt x="791" y="5303"/>
                    <a:pt x="925" y="5214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8F4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826;p56">
              <a:extLst>
                <a:ext uri="{FF2B5EF4-FFF2-40B4-BE49-F238E27FC236}">
                  <a16:creationId xmlns:a16="http://schemas.microsoft.com/office/drawing/2014/main" id="{060E7060-DBE7-3AA2-1C59-B4038F9422E2}"/>
                </a:ext>
              </a:extLst>
            </p:cNvPr>
            <p:cNvSpPr/>
            <p:nvPr/>
          </p:nvSpPr>
          <p:spPr>
            <a:xfrm>
              <a:off x="1503475" y="22828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827;p56">
              <a:extLst>
                <a:ext uri="{FF2B5EF4-FFF2-40B4-BE49-F238E27FC236}">
                  <a16:creationId xmlns:a16="http://schemas.microsoft.com/office/drawing/2014/main" id="{9543B2D3-C675-D7DD-C607-BB255C4C1855}"/>
                </a:ext>
              </a:extLst>
            </p:cNvPr>
            <p:cNvSpPr/>
            <p:nvPr/>
          </p:nvSpPr>
          <p:spPr>
            <a:xfrm>
              <a:off x="1509000" y="2300400"/>
              <a:ext cx="950" cy="17600"/>
            </a:xfrm>
            <a:custGeom>
              <a:avLst/>
              <a:gdLst/>
              <a:ahLst/>
              <a:cxnLst/>
              <a:rect l="l" t="t" r="r" b="b"/>
              <a:pathLst>
                <a:path w="38" h="704" extrusionOk="0">
                  <a:moveTo>
                    <a:pt x="1" y="1"/>
                  </a:moveTo>
                  <a:lnTo>
                    <a:pt x="1" y="703"/>
                  </a:lnTo>
                  <a:lnTo>
                    <a:pt x="38" y="70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28;p56">
              <a:extLst>
                <a:ext uri="{FF2B5EF4-FFF2-40B4-BE49-F238E27FC236}">
                  <a16:creationId xmlns:a16="http://schemas.microsoft.com/office/drawing/2014/main" id="{CDA775CF-6DCA-F444-66B4-2DD9B4156819}"/>
                </a:ext>
              </a:extLst>
            </p:cNvPr>
            <p:cNvSpPr/>
            <p:nvPr/>
          </p:nvSpPr>
          <p:spPr>
            <a:xfrm>
              <a:off x="1511775" y="2280075"/>
              <a:ext cx="1875" cy="9275"/>
            </a:xfrm>
            <a:custGeom>
              <a:avLst/>
              <a:gdLst/>
              <a:ahLst/>
              <a:cxnLst/>
              <a:rect l="l" t="t" r="r" b="b"/>
              <a:pathLst>
                <a:path w="75" h="371" extrusionOk="0">
                  <a:moveTo>
                    <a:pt x="1" y="0"/>
                  </a:moveTo>
                  <a:lnTo>
                    <a:pt x="1" y="370"/>
                  </a:lnTo>
                  <a:lnTo>
                    <a:pt x="75" y="37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29;p56">
              <a:extLst>
                <a:ext uri="{FF2B5EF4-FFF2-40B4-BE49-F238E27FC236}">
                  <a16:creationId xmlns:a16="http://schemas.microsoft.com/office/drawing/2014/main" id="{3674B0A7-8193-9FB6-7A81-1FDD24CDD8EA}"/>
                </a:ext>
              </a:extLst>
            </p:cNvPr>
            <p:cNvSpPr/>
            <p:nvPr/>
          </p:nvSpPr>
          <p:spPr>
            <a:xfrm>
              <a:off x="1527500" y="2385450"/>
              <a:ext cx="1875" cy="17575"/>
            </a:xfrm>
            <a:custGeom>
              <a:avLst/>
              <a:gdLst/>
              <a:ahLst/>
              <a:cxnLst/>
              <a:rect l="l" t="t" r="r" b="b"/>
              <a:pathLst>
                <a:path w="75" h="703" extrusionOk="0">
                  <a:moveTo>
                    <a:pt x="0" y="0"/>
                  </a:moveTo>
                  <a:lnTo>
                    <a:pt x="0" y="702"/>
                  </a:lnTo>
                  <a:lnTo>
                    <a:pt x="74" y="70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30;p56">
              <a:extLst>
                <a:ext uri="{FF2B5EF4-FFF2-40B4-BE49-F238E27FC236}">
                  <a16:creationId xmlns:a16="http://schemas.microsoft.com/office/drawing/2014/main" id="{047C8E24-9CB2-41DD-4D8F-5DDFAA484349}"/>
                </a:ext>
              </a:extLst>
            </p:cNvPr>
            <p:cNvSpPr/>
            <p:nvPr/>
          </p:nvSpPr>
          <p:spPr>
            <a:xfrm>
              <a:off x="1521025" y="2376200"/>
              <a:ext cx="1875" cy="18500"/>
            </a:xfrm>
            <a:custGeom>
              <a:avLst/>
              <a:gdLst/>
              <a:ahLst/>
              <a:cxnLst/>
              <a:rect l="l" t="t" r="r" b="b"/>
              <a:pathLst>
                <a:path w="75" h="740" extrusionOk="0">
                  <a:moveTo>
                    <a:pt x="0" y="0"/>
                  </a:moveTo>
                  <a:lnTo>
                    <a:pt x="0" y="740"/>
                  </a:lnTo>
                  <a:lnTo>
                    <a:pt x="74" y="74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31;p56">
              <a:extLst>
                <a:ext uri="{FF2B5EF4-FFF2-40B4-BE49-F238E27FC236}">
                  <a16:creationId xmlns:a16="http://schemas.microsoft.com/office/drawing/2014/main" id="{A3346D29-7F7F-B978-F36F-794366C82492}"/>
                </a:ext>
              </a:extLst>
            </p:cNvPr>
            <p:cNvSpPr/>
            <p:nvPr/>
          </p:nvSpPr>
          <p:spPr>
            <a:xfrm>
              <a:off x="1526575" y="2327200"/>
              <a:ext cx="950" cy="40700"/>
            </a:xfrm>
            <a:custGeom>
              <a:avLst/>
              <a:gdLst/>
              <a:ahLst/>
              <a:cxnLst/>
              <a:rect l="l" t="t" r="r" b="b"/>
              <a:pathLst>
                <a:path w="38" h="1628" extrusionOk="0">
                  <a:moveTo>
                    <a:pt x="0" y="1"/>
                  </a:moveTo>
                  <a:lnTo>
                    <a:pt x="0" y="1628"/>
                  </a:lnTo>
                  <a:lnTo>
                    <a:pt x="37" y="162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32;p56">
              <a:extLst>
                <a:ext uri="{FF2B5EF4-FFF2-40B4-BE49-F238E27FC236}">
                  <a16:creationId xmlns:a16="http://schemas.microsoft.com/office/drawing/2014/main" id="{0371FF86-D92B-E053-77B3-D0B584280F41}"/>
                </a:ext>
              </a:extLst>
            </p:cNvPr>
            <p:cNvSpPr/>
            <p:nvPr/>
          </p:nvSpPr>
          <p:spPr>
            <a:xfrm>
              <a:off x="1532125" y="2327200"/>
              <a:ext cx="950" cy="31450"/>
            </a:xfrm>
            <a:custGeom>
              <a:avLst/>
              <a:gdLst/>
              <a:ahLst/>
              <a:cxnLst/>
              <a:rect l="l" t="t" r="r" b="b"/>
              <a:pathLst>
                <a:path w="38" h="1258" extrusionOk="0">
                  <a:moveTo>
                    <a:pt x="0" y="1"/>
                  </a:moveTo>
                  <a:lnTo>
                    <a:pt x="0" y="1258"/>
                  </a:lnTo>
                  <a:lnTo>
                    <a:pt x="37" y="125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33;p56">
              <a:extLst>
                <a:ext uri="{FF2B5EF4-FFF2-40B4-BE49-F238E27FC236}">
                  <a16:creationId xmlns:a16="http://schemas.microsoft.com/office/drawing/2014/main" id="{D50F227B-A7A0-59CA-509B-27BCF641F643}"/>
                </a:ext>
              </a:extLst>
            </p:cNvPr>
            <p:cNvSpPr/>
            <p:nvPr/>
          </p:nvSpPr>
          <p:spPr>
            <a:xfrm>
              <a:off x="1526575" y="2312425"/>
              <a:ext cx="950" cy="9275"/>
            </a:xfrm>
            <a:custGeom>
              <a:avLst/>
              <a:gdLst/>
              <a:ahLst/>
              <a:cxnLst/>
              <a:rect l="l" t="t" r="r" b="b"/>
              <a:pathLst>
                <a:path w="38" h="371" extrusionOk="0">
                  <a:moveTo>
                    <a:pt x="0" y="0"/>
                  </a:moveTo>
                  <a:lnTo>
                    <a:pt x="0" y="370"/>
                  </a:lnTo>
                  <a:lnTo>
                    <a:pt x="37" y="37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34;p56">
              <a:extLst>
                <a:ext uri="{FF2B5EF4-FFF2-40B4-BE49-F238E27FC236}">
                  <a16:creationId xmlns:a16="http://schemas.microsoft.com/office/drawing/2014/main" id="{0D12D15C-8BC4-4BEB-4B53-79D104BD52F9}"/>
                </a:ext>
              </a:extLst>
            </p:cNvPr>
            <p:cNvSpPr/>
            <p:nvPr/>
          </p:nvSpPr>
          <p:spPr>
            <a:xfrm>
              <a:off x="1520100" y="2329050"/>
              <a:ext cx="950" cy="21300"/>
            </a:xfrm>
            <a:custGeom>
              <a:avLst/>
              <a:gdLst/>
              <a:ahLst/>
              <a:cxnLst/>
              <a:rect l="l" t="t" r="r" b="b"/>
              <a:pathLst>
                <a:path w="38" h="852" extrusionOk="0">
                  <a:moveTo>
                    <a:pt x="1" y="1"/>
                  </a:moveTo>
                  <a:lnTo>
                    <a:pt x="1" y="851"/>
                  </a:lnTo>
                  <a:lnTo>
                    <a:pt x="37" y="85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35;p56">
              <a:extLst>
                <a:ext uri="{FF2B5EF4-FFF2-40B4-BE49-F238E27FC236}">
                  <a16:creationId xmlns:a16="http://schemas.microsoft.com/office/drawing/2014/main" id="{6423ED05-16AC-F502-1569-DD0E5D2435B7}"/>
                </a:ext>
              </a:extLst>
            </p:cNvPr>
            <p:cNvSpPr/>
            <p:nvPr/>
          </p:nvSpPr>
          <p:spPr>
            <a:xfrm>
              <a:off x="1512700" y="2351250"/>
              <a:ext cx="950" cy="6475"/>
            </a:xfrm>
            <a:custGeom>
              <a:avLst/>
              <a:gdLst/>
              <a:ahLst/>
              <a:cxnLst/>
              <a:rect l="l" t="t" r="r" b="b"/>
              <a:pathLst>
                <a:path w="38" h="259" extrusionOk="0">
                  <a:moveTo>
                    <a:pt x="1" y="0"/>
                  </a:moveTo>
                  <a:lnTo>
                    <a:pt x="1" y="259"/>
                  </a:lnTo>
                  <a:lnTo>
                    <a:pt x="38" y="25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36;p56">
              <a:extLst>
                <a:ext uri="{FF2B5EF4-FFF2-40B4-BE49-F238E27FC236}">
                  <a16:creationId xmlns:a16="http://schemas.microsoft.com/office/drawing/2014/main" id="{610104DC-DA0A-ECB0-F710-E6CB5D1464D2}"/>
                </a:ext>
              </a:extLst>
            </p:cNvPr>
            <p:cNvSpPr/>
            <p:nvPr/>
          </p:nvSpPr>
          <p:spPr>
            <a:xfrm>
              <a:off x="1517325" y="229855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7"/>
                  </a:lnTo>
                  <a:lnTo>
                    <a:pt x="38" y="29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37;p56">
              <a:extLst>
                <a:ext uri="{FF2B5EF4-FFF2-40B4-BE49-F238E27FC236}">
                  <a16:creationId xmlns:a16="http://schemas.microsoft.com/office/drawing/2014/main" id="{DEE61A87-A694-49F3-0B5D-4DFCAA1CC7A3}"/>
                </a:ext>
              </a:extLst>
            </p:cNvPr>
            <p:cNvSpPr/>
            <p:nvPr/>
          </p:nvSpPr>
          <p:spPr>
            <a:xfrm>
              <a:off x="1509925" y="2390975"/>
              <a:ext cx="950" cy="11125"/>
            </a:xfrm>
            <a:custGeom>
              <a:avLst/>
              <a:gdLst/>
              <a:ahLst/>
              <a:cxnLst/>
              <a:rect l="l" t="t" r="r" b="b"/>
              <a:pathLst>
                <a:path w="38" h="445" extrusionOk="0">
                  <a:moveTo>
                    <a:pt x="1" y="1"/>
                  </a:moveTo>
                  <a:lnTo>
                    <a:pt x="1" y="445"/>
                  </a:lnTo>
                  <a:lnTo>
                    <a:pt x="38" y="44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38;p56">
              <a:extLst>
                <a:ext uri="{FF2B5EF4-FFF2-40B4-BE49-F238E27FC236}">
                  <a16:creationId xmlns:a16="http://schemas.microsoft.com/office/drawing/2014/main" id="{3C63FD43-3B60-8F03-7214-3274A9FB0AF5}"/>
                </a:ext>
              </a:extLst>
            </p:cNvPr>
            <p:cNvSpPr/>
            <p:nvPr/>
          </p:nvSpPr>
          <p:spPr>
            <a:xfrm>
              <a:off x="1509925" y="2377125"/>
              <a:ext cx="950" cy="6500"/>
            </a:xfrm>
            <a:custGeom>
              <a:avLst/>
              <a:gdLst/>
              <a:ahLst/>
              <a:cxnLst/>
              <a:rect l="l" t="t" r="r" b="b"/>
              <a:pathLst>
                <a:path w="38" h="260" extrusionOk="0">
                  <a:moveTo>
                    <a:pt x="1" y="0"/>
                  </a:moveTo>
                  <a:lnTo>
                    <a:pt x="1" y="259"/>
                  </a:lnTo>
                  <a:lnTo>
                    <a:pt x="38" y="25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39;p56">
              <a:extLst>
                <a:ext uri="{FF2B5EF4-FFF2-40B4-BE49-F238E27FC236}">
                  <a16:creationId xmlns:a16="http://schemas.microsoft.com/office/drawing/2014/main" id="{5FF1D42F-C45F-3261-4C93-A58678A603A7}"/>
                </a:ext>
              </a:extLst>
            </p:cNvPr>
            <p:cNvSpPr/>
            <p:nvPr/>
          </p:nvSpPr>
          <p:spPr>
            <a:xfrm>
              <a:off x="1515475" y="2316125"/>
              <a:ext cx="950" cy="7400"/>
            </a:xfrm>
            <a:custGeom>
              <a:avLst/>
              <a:gdLst/>
              <a:ahLst/>
              <a:cxnLst/>
              <a:rect l="l" t="t" r="r" b="b"/>
              <a:pathLst>
                <a:path w="38" h="296" extrusionOk="0">
                  <a:moveTo>
                    <a:pt x="1" y="0"/>
                  </a:moveTo>
                  <a:lnTo>
                    <a:pt x="1" y="296"/>
                  </a:lnTo>
                  <a:lnTo>
                    <a:pt x="38" y="29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40;p56">
              <a:extLst>
                <a:ext uri="{FF2B5EF4-FFF2-40B4-BE49-F238E27FC236}">
                  <a16:creationId xmlns:a16="http://schemas.microsoft.com/office/drawing/2014/main" id="{58DC1EBD-1FE4-AAF6-697D-E53A878BE545}"/>
                </a:ext>
              </a:extLst>
            </p:cNvPr>
            <p:cNvSpPr/>
            <p:nvPr/>
          </p:nvSpPr>
          <p:spPr>
            <a:xfrm>
              <a:off x="1504400" y="2373425"/>
              <a:ext cx="925" cy="19425"/>
            </a:xfrm>
            <a:custGeom>
              <a:avLst/>
              <a:gdLst/>
              <a:ahLst/>
              <a:cxnLst/>
              <a:rect l="l" t="t" r="r" b="b"/>
              <a:pathLst>
                <a:path w="37" h="777" extrusionOk="0">
                  <a:moveTo>
                    <a:pt x="0" y="0"/>
                  </a:moveTo>
                  <a:lnTo>
                    <a:pt x="0" y="777"/>
                  </a:lnTo>
                  <a:lnTo>
                    <a:pt x="37" y="77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41;p56">
              <a:extLst>
                <a:ext uri="{FF2B5EF4-FFF2-40B4-BE49-F238E27FC236}">
                  <a16:creationId xmlns:a16="http://schemas.microsoft.com/office/drawing/2014/main" id="{420C45AC-E1C0-0F5F-D688-B90DB406A65A}"/>
                </a:ext>
              </a:extLst>
            </p:cNvPr>
            <p:cNvSpPr/>
            <p:nvPr/>
          </p:nvSpPr>
          <p:spPr>
            <a:xfrm>
              <a:off x="1505300" y="2327200"/>
              <a:ext cx="1875" cy="19450"/>
            </a:xfrm>
            <a:custGeom>
              <a:avLst/>
              <a:gdLst/>
              <a:ahLst/>
              <a:cxnLst/>
              <a:rect l="l" t="t" r="r" b="b"/>
              <a:pathLst>
                <a:path w="75" h="778" extrusionOk="0">
                  <a:moveTo>
                    <a:pt x="1" y="1"/>
                  </a:moveTo>
                  <a:lnTo>
                    <a:pt x="1" y="777"/>
                  </a:lnTo>
                  <a:lnTo>
                    <a:pt x="75" y="77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42;p56">
              <a:extLst>
                <a:ext uri="{FF2B5EF4-FFF2-40B4-BE49-F238E27FC236}">
                  <a16:creationId xmlns:a16="http://schemas.microsoft.com/office/drawing/2014/main" id="{3EA869C8-0BD0-399B-AEC8-07D121E68D7B}"/>
                </a:ext>
              </a:extLst>
            </p:cNvPr>
            <p:cNvSpPr/>
            <p:nvPr/>
          </p:nvSpPr>
          <p:spPr>
            <a:xfrm>
              <a:off x="1530275" y="2297625"/>
              <a:ext cx="1875" cy="11125"/>
            </a:xfrm>
            <a:custGeom>
              <a:avLst/>
              <a:gdLst/>
              <a:ahLst/>
              <a:cxnLst/>
              <a:rect l="l" t="t" r="r" b="b"/>
              <a:pathLst>
                <a:path w="75" h="445" extrusionOk="0">
                  <a:moveTo>
                    <a:pt x="0" y="1"/>
                  </a:moveTo>
                  <a:lnTo>
                    <a:pt x="0" y="444"/>
                  </a:lnTo>
                  <a:lnTo>
                    <a:pt x="74" y="44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43;p56">
              <a:extLst>
                <a:ext uri="{FF2B5EF4-FFF2-40B4-BE49-F238E27FC236}">
                  <a16:creationId xmlns:a16="http://schemas.microsoft.com/office/drawing/2014/main" id="{53B69332-ADBE-AACF-68C5-9757EB7FF8CC}"/>
                </a:ext>
              </a:extLst>
            </p:cNvPr>
            <p:cNvSpPr/>
            <p:nvPr/>
          </p:nvSpPr>
          <p:spPr>
            <a:xfrm>
              <a:off x="1529350" y="2283775"/>
              <a:ext cx="1875" cy="6500"/>
            </a:xfrm>
            <a:custGeom>
              <a:avLst/>
              <a:gdLst/>
              <a:ahLst/>
              <a:cxnLst/>
              <a:rect l="l" t="t" r="r" b="b"/>
              <a:pathLst>
                <a:path w="75" h="260" extrusionOk="0">
                  <a:moveTo>
                    <a:pt x="0" y="0"/>
                  </a:moveTo>
                  <a:lnTo>
                    <a:pt x="0" y="259"/>
                  </a:lnTo>
                  <a:lnTo>
                    <a:pt x="74" y="25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44;p56">
              <a:extLst>
                <a:ext uri="{FF2B5EF4-FFF2-40B4-BE49-F238E27FC236}">
                  <a16:creationId xmlns:a16="http://schemas.microsoft.com/office/drawing/2014/main" id="{8ADBC60B-90E9-3CDF-E5B0-65289FBA6450}"/>
                </a:ext>
              </a:extLst>
            </p:cNvPr>
            <p:cNvSpPr/>
            <p:nvPr/>
          </p:nvSpPr>
          <p:spPr>
            <a:xfrm>
              <a:off x="1523800" y="2280075"/>
              <a:ext cx="1875" cy="19425"/>
            </a:xfrm>
            <a:custGeom>
              <a:avLst/>
              <a:gdLst/>
              <a:ahLst/>
              <a:cxnLst/>
              <a:rect l="l" t="t" r="r" b="b"/>
              <a:pathLst>
                <a:path w="75" h="777" extrusionOk="0">
                  <a:moveTo>
                    <a:pt x="0" y="0"/>
                  </a:moveTo>
                  <a:lnTo>
                    <a:pt x="0" y="777"/>
                  </a:lnTo>
                  <a:lnTo>
                    <a:pt x="74" y="77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45;p56">
              <a:extLst>
                <a:ext uri="{FF2B5EF4-FFF2-40B4-BE49-F238E27FC236}">
                  <a16:creationId xmlns:a16="http://schemas.microsoft.com/office/drawing/2014/main" id="{DF8F9DE0-2083-91E1-A05E-102CCCBF6AC6}"/>
                </a:ext>
              </a:extLst>
            </p:cNvPr>
            <p:cNvSpPr/>
            <p:nvPr/>
          </p:nvSpPr>
          <p:spPr>
            <a:xfrm>
              <a:off x="1496075" y="2259050"/>
              <a:ext cx="44375" cy="22675"/>
            </a:xfrm>
            <a:custGeom>
              <a:avLst/>
              <a:gdLst/>
              <a:ahLst/>
              <a:cxnLst/>
              <a:rect l="l" t="t" r="r" b="b"/>
              <a:pathLst>
                <a:path w="1775" h="907" extrusionOk="0">
                  <a:moveTo>
                    <a:pt x="874" y="0"/>
                  </a:moveTo>
                  <a:cubicBezTo>
                    <a:pt x="675" y="0"/>
                    <a:pt x="481" y="47"/>
                    <a:pt x="333" y="139"/>
                  </a:cubicBezTo>
                  <a:cubicBezTo>
                    <a:pt x="0" y="324"/>
                    <a:pt x="0" y="583"/>
                    <a:pt x="333" y="767"/>
                  </a:cubicBezTo>
                  <a:cubicBezTo>
                    <a:pt x="499" y="860"/>
                    <a:pt x="703" y="906"/>
                    <a:pt x="901" y="906"/>
                  </a:cubicBezTo>
                  <a:cubicBezTo>
                    <a:pt x="1100" y="906"/>
                    <a:pt x="1294" y="860"/>
                    <a:pt x="1442" y="767"/>
                  </a:cubicBezTo>
                  <a:cubicBezTo>
                    <a:pt x="1775" y="583"/>
                    <a:pt x="1775" y="324"/>
                    <a:pt x="1442" y="139"/>
                  </a:cubicBezTo>
                  <a:cubicBezTo>
                    <a:pt x="1276" y="47"/>
                    <a:pt x="1072" y="0"/>
                    <a:pt x="874" y="0"/>
                  </a:cubicBezTo>
                  <a:close/>
                </a:path>
              </a:pathLst>
            </a:custGeom>
            <a:solidFill>
              <a:srgbClr val="DE8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6;p56">
              <a:extLst>
                <a:ext uri="{FF2B5EF4-FFF2-40B4-BE49-F238E27FC236}">
                  <a16:creationId xmlns:a16="http://schemas.microsoft.com/office/drawing/2014/main" id="{E32CDA94-182C-88F9-EB79-47162A10CA77}"/>
                </a:ext>
              </a:extLst>
            </p:cNvPr>
            <p:cNvSpPr/>
            <p:nvPr/>
          </p:nvSpPr>
          <p:spPr>
            <a:xfrm>
              <a:off x="1498850" y="2260675"/>
              <a:ext cx="38825" cy="20350"/>
            </a:xfrm>
            <a:custGeom>
              <a:avLst/>
              <a:gdLst/>
              <a:ahLst/>
              <a:cxnLst/>
              <a:rect l="l" t="t" r="r" b="b"/>
              <a:pathLst>
                <a:path w="1553" h="814" extrusionOk="0">
                  <a:moveTo>
                    <a:pt x="777" y="0"/>
                  </a:moveTo>
                  <a:cubicBezTo>
                    <a:pt x="592" y="0"/>
                    <a:pt x="407" y="37"/>
                    <a:pt x="259" y="111"/>
                  </a:cubicBezTo>
                  <a:cubicBezTo>
                    <a:pt x="0" y="296"/>
                    <a:pt x="0" y="518"/>
                    <a:pt x="259" y="702"/>
                  </a:cubicBezTo>
                  <a:cubicBezTo>
                    <a:pt x="407" y="776"/>
                    <a:pt x="592" y="813"/>
                    <a:pt x="777" y="813"/>
                  </a:cubicBezTo>
                  <a:cubicBezTo>
                    <a:pt x="961" y="813"/>
                    <a:pt x="1146" y="776"/>
                    <a:pt x="1294" y="702"/>
                  </a:cubicBezTo>
                  <a:cubicBezTo>
                    <a:pt x="1553" y="518"/>
                    <a:pt x="1553" y="259"/>
                    <a:pt x="1294" y="111"/>
                  </a:cubicBezTo>
                  <a:cubicBezTo>
                    <a:pt x="1146" y="37"/>
                    <a:pt x="961" y="0"/>
                    <a:pt x="777" y="0"/>
                  </a:cubicBezTo>
                  <a:close/>
                </a:path>
              </a:pathLst>
            </a:custGeom>
            <a:solidFill>
              <a:srgbClr val="D5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47;p56">
              <a:extLst>
                <a:ext uri="{FF2B5EF4-FFF2-40B4-BE49-F238E27FC236}">
                  <a16:creationId xmlns:a16="http://schemas.microsoft.com/office/drawing/2014/main" id="{EF57F1C8-2570-B499-7596-6B63EE551A44}"/>
                </a:ext>
              </a:extLst>
            </p:cNvPr>
            <p:cNvSpPr/>
            <p:nvPr/>
          </p:nvSpPr>
          <p:spPr>
            <a:xfrm>
              <a:off x="1499775" y="2260675"/>
              <a:ext cx="36975" cy="19425"/>
            </a:xfrm>
            <a:custGeom>
              <a:avLst/>
              <a:gdLst/>
              <a:ahLst/>
              <a:cxnLst/>
              <a:rect l="l" t="t" r="r" b="b"/>
              <a:pathLst>
                <a:path w="1479" h="777" extrusionOk="0">
                  <a:moveTo>
                    <a:pt x="730" y="0"/>
                  </a:moveTo>
                  <a:cubicBezTo>
                    <a:pt x="564" y="0"/>
                    <a:pt x="407" y="37"/>
                    <a:pt x="296" y="111"/>
                  </a:cubicBezTo>
                  <a:cubicBezTo>
                    <a:pt x="0" y="259"/>
                    <a:pt x="0" y="518"/>
                    <a:pt x="296" y="665"/>
                  </a:cubicBezTo>
                  <a:cubicBezTo>
                    <a:pt x="425" y="739"/>
                    <a:pt x="592" y="776"/>
                    <a:pt x="758" y="776"/>
                  </a:cubicBezTo>
                  <a:cubicBezTo>
                    <a:pt x="924" y="776"/>
                    <a:pt x="1091" y="739"/>
                    <a:pt x="1220" y="665"/>
                  </a:cubicBezTo>
                  <a:cubicBezTo>
                    <a:pt x="1479" y="518"/>
                    <a:pt x="1479" y="296"/>
                    <a:pt x="1220" y="111"/>
                  </a:cubicBezTo>
                  <a:cubicBezTo>
                    <a:pt x="1072" y="37"/>
                    <a:pt x="897" y="0"/>
                    <a:pt x="730" y="0"/>
                  </a:cubicBezTo>
                  <a:close/>
                </a:path>
              </a:pathLst>
            </a:custGeom>
            <a:solidFill>
              <a:srgbClr val="CD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8;p56">
              <a:extLst>
                <a:ext uri="{FF2B5EF4-FFF2-40B4-BE49-F238E27FC236}">
                  <a16:creationId xmlns:a16="http://schemas.microsoft.com/office/drawing/2014/main" id="{C7463F6A-2431-CAF7-CDB7-321F190F5DDF}"/>
                </a:ext>
              </a:extLst>
            </p:cNvPr>
            <p:cNvSpPr/>
            <p:nvPr/>
          </p:nvSpPr>
          <p:spPr>
            <a:xfrm>
              <a:off x="1502550" y="2262275"/>
              <a:ext cx="32375" cy="17825"/>
            </a:xfrm>
            <a:custGeom>
              <a:avLst/>
              <a:gdLst/>
              <a:ahLst/>
              <a:cxnLst/>
              <a:rect l="l" t="t" r="r" b="b"/>
              <a:pathLst>
                <a:path w="1295" h="713" extrusionOk="0">
                  <a:moveTo>
                    <a:pt x="629" y="1"/>
                  </a:moveTo>
                  <a:cubicBezTo>
                    <a:pt x="481" y="1"/>
                    <a:pt x="333" y="28"/>
                    <a:pt x="222" y="84"/>
                  </a:cubicBezTo>
                  <a:cubicBezTo>
                    <a:pt x="0" y="232"/>
                    <a:pt x="0" y="454"/>
                    <a:pt x="222" y="601"/>
                  </a:cubicBezTo>
                  <a:cubicBezTo>
                    <a:pt x="333" y="675"/>
                    <a:pt x="481" y="712"/>
                    <a:pt x="629" y="712"/>
                  </a:cubicBezTo>
                  <a:cubicBezTo>
                    <a:pt x="776" y="712"/>
                    <a:pt x="924" y="675"/>
                    <a:pt x="1035" y="601"/>
                  </a:cubicBezTo>
                  <a:cubicBezTo>
                    <a:pt x="1294" y="454"/>
                    <a:pt x="1294" y="232"/>
                    <a:pt x="1035" y="84"/>
                  </a:cubicBezTo>
                  <a:cubicBezTo>
                    <a:pt x="924" y="28"/>
                    <a:pt x="776" y="1"/>
                    <a:pt x="629" y="1"/>
                  </a:cubicBezTo>
                  <a:close/>
                </a:path>
              </a:pathLst>
            </a:custGeom>
            <a:solidFill>
              <a:srgbClr val="C47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49;p56">
              <a:extLst>
                <a:ext uri="{FF2B5EF4-FFF2-40B4-BE49-F238E27FC236}">
                  <a16:creationId xmlns:a16="http://schemas.microsoft.com/office/drawing/2014/main" id="{BAA7E2B2-E3B3-D031-4F4E-E6E02FE7B6F3}"/>
                </a:ext>
              </a:extLst>
            </p:cNvPr>
            <p:cNvSpPr/>
            <p:nvPr/>
          </p:nvSpPr>
          <p:spPr>
            <a:xfrm>
              <a:off x="1503475" y="2263775"/>
              <a:ext cx="28675" cy="14375"/>
            </a:xfrm>
            <a:custGeom>
              <a:avLst/>
              <a:gdLst/>
              <a:ahLst/>
              <a:cxnLst/>
              <a:rect l="l" t="t" r="r" b="b"/>
              <a:pathLst>
                <a:path w="1147" h="575" extrusionOk="0">
                  <a:moveTo>
                    <a:pt x="621" y="0"/>
                  </a:moveTo>
                  <a:cubicBezTo>
                    <a:pt x="473" y="0"/>
                    <a:pt x="321" y="38"/>
                    <a:pt x="222" y="98"/>
                  </a:cubicBezTo>
                  <a:cubicBezTo>
                    <a:pt x="0" y="209"/>
                    <a:pt x="0" y="394"/>
                    <a:pt x="222" y="505"/>
                  </a:cubicBezTo>
                  <a:cubicBezTo>
                    <a:pt x="305" y="555"/>
                    <a:pt x="426" y="575"/>
                    <a:pt x="551" y="575"/>
                  </a:cubicBezTo>
                  <a:cubicBezTo>
                    <a:pt x="703" y="575"/>
                    <a:pt x="860" y="545"/>
                    <a:pt x="961" y="505"/>
                  </a:cubicBezTo>
                  <a:cubicBezTo>
                    <a:pt x="1146" y="357"/>
                    <a:pt x="1146" y="172"/>
                    <a:pt x="961" y="98"/>
                  </a:cubicBezTo>
                  <a:cubicBezTo>
                    <a:pt x="875" y="29"/>
                    <a:pt x="749" y="0"/>
                    <a:pt x="621" y="0"/>
                  </a:cubicBezTo>
                  <a:close/>
                </a:path>
              </a:pathLst>
            </a:custGeom>
            <a:solidFill>
              <a:srgbClr val="BB6F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50;p56">
              <a:extLst>
                <a:ext uri="{FF2B5EF4-FFF2-40B4-BE49-F238E27FC236}">
                  <a16:creationId xmlns:a16="http://schemas.microsoft.com/office/drawing/2014/main" id="{A1BA498B-D029-B929-54F4-1753A05C3A4B}"/>
                </a:ext>
              </a:extLst>
            </p:cNvPr>
            <p:cNvSpPr/>
            <p:nvPr/>
          </p:nvSpPr>
          <p:spPr>
            <a:xfrm>
              <a:off x="1505300" y="2264125"/>
              <a:ext cx="25925" cy="12725"/>
            </a:xfrm>
            <a:custGeom>
              <a:avLst/>
              <a:gdLst/>
              <a:ahLst/>
              <a:cxnLst/>
              <a:rect l="l" t="t" r="r" b="b"/>
              <a:pathLst>
                <a:path w="1037" h="509" extrusionOk="0">
                  <a:moveTo>
                    <a:pt x="519" y="1"/>
                  </a:moveTo>
                  <a:cubicBezTo>
                    <a:pt x="398" y="1"/>
                    <a:pt x="278" y="28"/>
                    <a:pt x="186" y="84"/>
                  </a:cubicBezTo>
                  <a:cubicBezTo>
                    <a:pt x="1" y="158"/>
                    <a:pt x="1" y="343"/>
                    <a:pt x="186" y="454"/>
                  </a:cubicBezTo>
                  <a:cubicBezTo>
                    <a:pt x="278" y="491"/>
                    <a:pt x="398" y="509"/>
                    <a:pt x="519" y="509"/>
                  </a:cubicBezTo>
                  <a:cubicBezTo>
                    <a:pt x="639" y="509"/>
                    <a:pt x="759" y="491"/>
                    <a:pt x="851" y="454"/>
                  </a:cubicBezTo>
                  <a:cubicBezTo>
                    <a:pt x="1036" y="343"/>
                    <a:pt x="1036" y="158"/>
                    <a:pt x="851" y="84"/>
                  </a:cubicBezTo>
                  <a:cubicBezTo>
                    <a:pt x="759" y="28"/>
                    <a:pt x="639" y="1"/>
                    <a:pt x="519" y="1"/>
                  </a:cubicBezTo>
                  <a:close/>
                </a:path>
              </a:pathLst>
            </a:custGeom>
            <a:solidFill>
              <a:srgbClr val="B3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51;p56">
              <a:extLst>
                <a:ext uri="{FF2B5EF4-FFF2-40B4-BE49-F238E27FC236}">
                  <a16:creationId xmlns:a16="http://schemas.microsoft.com/office/drawing/2014/main" id="{1F62457E-875E-6EAA-2888-A0C60BC798DF}"/>
                </a:ext>
              </a:extLst>
            </p:cNvPr>
            <p:cNvSpPr/>
            <p:nvPr/>
          </p:nvSpPr>
          <p:spPr>
            <a:xfrm>
              <a:off x="150807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412" y="1"/>
                  </a:moveTo>
                  <a:cubicBezTo>
                    <a:pt x="306" y="1"/>
                    <a:pt x="204" y="28"/>
                    <a:pt x="149" y="84"/>
                  </a:cubicBezTo>
                  <a:cubicBezTo>
                    <a:pt x="1" y="158"/>
                    <a:pt x="1" y="306"/>
                    <a:pt x="149" y="417"/>
                  </a:cubicBezTo>
                  <a:cubicBezTo>
                    <a:pt x="204" y="454"/>
                    <a:pt x="306" y="472"/>
                    <a:pt x="412" y="472"/>
                  </a:cubicBezTo>
                  <a:cubicBezTo>
                    <a:pt x="518" y="472"/>
                    <a:pt x="629" y="454"/>
                    <a:pt x="703" y="417"/>
                  </a:cubicBezTo>
                  <a:cubicBezTo>
                    <a:pt x="814" y="306"/>
                    <a:pt x="814" y="158"/>
                    <a:pt x="703" y="84"/>
                  </a:cubicBezTo>
                  <a:cubicBezTo>
                    <a:pt x="629" y="28"/>
                    <a:pt x="518" y="1"/>
                    <a:pt x="412" y="1"/>
                  </a:cubicBezTo>
                  <a:close/>
                </a:path>
              </a:pathLst>
            </a:custGeom>
            <a:solidFill>
              <a:srgbClr val="AA6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52;p56">
              <a:extLst>
                <a:ext uri="{FF2B5EF4-FFF2-40B4-BE49-F238E27FC236}">
                  <a16:creationId xmlns:a16="http://schemas.microsoft.com/office/drawing/2014/main" id="{88CB8A34-966C-5D34-6311-58067B0570C0}"/>
                </a:ext>
              </a:extLst>
            </p:cNvPr>
            <p:cNvSpPr/>
            <p:nvPr/>
          </p:nvSpPr>
          <p:spPr>
            <a:xfrm>
              <a:off x="1509000" y="2265050"/>
              <a:ext cx="18525" cy="10650"/>
            </a:xfrm>
            <a:custGeom>
              <a:avLst/>
              <a:gdLst/>
              <a:ahLst/>
              <a:cxnLst/>
              <a:rect l="l" t="t" r="r" b="b"/>
              <a:pathLst>
                <a:path w="741" h="426" extrusionOk="0">
                  <a:moveTo>
                    <a:pt x="384" y="1"/>
                  </a:moveTo>
                  <a:cubicBezTo>
                    <a:pt x="306" y="1"/>
                    <a:pt x="223" y="28"/>
                    <a:pt x="149" y="84"/>
                  </a:cubicBezTo>
                  <a:cubicBezTo>
                    <a:pt x="1" y="158"/>
                    <a:pt x="1" y="269"/>
                    <a:pt x="149" y="343"/>
                  </a:cubicBezTo>
                  <a:cubicBezTo>
                    <a:pt x="223" y="398"/>
                    <a:pt x="306" y="426"/>
                    <a:pt x="384" y="426"/>
                  </a:cubicBezTo>
                  <a:cubicBezTo>
                    <a:pt x="463" y="426"/>
                    <a:pt x="537" y="398"/>
                    <a:pt x="592" y="343"/>
                  </a:cubicBezTo>
                  <a:cubicBezTo>
                    <a:pt x="740" y="306"/>
                    <a:pt x="740" y="158"/>
                    <a:pt x="592" y="84"/>
                  </a:cubicBezTo>
                  <a:cubicBezTo>
                    <a:pt x="537" y="28"/>
                    <a:pt x="463" y="1"/>
                    <a:pt x="384" y="1"/>
                  </a:cubicBezTo>
                  <a:close/>
                </a:path>
              </a:pathLst>
            </a:custGeom>
            <a:solidFill>
              <a:srgbClr val="A15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53;p56">
              <a:extLst>
                <a:ext uri="{FF2B5EF4-FFF2-40B4-BE49-F238E27FC236}">
                  <a16:creationId xmlns:a16="http://schemas.microsoft.com/office/drawing/2014/main" id="{4647FF4A-5765-19B4-FA34-33FE0D48085A}"/>
                </a:ext>
              </a:extLst>
            </p:cNvPr>
            <p:cNvSpPr/>
            <p:nvPr/>
          </p:nvSpPr>
          <p:spPr>
            <a:xfrm>
              <a:off x="1511775" y="2267375"/>
              <a:ext cx="13900" cy="7650"/>
            </a:xfrm>
            <a:custGeom>
              <a:avLst/>
              <a:gdLst/>
              <a:ahLst/>
              <a:cxnLst/>
              <a:rect l="l" t="t" r="r" b="b"/>
              <a:pathLst>
                <a:path w="556" h="306" extrusionOk="0">
                  <a:moveTo>
                    <a:pt x="260" y="0"/>
                  </a:moveTo>
                  <a:cubicBezTo>
                    <a:pt x="195" y="0"/>
                    <a:pt x="130" y="9"/>
                    <a:pt x="75" y="28"/>
                  </a:cubicBezTo>
                  <a:cubicBezTo>
                    <a:pt x="1" y="65"/>
                    <a:pt x="1" y="213"/>
                    <a:pt x="75" y="250"/>
                  </a:cubicBezTo>
                  <a:cubicBezTo>
                    <a:pt x="130" y="287"/>
                    <a:pt x="195" y="305"/>
                    <a:pt x="260" y="305"/>
                  </a:cubicBezTo>
                  <a:cubicBezTo>
                    <a:pt x="324" y="305"/>
                    <a:pt x="389" y="287"/>
                    <a:pt x="444" y="250"/>
                  </a:cubicBezTo>
                  <a:cubicBezTo>
                    <a:pt x="555" y="176"/>
                    <a:pt x="555" y="65"/>
                    <a:pt x="444" y="28"/>
                  </a:cubicBezTo>
                  <a:cubicBezTo>
                    <a:pt x="389" y="9"/>
                    <a:pt x="324" y="0"/>
                    <a:pt x="260" y="0"/>
                  </a:cubicBezTo>
                  <a:close/>
                </a:path>
              </a:pathLst>
            </a:custGeom>
            <a:solidFill>
              <a:srgbClr val="985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854;p56">
              <a:extLst>
                <a:ext uri="{FF2B5EF4-FFF2-40B4-BE49-F238E27FC236}">
                  <a16:creationId xmlns:a16="http://schemas.microsoft.com/office/drawing/2014/main" id="{3145FBF2-3F91-A07F-E9BA-326140793D63}"/>
                </a:ext>
              </a:extLst>
            </p:cNvPr>
            <p:cNvSpPr/>
            <p:nvPr/>
          </p:nvSpPr>
          <p:spPr>
            <a:xfrm>
              <a:off x="1512700" y="2268300"/>
              <a:ext cx="11125" cy="6725"/>
            </a:xfrm>
            <a:custGeom>
              <a:avLst/>
              <a:gdLst/>
              <a:ahLst/>
              <a:cxnLst/>
              <a:rect l="l" t="t" r="r" b="b"/>
              <a:pathLst>
                <a:path w="445" h="269" extrusionOk="0">
                  <a:moveTo>
                    <a:pt x="209" y="0"/>
                  </a:moveTo>
                  <a:cubicBezTo>
                    <a:pt x="158" y="0"/>
                    <a:pt x="112" y="9"/>
                    <a:pt x="75" y="28"/>
                  </a:cubicBezTo>
                  <a:cubicBezTo>
                    <a:pt x="1" y="102"/>
                    <a:pt x="1" y="176"/>
                    <a:pt x="75" y="213"/>
                  </a:cubicBezTo>
                  <a:cubicBezTo>
                    <a:pt x="130" y="250"/>
                    <a:pt x="195" y="268"/>
                    <a:pt x="250" y="268"/>
                  </a:cubicBezTo>
                  <a:cubicBezTo>
                    <a:pt x="306" y="268"/>
                    <a:pt x="352" y="250"/>
                    <a:pt x="370" y="213"/>
                  </a:cubicBezTo>
                  <a:cubicBezTo>
                    <a:pt x="444" y="139"/>
                    <a:pt x="444" y="28"/>
                    <a:pt x="370" y="28"/>
                  </a:cubicBezTo>
                  <a:cubicBezTo>
                    <a:pt x="315" y="9"/>
                    <a:pt x="260" y="0"/>
                    <a:pt x="209" y="0"/>
                  </a:cubicBezTo>
                  <a:close/>
                </a:path>
              </a:pathLst>
            </a:custGeom>
            <a:solidFill>
              <a:srgbClr val="904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855;p56">
              <a:extLst>
                <a:ext uri="{FF2B5EF4-FFF2-40B4-BE49-F238E27FC236}">
                  <a16:creationId xmlns:a16="http://schemas.microsoft.com/office/drawing/2014/main" id="{29C7497E-31E7-49B3-6719-3814850AB50A}"/>
                </a:ext>
              </a:extLst>
            </p:cNvPr>
            <p:cNvSpPr/>
            <p:nvPr/>
          </p:nvSpPr>
          <p:spPr>
            <a:xfrm>
              <a:off x="1514550" y="2268300"/>
              <a:ext cx="7425" cy="4175"/>
            </a:xfrm>
            <a:custGeom>
              <a:avLst/>
              <a:gdLst/>
              <a:ahLst/>
              <a:cxnLst/>
              <a:rect l="l" t="t" r="r" b="b"/>
              <a:pathLst>
                <a:path w="297" h="167" extrusionOk="0">
                  <a:moveTo>
                    <a:pt x="144" y="0"/>
                  </a:moveTo>
                  <a:cubicBezTo>
                    <a:pt x="112" y="0"/>
                    <a:pt x="75" y="9"/>
                    <a:pt x="38" y="28"/>
                  </a:cubicBezTo>
                  <a:cubicBezTo>
                    <a:pt x="1" y="102"/>
                    <a:pt x="1" y="139"/>
                    <a:pt x="38" y="139"/>
                  </a:cubicBezTo>
                  <a:cubicBezTo>
                    <a:pt x="75" y="157"/>
                    <a:pt x="112" y="166"/>
                    <a:pt x="144" y="166"/>
                  </a:cubicBezTo>
                  <a:cubicBezTo>
                    <a:pt x="176" y="166"/>
                    <a:pt x="204" y="157"/>
                    <a:pt x="223" y="139"/>
                  </a:cubicBezTo>
                  <a:cubicBezTo>
                    <a:pt x="296" y="139"/>
                    <a:pt x="296" y="102"/>
                    <a:pt x="223" y="28"/>
                  </a:cubicBezTo>
                  <a:cubicBezTo>
                    <a:pt x="204" y="9"/>
                    <a:pt x="176" y="0"/>
                    <a:pt x="144" y="0"/>
                  </a:cubicBezTo>
                  <a:close/>
                </a:path>
              </a:pathLst>
            </a:custGeom>
            <a:solidFill>
              <a:srgbClr val="874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56;p56">
              <a:extLst>
                <a:ext uri="{FF2B5EF4-FFF2-40B4-BE49-F238E27FC236}">
                  <a16:creationId xmlns:a16="http://schemas.microsoft.com/office/drawing/2014/main" id="{4ECE3FCC-2623-63A6-EAF4-302991CD2A90}"/>
                </a:ext>
              </a:extLst>
            </p:cNvPr>
            <p:cNvSpPr/>
            <p:nvPr/>
          </p:nvSpPr>
          <p:spPr>
            <a:xfrm>
              <a:off x="1497125" y="2260675"/>
              <a:ext cx="40550" cy="20350"/>
            </a:xfrm>
            <a:custGeom>
              <a:avLst/>
              <a:gdLst/>
              <a:ahLst/>
              <a:cxnLst/>
              <a:rect l="l" t="t" r="r" b="b"/>
              <a:pathLst>
                <a:path w="1622" h="814" extrusionOk="0">
                  <a:moveTo>
                    <a:pt x="263" y="163"/>
                  </a:moveTo>
                  <a:cubicBezTo>
                    <a:pt x="0" y="315"/>
                    <a:pt x="78" y="595"/>
                    <a:pt x="328" y="702"/>
                  </a:cubicBezTo>
                  <a:cubicBezTo>
                    <a:pt x="93" y="535"/>
                    <a:pt x="71" y="336"/>
                    <a:pt x="263" y="163"/>
                  </a:cubicBezTo>
                  <a:close/>
                  <a:moveTo>
                    <a:pt x="846" y="0"/>
                  </a:moveTo>
                  <a:cubicBezTo>
                    <a:pt x="661" y="0"/>
                    <a:pt x="476" y="37"/>
                    <a:pt x="328" y="111"/>
                  </a:cubicBezTo>
                  <a:cubicBezTo>
                    <a:pt x="304" y="128"/>
                    <a:pt x="282" y="145"/>
                    <a:pt x="263" y="163"/>
                  </a:cubicBezTo>
                  <a:lnTo>
                    <a:pt x="263" y="163"/>
                  </a:lnTo>
                  <a:cubicBezTo>
                    <a:pt x="272" y="158"/>
                    <a:pt x="281" y="153"/>
                    <a:pt x="291" y="148"/>
                  </a:cubicBezTo>
                  <a:cubicBezTo>
                    <a:pt x="447" y="50"/>
                    <a:pt x="644" y="4"/>
                    <a:pt x="839" y="4"/>
                  </a:cubicBezTo>
                  <a:cubicBezTo>
                    <a:pt x="1014" y="4"/>
                    <a:pt x="1187" y="41"/>
                    <a:pt x="1326" y="111"/>
                  </a:cubicBezTo>
                  <a:cubicBezTo>
                    <a:pt x="1585" y="259"/>
                    <a:pt x="1622" y="518"/>
                    <a:pt x="1363" y="665"/>
                  </a:cubicBezTo>
                  <a:cubicBezTo>
                    <a:pt x="1207" y="763"/>
                    <a:pt x="1010" y="809"/>
                    <a:pt x="815" y="809"/>
                  </a:cubicBezTo>
                  <a:cubicBezTo>
                    <a:pt x="642" y="809"/>
                    <a:pt x="471" y="773"/>
                    <a:pt x="332" y="705"/>
                  </a:cubicBezTo>
                  <a:lnTo>
                    <a:pt x="332" y="705"/>
                  </a:lnTo>
                  <a:cubicBezTo>
                    <a:pt x="479" y="777"/>
                    <a:pt x="663" y="813"/>
                    <a:pt x="846" y="813"/>
                  </a:cubicBezTo>
                  <a:cubicBezTo>
                    <a:pt x="1030" y="813"/>
                    <a:pt x="1215" y="776"/>
                    <a:pt x="1363" y="702"/>
                  </a:cubicBezTo>
                  <a:cubicBezTo>
                    <a:pt x="1622" y="518"/>
                    <a:pt x="1622" y="259"/>
                    <a:pt x="1363" y="111"/>
                  </a:cubicBezTo>
                  <a:cubicBezTo>
                    <a:pt x="1215" y="37"/>
                    <a:pt x="1030" y="0"/>
                    <a:pt x="846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57;p56">
              <a:extLst>
                <a:ext uri="{FF2B5EF4-FFF2-40B4-BE49-F238E27FC236}">
                  <a16:creationId xmlns:a16="http://schemas.microsoft.com/office/drawing/2014/main" id="{4F430F55-1EA5-1067-1488-AF90DF356F9A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58;p56">
              <a:extLst>
                <a:ext uri="{FF2B5EF4-FFF2-40B4-BE49-F238E27FC236}">
                  <a16:creationId xmlns:a16="http://schemas.microsoft.com/office/drawing/2014/main" id="{0A7ECA2D-A640-0826-51EA-3D206F0EF262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59;p56">
              <a:extLst>
                <a:ext uri="{FF2B5EF4-FFF2-40B4-BE49-F238E27FC236}">
                  <a16:creationId xmlns:a16="http://schemas.microsoft.com/office/drawing/2014/main" id="{750FF191-B2F9-8C97-02CA-94A041717A84}"/>
                </a:ext>
              </a:extLst>
            </p:cNvPr>
            <p:cNvSpPr/>
            <p:nvPr/>
          </p:nvSpPr>
          <p:spPr>
            <a:xfrm>
              <a:off x="1503475" y="2264125"/>
              <a:ext cx="28675" cy="14025"/>
            </a:xfrm>
            <a:custGeom>
              <a:avLst/>
              <a:gdLst/>
              <a:ahLst/>
              <a:cxnLst/>
              <a:rect l="l" t="t" r="r" b="b"/>
              <a:pathLst>
                <a:path w="1147" h="561" extrusionOk="0">
                  <a:moveTo>
                    <a:pt x="222" y="84"/>
                  </a:moveTo>
                  <a:lnTo>
                    <a:pt x="222" y="84"/>
                  </a:lnTo>
                  <a:cubicBezTo>
                    <a:pt x="0" y="195"/>
                    <a:pt x="37" y="380"/>
                    <a:pt x="222" y="491"/>
                  </a:cubicBezTo>
                  <a:cubicBezTo>
                    <a:pt x="37" y="380"/>
                    <a:pt x="37" y="195"/>
                    <a:pt x="222" y="84"/>
                  </a:cubicBezTo>
                  <a:close/>
                  <a:moveTo>
                    <a:pt x="573" y="1"/>
                  </a:moveTo>
                  <a:cubicBezTo>
                    <a:pt x="444" y="1"/>
                    <a:pt x="314" y="28"/>
                    <a:pt x="222" y="84"/>
                  </a:cubicBezTo>
                  <a:cubicBezTo>
                    <a:pt x="314" y="29"/>
                    <a:pt x="442" y="1"/>
                    <a:pt x="575" y="1"/>
                  </a:cubicBezTo>
                  <a:lnTo>
                    <a:pt x="575" y="1"/>
                  </a:lnTo>
                  <a:cubicBezTo>
                    <a:pt x="704" y="1"/>
                    <a:pt x="832" y="29"/>
                    <a:pt x="924" y="84"/>
                  </a:cubicBezTo>
                  <a:cubicBezTo>
                    <a:pt x="1109" y="158"/>
                    <a:pt x="1146" y="343"/>
                    <a:pt x="924" y="491"/>
                  </a:cubicBezTo>
                  <a:cubicBezTo>
                    <a:pt x="879" y="509"/>
                    <a:pt x="825" y="525"/>
                    <a:pt x="766" y="537"/>
                  </a:cubicBezTo>
                  <a:lnTo>
                    <a:pt x="766" y="537"/>
                  </a:lnTo>
                  <a:cubicBezTo>
                    <a:pt x="839" y="528"/>
                    <a:pt x="907" y="512"/>
                    <a:pt x="961" y="491"/>
                  </a:cubicBezTo>
                  <a:cubicBezTo>
                    <a:pt x="1146" y="343"/>
                    <a:pt x="1146" y="158"/>
                    <a:pt x="961" y="84"/>
                  </a:cubicBezTo>
                  <a:cubicBezTo>
                    <a:pt x="850" y="28"/>
                    <a:pt x="712" y="1"/>
                    <a:pt x="578" y="1"/>
                  </a:cubicBezTo>
                  <a:cubicBezTo>
                    <a:pt x="577" y="1"/>
                    <a:pt x="576" y="1"/>
                    <a:pt x="575" y="1"/>
                  </a:cubicBezTo>
                  <a:lnTo>
                    <a:pt x="575" y="1"/>
                  </a:lnTo>
                  <a:cubicBezTo>
                    <a:pt x="575" y="1"/>
                    <a:pt x="574" y="1"/>
                    <a:pt x="573" y="1"/>
                  </a:cubicBezTo>
                  <a:close/>
                  <a:moveTo>
                    <a:pt x="222" y="491"/>
                  </a:moveTo>
                  <a:lnTo>
                    <a:pt x="222" y="491"/>
                  </a:lnTo>
                  <a:cubicBezTo>
                    <a:pt x="305" y="541"/>
                    <a:pt x="419" y="561"/>
                    <a:pt x="535" y="561"/>
                  </a:cubicBezTo>
                  <a:cubicBezTo>
                    <a:pt x="614" y="561"/>
                    <a:pt x="693" y="552"/>
                    <a:pt x="766" y="537"/>
                  </a:cubicBezTo>
                  <a:lnTo>
                    <a:pt x="766" y="537"/>
                  </a:lnTo>
                  <a:cubicBezTo>
                    <a:pt x="715" y="543"/>
                    <a:pt x="660" y="546"/>
                    <a:pt x="605" y="546"/>
                  </a:cubicBezTo>
                  <a:cubicBezTo>
                    <a:pt x="471" y="546"/>
                    <a:pt x="333" y="527"/>
                    <a:pt x="222" y="49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60;p56">
              <a:extLst>
                <a:ext uri="{FF2B5EF4-FFF2-40B4-BE49-F238E27FC236}">
                  <a16:creationId xmlns:a16="http://schemas.microsoft.com/office/drawing/2014/main" id="{5C5B1F97-C32A-A898-8244-DFF611D68189}"/>
                </a:ext>
              </a:extLst>
            </p:cNvPr>
            <p:cNvSpPr/>
            <p:nvPr/>
          </p:nvSpPr>
          <p:spPr>
            <a:xfrm>
              <a:off x="1500700" y="2262475"/>
              <a:ext cx="35150" cy="18450"/>
            </a:xfrm>
            <a:custGeom>
              <a:avLst/>
              <a:gdLst/>
              <a:ahLst/>
              <a:cxnLst/>
              <a:rect l="l" t="t" r="r" b="b"/>
              <a:pathLst>
                <a:path w="1406" h="738" extrusionOk="0">
                  <a:moveTo>
                    <a:pt x="732" y="0"/>
                  </a:moveTo>
                  <a:cubicBezTo>
                    <a:pt x="697" y="0"/>
                    <a:pt x="664" y="2"/>
                    <a:pt x="630" y="6"/>
                  </a:cubicBezTo>
                  <a:lnTo>
                    <a:pt x="630" y="6"/>
                  </a:lnTo>
                  <a:cubicBezTo>
                    <a:pt x="666" y="2"/>
                    <a:pt x="701" y="0"/>
                    <a:pt x="736" y="0"/>
                  </a:cubicBezTo>
                  <a:lnTo>
                    <a:pt x="736" y="0"/>
                  </a:lnTo>
                  <a:cubicBezTo>
                    <a:pt x="865" y="1"/>
                    <a:pt x="998" y="28"/>
                    <a:pt x="1109" y="76"/>
                  </a:cubicBezTo>
                  <a:cubicBezTo>
                    <a:pt x="1012" y="27"/>
                    <a:pt x="880" y="0"/>
                    <a:pt x="741" y="0"/>
                  </a:cubicBezTo>
                  <a:cubicBezTo>
                    <a:pt x="739" y="0"/>
                    <a:pt x="738" y="0"/>
                    <a:pt x="736" y="0"/>
                  </a:cubicBezTo>
                  <a:lnTo>
                    <a:pt x="736" y="0"/>
                  </a:lnTo>
                  <a:cubicBezTo>
                    <a:pt x="735" y="0"/>
                    <a:pt x="733" y="0"/>
                    <a:pt x="732" y="0"/>
                  </a:cubicBezTo>
                  <a:close/>
                  <a:moveTo>
                    <a:pt x="630" y="6"/>
                  </a:moveTo>
                  <a:cubicBezTo>
                    <a:pt x="484" y="21"/>
                    <a:pt x="338" y="67"/>
                    <a:pt x="222" y="150"/>
                  </a:cubicBezTo>
                  <a:cubicBezTo>
                    <a:pt x="0" y="261"/>
                    <a:pt x="0" y="520"/>
                    <a:pt x="296" y="630"/>
                  </a:cubicBezTo>
                  <a:cubicBezTo>
                    <a:pt x="401" y="700"/>
                    <a:pt x="547" y="737"/>
                    <a:pt x="695" y="737"/>
                  </a:cubicBezTo>
                  <a:cubicBezTo>
                    <a:pt x="861" y="737"/>
                    <a:pt x="1029" y="691"/>
                    <a:pt x="1146" y="593"/>
                  </a:cubicBezTo>
                  <a:cubicBezTo>
                    <a:pt x="1405" y="409"/>
                    <a:pt x="1405" y="187"/>
                    <a:pt x="1109" y="76"/>
                  </a:cubicBezTo>
                  <a:lnTo>
                    <a:pt x="1109" y="76"/>
                  </a:lnTo>
                  <a:cubicBezTo>
                    <a:pt x="1368" y="224"/>
                    <a:pt x="1368" y="409"/>
                    <a:pt x="1146" y="557"/>
                  </a:cubicBezTo>
                  <a:cubicBezTo>
                    <a:pt x="1027" y="636"/>
                    <a:pt x="866" y="673"/>
                    <a:pt x="708" y="673"/>
                  </a:cubicBezTo>
                  <a:cubicBezTo>
                    <a:pt x="571" y="673"/>
                    <a:pt x="436" y="645"/>
                    <a:pt x="333" y="593"/>
                  </a:cubicBezTo>
                  <a:cubicBezTo>
                    <a:pt x="111" y="446"/>
                    <a:pt x="111" y="261"/>
                    <a:pt x="296" y="150"/>
                  </a:cubicBezTo>
                  <a:cubicBezTo>
                    <a:pt x="379" y="67"/>
                    <a:pt x="499" y="21"/>
                    <a:pt x="630" y="6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61;p56">
              <a:extLst>
                <a:ext uri="{FF2B5EF4-FFF2-40B4-BE49-F238E27FC236}">
                  <a16:creationId xmlns:a16="http://schemas.microsoft.com/office/drawing/2014/main" id="{CC22F497-692A-86DF-1CD9-634CE64E7557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862;p56">
              <a:extLst>
                <a:ext uri="{FF2B5EF4-FFF2-40B4-BE49-F238E27FC236}">
                  <a16:creationId xmlns:a16="http://schemas.microsoft.com/office/drawing/2014/main" id="{296B6AE0-6B5F-583C-FDB4-1E95888C8B65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863;p56">
              <a:extLst>
                <a:ext uri="{FF2B5EF4-FFF2-40B4-BE49-F238E27FC236}">
                  <a16:creationId xmlns:a16="http://schemas.microsoft.com/office/drawing/2014/main" id="{2D16BCA6-FB90-EC76-F119-252C6646C897}"/>
                </a:ext>
              </a:extLst>
            </p:cNvPr>
            <p:cNvSpPr/>
            <p:nvPr/>
          </p:nvSpPr>
          <p:spPr>
            <a:xfrm>
              <a:off x="1503475" y="2264125"/>
              <a:ext cx="28675" cy="14025"/>
            </a:xfrm>
            <a:custGeom>
              <a:avLst/>
              <a:gdLst/>
              <a:ahLst/>
              <a:cxnLst/>
              <a:rect l="l" t="t" r="r" b="b"/>
              <a:pathLst>
                <a:path w="1147" h="561" extrusionOk="0">
                  <a:moveTo>
                    <a:pt x="222" y="84"/>
                  </a:moveTo>
                  <a:lnTo>
                    <a:pt x="222" y="84"/>
                  </a:lnTo>
                  <a:cubicBezTo>
                    <a:pt x="0" y="195"/>
                    <a:pt x="37" y="380"/>
                    <a:pt x="222" y="491"/>
                  </a:cubicBezTo>
                  <a:cubicBezTo>
                    <a:pt x="37" y="380"/>
                    <a:pt x="37" y="195"/>
                    <a:pt x="222" y="84"/>
                  </a:cubicBezTo>
                  <a:close/>
                  <a:moveTo>
                    <a:pt x="573" y="1"/>
                  </a:moveTo>
                  <a:cubicBezTo>
                    <a:pt x="444" y="1"/>
                    <a:pt x="314" y="28"/>
                    <a:pt x="222" y="84"/>
                  </a:cubicBezTo>
                  <a:cubicBezTo>
                    <a:pt x="314" y="29"/>
                    <a:pt x="442" y="1"/>
                    <a:pt x="575" y="1"/>
                  </a:cubicBezTo>
                  <a:lnTo>
                    <a:pt x="575" y="1"/>
                  </a:lnTo>
                  <a:cubicBezTo>
                    <a:pt x="704" y="1"/>
                    <a:pt x="832" y="29"/>
                    <a:pt x="924" y="84"/>
                  </a:cubicBezTo>
                  <a:cubicBezTo>
                    <a:pt x="1109" y="158"/>
                    <a:pt x="1146" y="343"/>
                    <a:pt x="924" y="491"/>
                  </a:cubicBezTo>
                  <a:cubicBezTo>
                    <a:pt x="879" y="509"/>
                    <a:pt x="825" y="525"/>
                    <a:pt x="766" y="537"/>
                  </a:cubicBezTo>
                  <a:lnTo>
                    <a:pt x="766" y="537"/>
                  </a:lnTo>
                  <a:cubicBezTo>
                    <a:pt x="839" y="528"/>
                    <a:pt x="907" y="512"/>
                    <a:pt x="961" y="491"/>
                  </a:cubicBezTo>
                  <a:cubicBezTo>
                    <a:pt x="1146" y="343"/>
                    <a:pt x="1146" y="158"/>
                    <a:pt x="961" y="84"/>
                  </a:cubicBezTo>
                  <a:cubicBezTo>
                    <a:pt x="850" y="28"/>
                    <a:pt x="712" y="1"/>
                    <a:pt x="578" y="1"/>
                  </a:cubicBezTo>
                  <a:cubicBezTo>
                    <a:pt x="577" y="1"/>
                    <a:pt x="576" y="1"/>
                    <a:pt x="575" y="1"/>
                  </a:cubicBezTo>
                  <a:lnTo>
                    <a:pt x="575" y="1"/>
                  </a:lnTo>
                  <a:cubicBezTo>
                    <a:pt x="575" y="1"/>
                    <a:pt x="574" y="1"/>
                    <a:pt x="573" y="1"/>
                  </a:cubicBezTo>
                  <a:close/>
                  <a:moveTo>
                    <a:pt x="222" y="491"/>
                  </a:moveTo>
                  <a:lnTo>
                    <a:pt x="222" y="491"/>
                  </a:lnTo>
                  <a:cubicBezTo>
                    <a:pt x="305" y="541"/>
                    <a:pt x="419" y="561"/>
                    <a:pt x="535" y="561"/>
                  </a:cubicBezTo>
                  <a:cubicBezTo>
                    <a:pt x="614" y="561"/>
                    <a:pt x="693" y="552"/>
                    <a:pt x="766" y="537"/>
                  </a:cubicBezTo>
                  <a:lnTo>
                    <a:pt x="766" y="537"/>
                  </a:lnTo>
                  <a:cubicBezTo>
                    <a:pt x="715" y="543"/>
                    <a:pt x="660" y="546"/>
                    <a:pt x="605" y="546"/>
                  </a:cubicBezTo>
                  <a:cubicBezTo>
                    <a:pt x="471" y="546"/>
                    <a:pt x="333" y="527"/>
                    <a:pt x="222" y="49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864;p56">
              <a:extLst>
                <a:ext uri="{FF2B5EF4-FFF2-40B4-BE49-F238E27FC236}">
                  <a16:creationId xmlns:a16="http://schemas.microsoft.com/office/drawing/2014/main" id="{F76F905F-0CF9-B368-28DF-BEA5A2D2E396}"/>
                </a:ext>
              </a:extLst>
            </p:cNvPr>
            <p:cNvSpPr/>
            <p:nvPr/>
          </p:nvSpPr>
          <p:spPr>
            <a:xfrm>
              <a:off x="1500700" y="2262475"/>
              <a:ext cx="35150" cy="18450"/>
            </a:xfrm>
            <a:custGeom>
              <a:avLst/>
              <a:gdLst/>
              <a:ahLst/>
              <a:cxnLst/>
              <a:rect l="l" t="t" r="r" b="b"/>
              <a:pathLst>
                <a:path w="1406" h="738" extrusionOk="0">
                  <a:moveTo>
                    <a:pt x="732" y="0"/>
                  </a:moveTo>
                  <a:cubicBezTo>
                    <a:pt x="697" y="0"/>
                    <a:pt x="664" y="2"/>
                    <a:pt x="630" y="6"/>
                  </a:cubicBezTo>
                  <a:lnTo>
                    <a:pt x="630" y="6"/>
                  </a:lnTo>
                  <a:cubicBezTo>
                    <a:pt x="666" y="2"/>
                    <a:pt x="701" y="0"/>
                    <a:pt x="736" y="0"/>
                  </a:cubicBezTo>
                  <a:lnTo>
                    <a:pt x="736" y="0"/>
                  </a:lnTo>
                  <a:cubicBezTo>
                    <a:pt x="865" y="1"/>
                    <a:pt x="998" y="28"/>
                    <a:pt x="1109" y="76"/>
                  </a:cubicBezTo>
                  <a:cubicBezTo>
                    <a:pt x="1012" y="27"/>
                    <a:pt x="880" y="0"/>
                    <a:pt x="741" y="0"/>
                  </a:cubicBezTo>
                  <a:cubicBezTo>
                    <a:pt x="739" y="0"/>
                    <a:pt x="738" y="0"/>
                    <a:pt x="736" y="0"/>
                  </a:cubicBezTo>
                  <a:lnTo>
                    <a:pt x="736" y="0"/>
                  </a:lnTo>
                  <a:cubicBezTo>
                    <a:pt x="735" y="0"/>
                    <a:pt x="733" y="0"/>
                    <a:pt x="732" y="0"/>
                  </a:cubicBezTo>
                  <a:close/>
                  <a:moveTo>
                    <a:pt x="630" y="6"/>
                  </a:moveTo>
                  <a:cubicBezTo>
                    <a:pt x="484" y="21"/>
                    <a:pt x="338" y="67"/>
                    <a:pt x="222" y="150"/>
                  </a:cubicBezTo>
                  <a:cubicBezTo>
                    <a:pt x="0" y="261"/>
                    <a:pt x="0" y="520"/>
                    <a:pt x="296" y="630"/>
                  </a:cubicBezTo>
                  <a:cubicBezTo>
                    <a:pt x="401" y="700"/>
                    <a:pt x="547" y="737"/>
                    <a:pt x="695" y="737"/>
                  </a:cubicBezTo>
                  <a:cubicBezTo>
                    <a:pt x="861" y="737"/>
                    <a:pt x="1029" y="691"/>
                    <a:pt x="1146" y="593"/>
                  </a:cubicBezTo>
                  <a:cubicBezTo>
                    <a:pt x="1405" y="409"/>
                    <a:pt x="1405" y="187"/>
                    <a:pt x="1109" y="76"/>
                  </a:cubicBezTo>
                  <a:lnTo>
                    <a:pt x="1109" y="76"/>
                  </a:lnTo>
                  <a:cubicBezTo>
                    <a:pt x="1368" y="224"/>
                    <a:pt x="1368" y="409"/>
                    <a:pt x="1146" y="557"/>
                  </a:cubicBezTo>
                  <a:cubicBezTo>
                    <a:pt x="1027" y="636"/>
                    <a:pt x="866" y="673"/>
                    <a:pt x="708" y="673"/>
                  </a:cubicBezTo>
                  <a:cubicBezTo>
                    <a:pt x="571" y="673"/>
                    <a:pt x="436" y="645"/>
                    <a:pt x="333" y="593"/>
                  </a:cubicBezTo>
                  <a:cubicBezTo>
                    <a:pt x="111" y="446"/>
                    <a:pt x="111" y="261"/>
                    <a:pt x="296" y="150"/>
                  </a:cubicBezTo>
                  <a:cubicBezTo>
                    <a:pt x="379" y="67"/>
                    <a:pt x="499" y="21"/>
                    <a:pt x="630" y="6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865;p56">
              <a:extLst>
                <a:ext uri="{FF2B5EF4-FFF2-40B4-BE49-F238E27FC236}">
                  <a16:creationId xmlns:a16="http://schemas.microsoft.com/office/drawing/2014/main" id="{7627E9C2-FC9D-DEAE-65D2-2DC52AD19657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866;p56">
              <a:extLst>
                <a:ext uri="{FF2B5EF4-FFF2-40B4-BE49-F238E27FC236}">
                  <a16:creationId xmlns:a16="http://schemas.microsoft.com/office/drawing/2014/main" id="{6DEB8E1E-E522-130E-6E7F-2D9733E59354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867;p56">
              <a:extLst>
                <a:ext uri="{FF2B5EF4-FFF2-40B4-BE49-F238E27FC236}">
                  <a16:creationId xmlns:a16="http://schemas.microsoft.com/office/drawing/2014/main" id="{61C7D184-2BD3-4F32-C820-8F58BE269B89}"/>
                </a:ext>
              </a:extLst>
            </p:cNvPr>
            <p:cNvSpPr/>
            <p:nvPr/>
          </p:nvSpPr>
          <p:spPr>
            <a:xfrm>
              <a:off x="1503475" y="2264125"/>
              <a:ext cx="28675" cy="14025"/>
            </a:xfrm>
            <a:custGeom>
              <a:avLst/>
              <a:gdLst/>
              <a:ahLst/>
              <a:cxnLst/>
              <a:rect l="l" t="t" r="r" b="b"/>
              <a:pathLst>
                <a:path w="1147" h="561" extrusionOk="0">
                  <a:moveTo>
                    <a:pt x="222" y="84"/>
                  </a:moveTo>
                  <a:lnTo>
                    <a:pt x="222" y="84"/>
                  </a:lnTo>
                  <a:cubicBezTo>
                    <a:pt x="0" y="195"/>
                    <a:pt x="37" y="380"/>
                    <a:pt x="222" y="491"/>
                  </a:cubicBezTo>
                  <a:cubicBezTo>
                    <a:pt x="37" y="380"/>
                    <a:pt x="37" y="195"/>
                    <a:pt x="222" y="84"/>
                  </a:cubicBezTo>
                  <a:close/>
                  <a:moveTo>
                    <a:pt x="573" y="1"/>
                  </a:moveTo>
                  <a:cubicBezTo>
                    <a:pt x="444" y="1"/>
                    <a:pt x="314" y="28"/>
                    <a:pt x="222" y="84"/>
                  </a:cubicBezTo>
                  <a:cubicBezTo>
                    <a:pt x="314" y="29"/>
                    <a:pt x="442" y="1"/>
                    <a:pt x="575" y="1"/>
                  </a:cubicBezTo>
                  <a:lnTo>
                    <a:pt x="575" y="1"/>
                  </a:lnTo>
                  <a:cubicBezTo>
                    <a:pt x="704" y="1"/>
                    <a:pt x="832" y="29"/>
                    <a:pt x="924" y="84"/>
                  </a:cubicBezTo>
                  <a:cubicBezTo>
                    <a:pt x="1109" y="158"/>
                    <a:pt x="1146" y="343"/>
                    <a:pt x="924" y="491"/>
                  </a:cubicBezTo>
                  <a:cubicBezTo>
                    <a:pt x="879" y="509"/>
                    <a:pt x="825" y="525"/>
                    <a:pt x="766" y="537"/>
                  </a:cubicBezTo>
                  <a:lnTo>
                    <a:pt x="766" y="537"/>
                  </a:lnTo>
                  <a:cubicBezTo>
                    <a:pt x="839" y="528"/>
                    <a:pt x="907" y="512"/>
                    <a:pt x="961" y="491"/>
                  </a:cubicBezTo>
                  <a:cubicBezTo>
                    <a:pt x="1146" y="343"/>
                    <a:pt x="1146" y="158"/>
                    <a:pt x="961" y="84"/>
                  </a:cubicBezTo>
                  <a:cubicBezTo>
                    <a:pt x="850" y="28"/>
                    <a:pt x="712" y="1"/>
                    <a:pt x="578" y="1"/>
                  </a:cubicBezTo>
                  <a:cubicBezTo>
                    <a:pt x="577" y="1"/>
                    <a:pt x="576" y="1"/>
                    <a:pt x="575" y="1"/>
                  </a:cubicBezTo>
                  <a:lnTo>
                    <a:pt x="575" y="1"/>
                  </a:lnTo>
                  <a:cubicBezTo>
                    <a:pt x="575" y="1"/>
                    <a:pt x="574" y="1"/>
                    <a:pt x="573" y="1"/>
                  </a:cubicBezTo>
                  <a:close/>
                  <a:moveTo>
                    <a:pt x="222" y="491"/>
                  </a:moveTo>
                  <a:lnTo>
                    <a:pt x="222" y="491"/>
                  </a:lnTo>
                  <a:cubicBezTo>
                    <a:pt x="305" y="541"/>
                    <a:pt x="419" y="561"/>
                    <a:pt x="535" y="561"/>
                  </a:cubicBezTo>
                  <a:cubicBezTo>
                    <a:pt x="614" y="561"/>
                    <a:pt x="693" y="552"/>
                    <a:pt x="766" y="537"/>
                  </a:cubicBezTo>
                  <a:lnTo>
                    <a:pt x="766" y="537"/>
                  </a:lnTo>
                  <a:cubicBezTo>
                    <a:pt x="715" y="543"/>
                    <a:pt x="660" y="546"/>
                    <a:pt x="605" y="546"/>
                  </a:cubicBezTo>
                  <a:cubicBezTo>
                    <a:pt x="471" y="546"/>
                    <a:pt x="333" y="527"/>
                    <a:pt x="222" y="49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868;p56">
              <a:extLst>
                <a:ext uri="{FF2B5EF4-FFF2-40B4-BE49-F238E27FC236}">
                  <a16:creationId xmlns:a16="http://schemas.microsoft.com/office/drawing/2014/main" id="{184459CA-1D0B-5A9D-F1F5-C6B0E7F58EAC}"/>
                </a:ext>
              </a:extLst>
            </p:cNvPr>
            <p:cNvSpPr/>
            <p:nvPr/>
          </p:nvSpPr>
          <p:spPr>
            <a:xfrm>
              <a:off x="1500700" y="2262475"/>
              <a:ext cx="35150" cy="18450"/>
            </a:xfrm>
            <a:custGeom>
              <a:avLst/>
              <a:gdLst/>
              <a:ahLst/>
              <a:cxnLst/>
              <a:rect l="l" t="t" r="r" b="b"/>
              <a:pathLst>
                <a:path w="1406" h="738" extrusionOk="0">
                  <a:moveTo>
                    <a:pt x="732" y="0"/>
                  </a:moveTo>
                  <a:cubicBezTo>
                    <a:pt x="697" y="0"/>
                    <a:pt x="664" y="2"/>
                    <a:pt x="630" y="6"/>
                  </a:cubicBezTo>
                  <a:lnTo>
                    <a:pt x="630" y="6"/>
                  </a:lnTo>
                  <a:cubicBezTo>
                    <a:pt x="666" y="2"/>
                    <a:pt x="701" y="0"/>
                    <a:pt x="736" y="0"/>
                  </a:cubicBezTo>
                  <a:lnTo>
                    <a:pt x="736" y="0"/>
                  </a:lnTo>
                  <a:cubicBezTo>
                    <a:pt x="865" y="1"/>
                    <a:pt x="998" y="28"/>
                    <a:pt x="1109" y="76"/>
                  </a:cubicBezTo>
                  <a:cubicBezTo>
                    <a:pt x="1012" y="27"/>
                    <a:pt x="880" y="0"/>
                    <a:pt x="741" y="0"/>
                  </a:cubicBezTo>
                  <a:cubicBezTo>
                    <a:pt x="739" y="0"/>
                    <a:pt x="738" y="0"/>
                    <a:pt x="736" y="0"/>
                  </a:cubicBezTo>
                  <a:lnTo>
                    <a:pt x="736" y="0"/>
                  </a:lnTo>
                  <a:cubicBezTo>
                    <a:pt x="735" y="0"/>
                    <a:pt x="733" y="0"/>
                    <a:pt x="732" y="0"/>
                  </a:cubicBezTo>
                  <a:close/>
                  <a:moveTo>
                    <a:pt x="630" y="6"/>
                  </a:moveTo>
                  <a:cubicBezTo>
                    <a:pt x="484" y="21"/>
                    <a:pt x="338" y="67"/>
                    <a:pt x="222" y="150"/>
                  </a:cubicBezTo>
                  <a:cubicBezTo>
                    <a:pt x="0" y="261"/>
                    <a:pt x="0" y="520"/>
                    <a:pt x="296" y="630"/>
                  </a:cubicBezTo>
                  <a:cubicBezTo>
                    <a:pt x="401" y="700"/>
                    <a:pt x="547" y="737"/>
                    <a:pt x="695" y="737"/>
                  </a:cubicBezTo>
                  <a:cubicBezTo>
                    <a:pt x="861" y="737"/>
                    <a:pt x="1029" y="691"/>
                    <a:pt x="1146" y="593"/>
                  </a:cubicBezTo>
                  <a:cubicBezTo>
                    <a:pt x="1405" y="409"/>
                    <a:pt x="1405" y="187"/>
                    <a:pt x="1109" y="76"/>
                  </a:cubicBezTo>
                  <a:lnTo>
                    <a:pt x="1109" y="76"/>
                  </a:lnTo>
                  <a:cubicBezTo>
                    <a:pt x="1368" y="224"/>
                    <a:pt x="1368" y="409"/>
                    <a:pt x="1146" y="557"/>
                  </a:cubicBezTo>
                  <a:cubicBezTo>
                    <a:pt x="1027" y="636"/>
                    <a:pt x="866" y="673"/>
                    <a:pt x="708" y="673"/>
                  </a:cubicBezTo>
                  <a:cubicBezTo>
                    <a:pt x="571" y="673"/>
                    <a:pt x="436" y="645"/>
                    <a:pt x="333" y="593"/>
                  </a:cubicBezTo>
                  <a:cubicBezTo>
                    <a:pt x="111" y="446"/>
                    <a:pt x="111" y="261"/>
                    <a:pt x="296" y="150"/>
                  </a:cubicBezTo>
                  <a:cubicBezTo>
                    <a:pt x="379" y="67"/>
                    <a:pt x="499" y="21"/>
                    <a:pt x="630" y="6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69;p56">
              <a:extLst>
                <a:ext uri="{FF2B5EF4-FFF2-40B4-BE49-F238E27FC236}">
                  <a16:creationId xmlns:a16="http://schemas.microsoft.com/office/drawing/2014/main" id="{F1060239-16E7-5DF2-CE25-2DD0C03B7CB4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70;p56">
              <a:extLst>
                <a:ext uri="{FF2B5EF4-FFF2-40B4-BE49-F238E27FC236}">
                  <a16:creationId xmlns:a16="http://schemas.microsoft.com/office/drawing/2014/main" id="{4741E0B7-430E-C679-E3BB-23164CB5EDF8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71;p56">
              <a:extLst>
                <a:ext uri="{FF2B5EF4-FFF2-40B4-BE49-F238E27FC236}">
                  <a16:creationId xmlns:a16="http://schemas.microsoft.com/office/drawing/2014/main" id="{01BF78C5-D502-CB77-47BD-13ED552EEAEB}"/>
                </a:ext>
              </a:extLst>
            </p:cNvPr>
            <p:cNvSpPr/>
            <p:nvPr/>
          </p:nvSpPr>
          <p:spPr>
            <a:xfrm>
              <a:off x="1503475" y="2264125"/>
              <a:ext cx="28675" cy="14025"/>
            </a:xfrm>
            <a:custGeom>
              <a:avLst/>
              <a:gdLst/>
              <a:ahLst/>
              <a:cxnLst/>
              <a:rect l="l" t="t" r="r" b="b"/>
              <a:pathLst>
                <a:path w="1147" h="561" extrusionOk="0">
                  <a:moveTo>
                    <a:pt x="222" y="84"/>
                  </a:moveTo>
                  <a:lnTo>
                    <a:pt x="222" y="84"/>
                  </a:lnTo>
                  <a:cubicBezTo>
                    <a:pt x="0" y="195"/>
                    <a:pt x="37" y="380"/>
                    <a:pt x="222" y="491"/>
                  </a:cubicBezTo>
                  <a:cubicBezTo>
                    <a:pt x="37" y="380"/>
                    <a:pt x="37" y="195"/>
                    <a:pt x="222" y="84"/>
                  </a:cubicBezTo>
                  <a:close/>
                  <a:moveTo>
                    <a:pt x="573" y="1"/>
                  </a:moveTo>
                  <a:cubicBezTo>
                    <a:pt x="444" y="1"/>
                    <a:pt x="314" y="28"/>
                    <a:pt x="222" y="84"/>
                  </a:cubicBezTo>
                  <a:cubicBezTo>
                    <a:pt x="314" y="29"/>
                    <a:pt x="442" y="1"/>
                    <a:pt x="575" y="1"/>
                  </a:cubicBezTo>
                  <a:lnTo>
                    <a:pt x="575" y="1"/>
                  </a:lnTo>
                  <a:cubicBezTo>
                    <a:pt x="704" y="1"/>
                    <a:pt x="832" y="29"/>
                    <a:pt x="924" y="84"/>
                  </a:cubicBezTo>
                  <a:cubicBezTo>
                    <a:pt x="1109" y="158"/>
                    <a:pt x="1146" y="343"/>
                    <a:pt x="924" y="491"/>
                  </a:cubicBezTo>
                  <a:cubicBezTo>
                    <a:pt x="879" y="509"/>
                    <a:pt x="825" y="525"/>
                    <a:pt x="766" y="537"/>
                  </a:cubicBezTo>
                  <a:lnTo>
                    <a:pt x="766" y="537"/>
                  </a:lnTo>
                  <a:cubicBezTo>
                    <a:pt x="839" y="528"/>
                    <a:pt x="907" y="512"/>
                    <a:pt x="961" y="491"/>
                  </a:cubicBezTo>
                  <a:cubicBezTo>
                    <a:pt x="1146" y="343"/>
                    <a:pt x="1146" y="158"/>
                    <a:pt x="961" y="84"/>
                  </a:cubicBezTo>
                  <a:cubicBezTo>
                    <a:pt x="850" y="28"/>
                    <a:pt x="712" y="1"/>
                    <a:pt x="578" y="1"/>
                  </a:cubicBezTo>
                  <a:cubicBezTo>
                    <a:pt x="577" y="1"/>
                    <a:pt x="576" y="1"/>
                    <a:pt x="575" y="1"/>
                  </a:cubicBezTo>
                  <a:lnTo>
                    <a:pt x="575" y="1"/>
                  </a:lnTo>
                  <a:cubicBezTo>
                    <a:pt x="575" y="1"/>
                    <a:pt x="574" y="1"/>
                    <a:pt x="573" y="1"/>
                  </a:cubicBezTo>
                  <a:close/>
                  <a:moveTo>
                    <a:pt x="222" y="491"/>
                  </a:moveTo>
                  <a:lnTo>
                    <a:pt x="222" y="491"/>
                  </a:lnTo>
                  <a:cubicBezTo>
                    <a:pt x="305" y="541"/>
                    <a:pt x="419" y="561"/>
                    <a:pt x="535" y="561"/>
                  </a:cubicBezTo>
                  <a:cubicBezTo>
                    <a:pt x="614" y="561"/>
                    <a:pt x="693" y="552"/>
                    <a:pt x="766" y="537"/>
                  </a:cubicBezTo>
                  <a:lnTo>
                    <a:pt x="766" y="537"/>
                  </a:lnTo>
                  <a:cubicBezTo>
                    <a:pt x="715" y="543"/>
                    <a:pt x="660" y="546"/>
                    <a:pt x="605" y="546"/>
                  </a:cubicBezTo>
                  <a:cubicBezTo>
                    <a:pt x="471" y="546"/>
                    <a:pt x="333" y="527"/>
                    <a:pt x="222" y="49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72;p56">
              <a:extLst>
                <a:ext uri="{FF2B5EF4-FFF2-40B4-BE49-F238E27FC236}">
                  <a16:creationId xmlns:a16="http://schemas.microsoft.com/office/drawing/2014/main" id="{1B4012B3-4EA7-251B-4B2B-4A4CE3663DFB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73;p56">
              <a:extLst>
                <a:ext uri="{FF2B5EF4-FFF2-40B4-BE49-F238E27FC236}">
                  <a16:creationId xmlns:a16="http://schemas.microsoft.com/office/drawing/2014/main" id="{CAA7D08F-54F5-61D6-5EBC-B8072BF4819E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74;p56">
              <a:extLst>
                <a:ext uri="{FF2B5EF4-FFF2-40B4-BE49-F238E27FC236}">
                  <a16:creationId xmlns:a16="http://schemas.microsoft.com/office/drawing/2014/main" id="{F22FA2EF-D3A1-BCA9-7039-79ABD0958D32}"/>
                </a:ext>
              </a:extLst>
            </p:cNvPr>
            <p:cNvSpPr/>
            <p:nvPr/>
          </p:nvSpPr>
          <p:spPr>
            <a:xfrm>
              <a:off x="1503475" y="2264125"/>
              <a:ext cx="28675" cy="14025"/>
            </a:xfrm>
            <a:custGeom>
              <a:avLst/>
              <a:gdLst/>
              <a:ahLst/>
              <a:cxnLst/>
              <a:rect l="l" t="t" r="r" b="b"/>
              <a:pathLst>
                <a:path w="1147" h="561" extrusionOk="0">
                  <a:moveTo>
                    <a:pt x="222" y="84"/>
                  </a:moveTo>
                  <a:lnTo>
                    <a:pt x="222" y="84"/>
                  </a:lnTo>
                  <a:cubicBezTo>
                    <a:pt x="0" y="195"/>
                    <a:pt x="37" y="380"/>
                    <a:pt x="222" y="491"/>
                  </a:cubicBezTo>
                  <a:cubicBezTo>
                    <a:pt x="37" y="380"/>
                    <a:pt x="37" y="195"/>
                    <a:pt x="222" y="84"/>
                  </a:cubicBezTo>
                  <a:close/>
                  <a:moveTo>
                    <a:pt x="573" y="1"/>
                  </a:moveTo>
                  <a:cubicBezTo>
                    <a:pt x="444" y="1"/>
                    <a:pt x="314" y="28"/>
                    <a:pt x="222" y="84"/>
                  </a:cubicBezTo>
                  <a:cubicBezTo>
                    <a:pt x="314" y="29"/>
                    <a:pt x="442" y="1"/>
                    <a:pt x="575" y="1"/>
                  </a:cubicBezTo>
                  <a:lnTo>
                    <a:pt x="575" y="1"/>
                  </a:lnTo>
                  <a:cubicBezTo>
                    <a:pt x="704" y="1"/>
                    <a:pt x="832" y="29"/>
                    <a:pt x="924" y="84"/>
                  </a:cubicBezTo>
                  <a:cubicBezTo>
                    <a:pt x="1109" y="158"/>
                    <a:pt x="1146" y="343"/>
                    <a:pt x="924" y="491"/>
                  </a:cubicBezTo>
                  <a:cubicBezTo>
                    <a:pt x="879" y="509"/>
                    <a:pt x="825" y="525"/>
                    <a:pt x="766" y="537"/>
                  </a:cubicBezTo>
                  <a:lnTo>
                    <a:pt x="766" y="537"/>
                  </a:lnTo>
                  <a:cubicBezTo>
                    <a:pt x="839" y="528"/>
                    <a:pt x="907" y="512"/>
                    <a:pt x="961" y="491"/>
                  </a:cubicBezTo>
                  <a:cubicBezTo>
                    <a:pt x="1146" y="343"/>
                    <a:pt x="1146" y="158"/>
                    <a:pt x="961" y="84"/>
                  </a:cubicBezTo>
                  <a:cubicBezTo>
                    <a:pt x="850" y="28"/>
                    <a:pt x="712" y="1"/>
                    <a:pt x="578" y="1"/>
                  </a:cubicBezTo>
                  <a:cubicBezTo>
                    <a:pt x="577" y="1"/>
                    <a:pt x="576" y="1"/>
                    <a:pt x="575" y="1"/>
                  </a:cubicBezTo>
                  <a:lnTo>
                    <a:pt x="575" y="1"/>
                  </a:lnTo>
                  <a:cubicBezTo>
                    <a:pt x="575" y="1"/>
                    <a:pt x="574" y="1"/>
                    <a:pt x="573" y="1"/>
                  </a:cubicBezTo>
                  <a:close/>
                  <a:moveTo>
                    <a:pt x="222" y="491"/>
                  </a:moveTo>
                  <a:lnTo>
                    <a:pt x="222" y="491"/>
                  </a:lnTo>
                  <a:cubicBezTo>
                    <a:pt x="305" y="541"/>
                    <a:pt x="419" y="561"/>
                    <a:pt x="535" y="561"/>
                  </a:cubicBezTo>
                  <a:cubicBezTo>
                    <a:pt x="614" y="561"/>
                    <a:pt x="693" y="552"/>
                    <a:pt x="766" y="537"/>
                  </a:cubicBezTo>
                  <a:lnTo>
                    <a:pt x="766" y="537"/>
                  </a:lnTo>
                  <a:cubicBezTo>
                    <a:pt x="715" y="543"/>
                    <a:pt x="660" y="546"/>
                    <a:pt x="605" y="546"/>
                  </a:cubicBezTo>
                  <a:cubicBezTo>
                    <a:pt x="471" y="546"/>
                    <a:pt x="333" y="527"/>
                    <a:pt x="222" y="49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75;p56">
              <a:extLst>
                <a:ext uri="{FF2B5EF4-FFF2-40B4-BE49-F238E27FC236}">
                  <a16:creationId xmlns:a16="http://schemas.microsoft.com/office/drawing/2014/main" id="{FC23A95C-94E9-CD4F-653C-7B5720AEF1CD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76;p56">
              <a:extLst>
                <a:ext uri="{FF2B5EF4-FFF2-40B4-BE49-F238E27FC236}">
                  <a16:creationId xmlns:a16="http://schemas.microsoft.com/office/drawing/2014/main" id="{6E9D78C0-15C2-2C9E-83CB-C1C4AEE895E9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7;p56">
              <a:extLst>
                <a:ext uri="{FF2B5EF4-FFF2-40B4-BE49-F238E27FC236}">
                  <a16:creationId xmlns:a16="http://schemas.microsoft.com/office/drawing/2014/main" id="{204A6C7A-0074-D82B-A570-99A59E843A3B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78;p56">
              <a:extLst>
                <a:ext uri="{FF2B5EF4-FFF2-40B4-BE49-F238E27FC236}">
                  <a16:creationId xmlns:a16="http://schemas.microsoft.com/office/drawing/2014/main" id="{ED8C1D37-AD59-249E-4334-F5213689D723}"/>
                </a:ext>
              </a:extLst>
            </p:cNvPr>
            <p:cNvSpPr/>
            <p:nvPr/>
          </p:nvSpPr>
          <p:spPr>
            <a:xfrm>
              <a:off x="1509925" y="2265050"/>
              <a:ext cx="20375" cy="11800"/>
            </a:xfrm>
            <a:custGeom>
              <a:avLst/>
              <a:gdLst/>
              <a:ahLst/>
              <a:cxnLst/>
              <a:rect l="l" t="t" r="r" b="b"/>
              <a:pathLst>
                <a:path w="815" h="472" extrusionOk="0">
                  <a:moveTo>
                    <a:pt x="292" y="1"/>
                  </a:moveTo>
                  <a:cubicBezTo>
                    <a:pt x="195" y="1"/>
                    <a:pt x="93" y="28"/>
                    <a:pt x="1" y="84"/>
                  </a:cubicBezTo>
                  <a:cubicBezTo>
                    <a:pt x="92" y="29"/>
                    <a:pt x="192" y="1"/>
                    <a:pt x="296" y="1"/>
                  </a:cubicBezTo>
                  <a:lnTo>
                    <a:pt x="296" y="1"/>
                  </a:lnTo>
                  <a:cubicBezTo>
                    <a:pt x="392" y="1"/>
                    <a:pt x="483" y="29"/>
                    <a:pt x="555" y="84"/>
                  </a:cubicBezTo>
                  <a:cubicBezTo>
                    <a:pt x="703" y="158"/>
                    <a:pt x="703" y="306"/>
                    <a:pt x="555" y="417"/>
                  </a:cubicBezTo>
                  <a:cubicBezTo>
                    <a:pt x="501" y="453"/>
                    <a:pt x="410" y="471"/>
                    <a:pt x="310" y="472"/>
                  </a:cubicBezTo>
                  <a:lnTo>
                    <a:pt x="310" y="472"/>
                  </a:lnTo>
                  <a:cubicBezTo>
                    <a:pt x="202" y="471"/>
                    <a:pt x="94" y="453"/>
                    <a:pt x="4" y="418"/>
                  </a:cubicBezTo>
                  <a:lnTo>
                    <a:pt x="4" y="418"/>
                  </a:lnTo>
                  <a:cubicBezTo>
                    <a:pt x="95" y="454"/>
                    <a:pt x="205" y="472"/>
                    <a:pt x="306" y="472"/>
                  </a:cubicBezTo>
                  <a:cubicBezTo>
                    <a:pt x="307" y="472"/>
                    <a:pt x="309" y="472"/>
                    <a:pt x="310" y="472"/>
                  </a:cubicBezTo>
                  <a:lnTo>
                    <a:pt x="310" y="472"/>
                  </a:lnTo>
                  <a:cubicBezTo>
                    <a:pt x="312" y="472"/>
                    <a:pt x="313" y="472"/>
                    <a:pt x="315" y="472"/>
                  </a:cubicBezTo>
                  <a:cubicBezTo>
                    <a:pt x="426" y="472"/>
                    <a:pt x="537" y="454"/>
                    <a:pt x="629" y="417"/>
                  </a:cubicBezTo>
                  <a:cubicBezTo>
                    <a:pt x="814" y="306"/>
                    <a:pt x="814" y="121"/>
                    <a:pt x="629" y="84"/>
                  </a:cubicBezTo>
                  <a:cubicBezTo>
                    <a:pt x="518" y="28"/>
                    <a:pt x="408" y="1"/>
                    <a:pt x="301" y="1"/>
                  </a:cubicBezTo>
                  <a:cubicBezTo>
                    <a:pt x="300" y="1"/>
                    <a:pt x="298" y="1"/>
                    <a:pt x="296" y="1"/>
                  </a:cubicBezTo>
                  <a:lnTo>
                    <a:pt x="296" y="1"/>
                  </a:lnTo>
                  <a:cubicBezTo>
                    <a:pt x="295" y="1"/>
                    <a:pt x="293" y="1"/>
                    <a:pt x="292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3879;p56">
              <a:extLst>
                <a:ext uri="{FF2B5EF4-FFF2-40B4-BE49-F238E27FC236}">
                  <a16:creationId xmlns:a16="http://schemas.microsoft.com/office/drawing/2014/main" id="{62867AE0-6F94-6471-9E00-4FCB8C758E66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3880;p56">
              <a:extLst>
                <a:ext uri="{FF2B5EF4-FFF2-40B4-BE49-F238E27FC236}">
                  <a16:creationId xmlns:a16="http://schemas.microsoft.com/office/drawing/2014/main" id="{E90684BB-7D0E-F4D4-9C26-42F1BDDB6D89}"/>
                </a:ext>
              </a:extLst>
            </p:cNvPr>
            <p:cNvSpPr/>
            <p:nvPr/>
          </p:nvSpPr>
          <p:spPr>
            <a:xfrm>
              <a:off x="1512225" y="2267375"/>
              <a:ext cx="13450" cy="7650"/>
            </a:xfrm>
            <a:custGeom>
              <a:avLst/>
              <a:gdLst/>
              <a:ahLst/>
              <a:cxnLst/>
              <a:rect l="l" t="t" r="r" b="b"/>
              <a:pathLst>
                <a:path w="538" h="30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19" y="47"/>
                    <a:pt x="1" y="85"/>
                    <a:pt x="1" y="122"/>
                  </a:cubicBezTo>
                  <a:lnTo>
                    <a:pt x="1" y="122"/>
                  </a:lnTo>
                  <a:cubicBezTo>
                    <a:pt x="2" y="82"/>
                    <a:pt x="20" y="47"/>
                    <a:pt x="56" y="28"/>
                  </a:cubicBezTo>
                  <a:close/>
                  <a:moveTo>
                    <a:pt x="242" y="0"/>
                  </a:moveTo>
                  <a:cubicBezTo>
                    <a:pt x="177" y="0"/>
                    <a:pt x="112" y="9"/>
                    <a:pt x="57" y="28"/>
                  </a:cubicBezTo>
                  <a:cubicBezTo>
                    <a:pt x="131" y="28"/>
                    <a:pt x="205" y="11"/>
                    <a:pt x="279" y="11"/>
                  </a:cubicBezTo>
                  <a:cubicBezTo>
                    <a:pt x="316" y="11"/>
                    <a:pt x="352" y="15"/>
                    <a:pt x="389" y="28"/>
                  </a:cubicBezTo>
                  <a:cubicBezTo>
                    <a:pt x="463" y="65"/>
                    <a:pt x="463" y="176"/>
                    <a:pt x="389" y="213"/>
                  </a:cubicBezTo>
                  <a:cubicBezTo>
                    <a:pt x="334" y="231"/>
                    <a:pt x="279" y="240"/>
                    <a:pt x="223" y="240"/>
                  </a:cubicBezTo>
                  <a:cubicBezTo>
                    <a:pt x="168" y="240"/>
                    <a:pt x="112" y="231"/>
                    <a:pt x="57" y="213"/>
                  </a:cubicBezTo>
                  <a:cubicBezTo>
                    <a:pt x="20" y="194"/>
                    <a:pt x="2" y="159"/>
                    <a:pt x="1" y="122"/>
                  </a:cubicBezTo>
                  <a:lnTo>
                    <a:pt x="1" y="122"/>
                  </a:lnTo>
                  <a:cubicBezTo>
                    <a:pt x="1" y="165"/>
                    <a:pt x="19" y="212"/>
                    <a:pt x="57" y="250"/>
                  </a:cubicBezTo>
                  <a:cubicBezTo>
                    <a:pt x="112" y="287"/>
                    <a:pt x="177" y="305"/>
                    <a:pt x="242" y="305"/>
                  </a:cubicBezTo>
                  <a:cubicBezTo>
                    <a:pt x="306" y="305"/>
                    <a:pt x="371" y="287"/>
                    <a:pt x="426" y="250"/>
                  </a:cubicBezTo>
                  <a:cubicBezTo>
                    <a:pt x="537" y="176"/>
                    <a:pt x="537" y="65"/>
                    <a:pt x="426" y="28"/>
                  </a:cubicBezTo>
                  <a:cubicBezTo>
                    <a:pt x="371" y="9"/>
                    <a:pt x="306" y="0"/>
                    <a:pt x="242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3881;p56">
              <a:extLst>
                <a:ext uri="{FF2B5EF4-FFF2-40B4-BE49-F238E27FC236}">
                  <a16:creationId xmlns:a16="http://schemas.microsoft.com/office/drawing/2014/main" id="{680C7A0E-B18B-04E2-84C2-9E51A0B0C6C8}"/>
                </a:ext>
              </a:extLst>
            </p:cNvPr>
            <p:cNvSpPr/>
            <p:nvPr/>
          </p:nvSpPr>
          <p:spPr>
            <a:xfrm>
              <a:off x="1435075" y="2230750"/>
              <a:ext cx="81350" cy="74625"/>
            </a:xfrm>
            <a:custGeom>
              <a:avLst/>
              <a:gdLst/>
              <a:ahLst/>
              <a:cxnLst/>
              <a:rect l="l" t="t" r="r" b="b"/>
              <a:pathLst>
                <a:path w="3254" h="2985" extrusionOk="0">
                  <a:moveTo>
                    <a:pt x="1561" y="1"/>
                  </a:moveTo>
                  <a:cubicBezTo>
                    <a:pt x="1326" y="1"/>
                    <a:pt x="1085" y="49"/>
                    <a:pt x="888" y="162"/>
                  </a:cubicBezTo>
                  <a:cubicBezTo>
                    <a:pt x="777" y="199"/>
                    <a:pt x="629" y="310"/>
                    <a:pt x="555" y="384"/>
                  </a:cubicBezTo>
                  <a:cubicBezTo>
                    <a:pt x="407" y="495"/>
                    <a:pt x="333" y="605"/>
                    <a:pt x="222" y="753"/>
                  </a:cubicBezTo>
                  <a:cubicBezTo>
                    <a:pt x="74" y="1086"/>
                    <a:pt x="0" y="1419"/>
                    <a:pt x="74" y="1789"/>
                  </a:cubicBezTo>
                  <a:cubicBezTo>
                    <a:pt x="148" y="1899"/>
                    <a:pt x="185" y="2010"/>
                    <a:pt x="222" y="2158"/>
                  </a:cubicBezTo>
                  <a:cubicBezTo>
                    <a:pt x="296" y="2232"/>
                    <a:pt x="370" y="2343"/>
                    <a:pt x="407" y="2417"/>
                  </a:cubicBezTo>
                  <a:lnTo>
                    <a:pt x="592" y="2602"/>
                  </a:lnTo>
                  <a:cubicBezTo>
                    <a:pt x="777" y="2787"/>
                    <a:pt x="1072" y="2935"/>
                    <a:pt x="1331" y="2972"/>
                  </a:cubicBezTo>
                  <a:cubicBezTo>
                    <a:pt x="1401" y="2980"/>
                    <a:pt x="1471" y="2985"/>
                    <a:pt x="1541" y="2985"/>
                  </a:cubicBezTo>
                  <a:cubicBezTo>
                    <a:pt x="1769" y="2985"/>
                    <a:pt x="2001" y="2937"/>
                    <a:pt x="2255" y="2824"/>
                  </a:cubicBezTo>
                  <a:cubicBezTo>
                    <a:pt x="2440" y="2750"/>
                    <a:pt x="2588" y="2639"/>
                    <a:pt x="2736" y="2528"/>
                  </a:cubicBezTo>
                  <a:cubicBezTo>
                    <a:pt x="3143" y="2084"/>
                    <a:pt x="3254" y="1456"/>
                    <a:pt x="2884" y="864"/>
                  </a:cubicBezTo>
                  <a:cubicBezTo>
                    <a:pt x="2625" y="384"/>
                    <a:pt x="2218" y="88"/>
                    <a:pt x="1775" y="14"/>
                  </a:cubicBezTo>
                  <a:cubicBezTo>
                    <a:pt x="1705" y="5"/>
                    <a:pt x="1633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3882;p56">
              <a:extLst>
                <a:ext uri="{FF2B5EF4-FFF2-40B4-BE49-F238E27FC236}">
                  <a16:creationId xmlns:a16="http://schemas.microsoft.com/office/drawing/2014/main" id="{05FE84C7-5D0A-A34F-1F94-DC4D5B3100DC}"/>
                </a:ext>
              </a:extLst>
            </p:cNvPr>
            <p:cNvSpPr/>
            <p:nvPr/>
          </p:nvSpPr>
          <p:spPr>
            <a:xfrm>
              <a:off x="1443375" y="2235350"/>
              <a:ext cx="64725" cy="61000"/>
            </a:xfrm>
            <a:custGeom>
              <a:avLst/>
              <a:gdLst/>
              <a:ahLst/>
              <a:cxnLst/>
              <a:rect l="l" t="t" r="r" b="b"/>
              <a:pathLst>
                <a:path w="2589" h="2440" extrusionOk="0">
                  <a:moveTo>
                    <a:pt x="1286" y="1"/>
                  </a:moveTo>
                  <a:cubicBezTo>
                    <a:pt x="1094" y="1"/>
                    <a:pt x="907" y="43"/>
                    <a:pt x="740" y="126"/>
                  </a:cubicBezTo>
                  <a:cubicBezTo>
                    <a:pt x="629" y="163"/>
                    <a:pt x="556" y="200"/>
                    <a:pt x="445" y="311"/>
                  </a:cubicBezTo>
                  <a:cubicBezTo>
                    <a:pt x="297" y="384"/>
                    <a:pt x="223" y="458"/>
                    <a:pt x="186" y="606"/>
                  </a:cubicBezTo>
                  <a:cubicBezTo>
                    <a:pt x="38" y="828"/>
                    <a:pt x="1" y="1161"/>
                    <a:pt x="38" y="1457"/>
                  </a:cubicBezTo>
                  <a:cubicBezTo>
                    <a:pt x="38" y="1531"/>
                    <a:pt x="75" y="1642"/>
                    <a:pt x="149" y="1715"/>
                  </a:cubicBezTo>
                  <a:cubicBezTo>
                    <a:pt x="186" y="1826"/>
                    <a:pt x="223" y="1900"/>
                    <a:pt x="260" y="1974"/>
                  </a:cubicBezTo>
                  <a:lnTo>
                    <a:pt x="408" y="2085"/>
                  </a:lnTo>
                  <a:cubicBezTo>
                    <a:pt x="592" y="2270"/>
                    <a:pt x="777" y="2381"/>
                    <a:pt x="999" y="2418"/>
                  </a:cubicBezTo>
                  <a:cubicBezTo>
                    <a:pt x="1107" y="2431"/>
                    <a:pt x="1211" y="2440"/>
                    <a:pt x="1311" y="2440"/>
                  </a:cubicBezTo>
                  <a:cubicBezTo>
                    <a:pt x="1484" y="2440"/>
                    <a:pt x="1648" y="2414"/>
                    <a:pt x="1813" y="2344"/>
                  </a:cubicBezTo>
                  <a:cubicBezTo>
                    <a:pt x="1923" y="2233"/>
                    <a:pt x="2071" y="2159"/>
                    <a:pt x="2145" y="2048"/>
                  </a:cubicBezTo>
                  <a:cubicBezTo>
                    <a:pt x="2552" y="1678"/>
                    <a:pt x="2589" y="1161"/>
                    <a:pt x="2404" y="717"/>
                  </a:cubicBezTo>
                  <a:cubicBezTo>
                    <a:pt x="2219" y="348"/>
                    <a:pt x="1849" y="52"/>
                    <a:pt x="1480" y="15"/>
                  </a:cubicBezTo>
                  <a:cubicBezTo>
                    <a:pt x="1415" y="6"/>
                    <a:pt x="135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3883;p56">
              <a:extLst>
                <a:ext uri="{FF2B5EF4-FFF2-40B4-BE49-F238E27FC236}">
                  <a16:creationId xmlns:a16="http://schemas.microsoft.com/office/drawing/2014/main" id="{E6756457-0D17-B815-8AB9-5C7BE208F308}"/>
                </a:ext>
              </a:extLst>
            </p:cNvPr>
            <p:cNvSpPr/>
            <p:nvPr/>
          </p:nvSpPr>
          <p:spPr>
            <a:xfrm>
              <a:off x="1456325" y="2239725"/>
              <a:ext cx="38850" cy="38200"/>
            </a:xfrm>
            <a:custGeom>
              <a:avLst/>
              <a:gdLst/>
              <a:ahLst/>
              <a:cxnLst/>
              <a:rect l="l" t="t" r="r" b="b"/>
              <a:pathLst>
                <a:path w="1554" h="1528" extrusionOk="0">
                  <a:moveTo>
                    <a:pt x="727" y="0"/>
                  </a:moveTo>
                  <a:cubicBezTo>
                    <a:pt x="630" y="0"/>
                    <a:pt x="531" y="18"/>
                    <a:pt x="444" y="62"/>
                  </a:cubicBezTo>
                  <a:cubicBezTo>
                    <a:pt x="370" y="136"/>
                    <a:pt x="296" y="173"/>
                    <a:pt x="259" y="209"/>
                  </a:cubicBezTo>
                  <a:cubicBezTo>
                    <a:pt x="222" y="246"/>
                    <a:pt x="185" y="320"/>
                    <a:pt x="111" y="394"/>
                  </a:cubicBezTo>
                  <a:cubicBezTo>
                    <a:pt x="38" y="542"/>
                    <a:pt x="1" y="727"/>
                    <a:pt x="38" y="912"/>
                  </a:cubicBezTo>
                  <a:cubicBezTo>
                    <a:pt x="38" y="949"/>
                    <a:pt x="38" y="1060"/>
                    <a:pt x="74" y="1097"/>
                  </a:cubicBezTo>
                  <a:cubicBezTo>
                    <a:pt x="111" y="1134"/>
                    <a:pt x="111" y="1171"/>
                    <a:pt x="185" y="1245"/>
                  </a:cubicBezTo>
                  <a:lnTo>
                    <a:pt x="259" y="1319"/>
                  </a:lnTo>
                  <a:cubicBezTo>
                    <a:pt x="370" y="1430"/>
                    <a:pt x="481" y="1467"/>
                    <a:pt x="629" y="1503"/>
                  </a:cubicBezTo>
                  <a:cubicBezTo>
                    <a:pt x="690" y="1519"/>
                    <a:pt x="758" y="1528"/>
                    <a:pt x="827" y="1528"/>
                  </a:cubicBezTo>
                  <a:cubicBezTo>
                    <a:pt x="924" y="1528"/>
                    <a:pt x="1023" y="1510"/>
                    <a:pt x="1110" y="1467"/>
                  </a:cubicBezTo>
                  <a:cubicBezTo>
                    <a:pt x="1184" y="1430"/>
                    <a:pt x="1295" y="1319"/>
                    <a:pt x="1331" y="1282"/>
                  </a:cubicBezTo>
                  <a:cubicBezTo>
                    <a:pt x="1516" y="1060"/>
                    <a:pt x="1553" y="727"/>
                    <a:pt x="1516" y="431"/>
                  </a:cubicBezTo>
                  <a:cubicBezTo>
                    <a:pt x="1368" y="209"/>
                    <a:pt x="1147" y="62"/>
                    <a:pt x="925" y="25"/>
                  </a:cubicBezTo>
                  <a:cubicBezTo>
                    <a:pt x="864" y="9"/>
                    <a:pt x="796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3884;p56">
              <a:extLst>
                <a:ext uri="{FF2B5EF4-FFF2-40B4-BE49-F238E27FC236}">
                  <a16:creationId xmlns:a16="http://schemas.microsoft.com/office/drawing/2014/main" id="{C071526B-A8E9-C86A-2F7A-31C727CF9304}"/>
                </a:ext>
              </a:extLst>
            </p:cNvPr>
            <p:cNvSpPr/>
            <p:nvPr/>
          </p:nvSpPr>
          <p:spPr>
            <a:xfrm>
              <a:off x="1459100" y="2237225"/>
              <a:ext cx="81350" cy="75550"/>
            </a:xfrm>
            <a:custGeom>
              <a:avLst/>
              <a:gdLst/>
              <a:ahLst/>
              <a:cxnLst/>
              <a:rect l="l" t="t" r="r" b="b"/>
              <a:pathLst>
                <a:path w="3254" h="3022" extrusionOk="0">
                  <a:moveTo>
                    <a:pt x="1566" y="0"/>
                  </a:moveTo>
                  <a:cubicBezTo>
                    <a:pt x="1340" y="0"/>
                    <a:pt x="1114" y="49"/>
                    <a:pt x="888" y="162"/>
                  </a:cubicBezTo>
                  <a:cubicBezTo>
                    <a:pt x="814" y="236"/>
                    <a:pt x="666" y="309"/>
                    <a:pt x="555" y="383"/>
                  </a:cubicBezTo>
                  <a:cubicBezTo>
                    <a:pt x="444" y="494"/>
                    <a:pt x="333" y="642"/>
                    <a:pt x="259" y="753"/>
                  </a:cubicBezTo>
                  <a:cubicBezTo>
                    <a:pt x="111" y="1086"/>
                    <a:pt x="0" y="1419"/>
                    <a:pt x="111" y="1788"/>
                  </a:cubicBezTo>
                  <a:cubicBezTo>
                    <a:pt x="148" y="1936"/>
                    <a:pt x="185" y="2010"/>
                    <a:pt x="259" y="2158"/>
                  </a:cubicBezTo>
                  <a:cubicBezTo>
                    <a:pt x="296" y="2269"/>
                    <a:pt x="370" y="2343"/>
                    <a:pt x="444" y="2454"/>
                  </a:cubicBezTo>
                  <a:lnTo>
                    <a:pt x="629" y="2602"/>
                  </a:lnTo>
                  <a:cubicBezTo>
                    <a:pt x="814" y="2824"/>
                    <a:pt x="1073" y="2934"/>
                    <a:pt x="1368" y="3008"/>
                  </a:cubicBezTo>
                  <a:cubicBezTo>
                    <a:pt x="1429" y="3017"/>
                    <a:pt x="1495" y="3022"/>
                    <a:pt x="1563" y="3022"/>
                  </a:cubicBezTo>
                  <a:cubicBezTo>
                    <a:pt x="1784" y="3022"/>
                    <a:pt x="2038" y="2973"/>
                    <a:pt x="2293" y="2860"/>
                  </a:cubicBezTo>
                  <a:cubicBezTo>
                    <a:pt x="2477" y="2750"/>
                    <a:pt x="2588" y="2676"/>
                    <a:pt x="2736" y="2528"/>
                  </a:cubicBezTo>
                  <a:cubicBezTo>
                    <a:pt x="3143" y="2084"/>
                    <a:pt x="3254" y="1419"/>
                    <a:pt x="2884" y="864"/>
                  </a:cubicBezTo>
                  <a:cubicBezTo>
                    <a:pt x="2662" y="383"/>
                    <a:pt x="2219" y="125"/>
                    <a:pt x="1775" y="14"/>
                  </a:cubicBezTo>
                  <a:cubicBezTo>
                    <a:pt x="1705" y="5"/>
                    <a:pt x="1635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3885;p56">
              <a:extLst>
                <a:ext uri="{FF2B5EF4-FFF2-40B4-BE49-F238E27FC236}">
                  <a16:creationId xmlns:a16="http://schemas.microsoft.com/office/drawing/2014/main" id="{71FE13B9-1134-3134-590E-2B6BBD5BDFB2}"/>
                </a:ext>
              </a:extLst>
            </p:cNvPr>
            <p:cNvSpPr/>
            <p:nvPr/>
          </p:nvSpPr>
          <p:spPr>
            <a:xfrm>
              <a:off x="1468350" y="2242325"/>
              <a:ext cx="64725" cy="61400"/>
            </a:xfrm>
            <a:custGeom>
              <a:avLst/>
              <a:gdLst/>
              <a:ahLst/>
              <a:cxnLst/>
              <a:rect l="l" t="t" r="r" b="b"/>
              <a:pathLst>
                <a:path w="2589" h="2456" extrusionOk="0">
                  <a:moveTo>
                    <a:pt x="1269" y="1"/>
                  </a:moveTo>
                  <a:cubicBezTo>
                    <a:pt x="1090" y="1"/>
                    <a:pt x="896" y="53"/>
                    <a:pt x="740" y="105"/>
                  </a:cubicBezTo>
                  <a:cubicBezTo>
                    <a:pt x="666" y="142"/>
                    <a:pt x="555" y="216"/>
                    <a:pt x="481" y="290"/>
                  </a:cubicBezTo>
                  <a:cubicBezTo>
                    <a:pt x="333" y="401"/>
                    <a:pt x="222" y="475"/>
                    <a:pt x="185" y="623"/>
                  </a:cubicBezTo>
                  <a:cubicBezTo>
                    <a:pt x="74" y="845"/>
                    <a:pt x="0" y="1178"/>
                    <a:pt x="74" y="1436"/>
                  </a:cubicBezTo>
                  <a:cubicBezTo>
                    <a:pt x="74" y="1547"/>
                    <a:pt x="111" y="1621"/>
                    <a:pt x="148" y="1732"/>
                  </a:cubicBezTo>
                  <a:cubicBezTo>
                    <a:pt x="185" y="1806"/>
                    <a:pt x="259" y="1917"/>
                    <a:pt x="296" y="1954"/>
                  </a:cubicBezTo>
                  <a:lnTo>
                    <a:pt x="444" y="2102"/>
                  </a:lnTo>
                  <a:cubicBezTo>
                    <a:pt x="592" y="2287"/>
                    <a:pt x="814" y="2361"/>
                    <a:pt x="1035" y="2435"/>
                  </a:cubicBezTo>
                  <a:cubicBezTo>
                    <a:pt x="1122" y="2447"/>
                    <a:pt x="1212" y="2455"/>
                    <a:pt x="1302" y="2455"/>
                  </a:cubicBezTo>
                  <a:cubicBezTo>
                    <a:pt x="1483" y="2455"/>
                    <a:pt x="1664" y="2422"/>
                    <a:pt x="1812" y="2324"/>
                  </a:cubicBezTo>
                  <a:cubicBezTo>
                    <a:pt x="1960" y="2250"/>
                    <a:pt x="2071" y="2139"/>
                    <a:pt x="2181" y="2065"/>
                  </a:cubicBezTo>
                  <a:cubicBezTo>
                    <a:pt x="2514" y="1695"/>
                    <a:pt x="2588" y="1141"/>
                    <a:pt x="2403" y="697"/>
                  </a:cubicBezTo>
                  <a:cubicBezTo>
                    <a:pt x="2218" y="327"/>
                    <a:pt x="1849" y="69"/>
                    <a:pt x="1479" y="32"/>
                  </a:cubicBezTo>
                  <a:cubicBezTo>
                    <a:pt x="1414" y="10"/>
                    <a:pt x="1343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3886;p56">
              <a:extLst>
                <a:ext uri="{FF2B5EF4-FFF2-40B4-BE49-F238E27FC236}">
                  <a16:creationId xmlns:a16="http://schemas.microsoft.com/office/drawing/2014/main" id="{F7A46D4B-7920-C293-1350-1D567F752707}"/>
                </a:ext>
              </a:extLst>
            </p:cNvPr>
            <p:cNvSpPr/>
            <p:nvPr/>
          </p:nvSpPr>
          <p:spPr>
            <a:xfrm>
              <a:off x="1480350" y="2245325"/>
              <a:ext cx="39775" cy="38150"/>
            </a:xfrm>
            <a:custGeom>
              <a:avLst/>
              <a:gdLst/>
              <a:ahLst/>
              <a:cxnLst/>
              <a:rect l="l" t="t" r="r" b="b"/>
              <a:pathLst>
                <a:path w="1591" h="1526" extrusionOk="0">
                  <a:moveTo>
                    <a:pt x="751" y="0"/>
                  </a:moveTo>
                  <a:cubicBezTo>
                    <a:pt x="647" y="0"/>
                    <a:pt x="538" y="26"/>
                    <a:pt x="444" y="96"/>
                  </a:cubicBezTo>
                  <a:cubicBezTo>
                    <a:pt x="370" y="133"/>
                    <a:pt x="334" y="170"/>
                    <a:pt x="260" y="207"/>
                  </a:cubicBezTo>
                  <a:cubicBezTo>
                    <a:pt x="223" y="281"/>
                    <a:pt x="186" y="318"/>
                    <a:pt x="149" y="392"/>
                  </a:cubicBezTo>
                  <a:cubicBezTo>
                    <a:pt x="38" y="540"/>
                    <a:pt x="1" y="725"/>
                    <a:pt x="38" y="910"/>
                  </a:cubicBezTo>
                  <a:cubicBezTo>
                    <a:pt x="38" y="947"/>
                    <a:pt x="38" y="1058"/>
                    <a:pt x="75" y="1095"/>
                  </a:cubicBezTo>
                  <a:cubicBezTo>
                    <a:pt x="149" y="1132"/>
                    <a:pt x="149" y="1206"/>
                    <a:pt x="186" y="1243"/>
                  </a:cubicBezTo>
                  <a:lnTo>
                    <a:pt x="260" y="1316"/>
                  </a:lnTo>
                  <a:cubicBezTo>
                    <a:pt x="370" y="1427"/>
                    <a:pt x="518" y="1464"/>
                    <a:pt x="629" y="1501"/>
                  </a:cubicBezTo>
                  <a:cubicBezTo>
                    <a:pt x="691" y="1517"/>
                    <a:pt x="758" y="1526"/>
                    <a:pt x="827" y="1526"/>
                  </a:cubicBezTo>
                  <a:cubicBezTo>
                    <a:pt x="924" y="1526"/>
                    <a:pt x="1023" y="1508"/>
                    <a:pt x="1110" y="1464"/>
                  </a:cubicBezTo>
                  <a:cubicBezTo>
                    <a:pt x="1184" y="1427"/>
                    <a:pt x="1295" y="1316"/>
                    <a:pt x="1332" y="1279"/>
                  </a:cubicBezTo>
                  <a:cubicBezTo>
                    <a:pt x="1517" y="1058"/>
                    <a:pt x="1591" y="725"/>
                    <a:pt x="1517" y="429"/>
                  </a:cubicBezTo>
                  <a:cubicBezTo>
                    <a:pt x="1369" y="207"/>
                    <a:pt x="1147" y="96"/>
                    <a:pt x="925" y="22"/>
                  </a:cubicBezTo>
                  <a:cubicBezTo>
                    <a:pt x="871" y="9"/>
                    <a:pt x="81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3887;p56">
              <a:extLst>
                <a:ext uri="{FF2B5EF4-FFF2-40B4-BE49-F238E27FC236}">
                  <a16:creationId xmlns:a16="http://schemas.microsoft.com/office/drawing/2014/main" id="{39F4831C-712F-1CE9-5A8C-D9D5CAD19331}"/>
                </a:ext>
              </a:extLst>
            </p:cNvPr>
            <p:cNvSpPr/>
            <p:nvPr/>
          </p:nvSpPr>
          <p:spPr>
            <a:xfrm>
              <a:off x="1459100" y="2072300"/>
              <a:ext cx="81350" cy="75025"/>
            </a:xfrm>
            <a:custGeom>
              <a:avLst/>
              <a:gdLst/>
              <a:ahLst/>
              <a:cxnLst/>
              <a:rect l="l" t="t" r="r" b="b"/>
              <a:pathLst>
                <a:path w="3254" h="3001" extrusionOk="0">
                  <a:moveTo>
                    <a:pt x="1527" y="0"/>
                  </a:moveTo>
                  <a:cubicBezTo>
                    <a:pt x="1314" y="0"/>
                    <a:pt x="1101" y="61"/>
                    <a:pt x="888" y="141"/>
                  </a:cubicBezTo>
                  <a:cubicBezTo>
                    <a:pt x="814" y="215"/>
                    <a:pt x="666" y="289"/>
                    <a:pt x="555" y="400"/>
                  </a:cubicBezTo>
                  <a:cubicBezTo>
                    <a:pt x="444" y="474"/>
                    <a:pt x="333" y="621"/>
                    <a:pt x="259" y="769"/>
                  </a:cubicBezTo>
                  <a:cubicBezTo>
                    <a:pt x="111" y="1065"/>
                    <a:pt x="0" y="1398"/>
                    <a:pt x="111" y="1768"/>
                  </a:cubicBezTo>
                  <a:cubicBezTo>
                    <a:pt x="148" y="1915"/>
                    <a:pt x="185" y="1989"/>
                    <a:pt x="259" y="2137"/>
                  </a:cubicBezTo>
                  <a:cubicBezTo>
                    <a:pt x="296" y="2248"/>
                    <a:pt x="370" y="2322"/>
                    <a:pt x="444" y="2433"/>
                  </a:cubicBezTo>
                  <a:lnTo>
                    <a:pt x="629" y="2618"/>
                  </a:lnTo>
                  <a:cubicBezTo>
                    <a:pt x="814" y="2803"/>
                    <a:pt x="1073" y="2914"/>
                    <a:pt x="1368" y="2988"/>
                  </a:cubicBezTo>
                  <a:cubicBezTo>
                    <a:pt x="1429" y="2996"/>
                    <a:pt x="1495" y="3001"/>
                    <a:pt x="1563" y="3001"/>
                  </a:cubicBezTo>
                  <a:cubicBezTo>
                    <a:pt x="1784" y="3001"/>
                    <a:pt x="2038" y="2953"/>
                    <a:pt x="2293" y="2840"/>
                  </a:cubicBezTo>
                  <a:cubicBezTo>
                    <a:pt x="2477" y="2729"/>
                    <a:pt x="2588" y="2655"/>
                    <a:pt x="2736" y="2507"/>
                  </a:cubicBezTo>
                  <a:cubicBezTo>
                    <a:pt x="3106" y="2100"/>
                    <a:pt x="3254" y="1472"/>
                    <a:pt x="2884" y="843"/>
                  </a:cubicBezTo>
                  <a:cubicBezTo>
                    <a:pt x="2662" y="400"/>
                    <a:pt x="2219" y="104"/>
                    <a:pt x="1775" y="30"/>
                  </a:cubicBezTo>
                  <a:cubicBezTo>
                    <a:pt x="1692" y="9"/>
                    <a:pt x="1610" y="0"/>
                    <a:pt x="1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3888;p56">
              <a:extLst>
                <a:ext uri="{FF2B5EF4-FFF2-40B4-BE49-F238E27FC236}">
                  <a16:creationId xmlns:a16="http://schemas.microsoft.com/office/drawing/2014/main" id="{5960B16D-B766-61B7-82BD-C1BF3F8400BD}"/>
                </a:ext>
              </a:extLst>
            </p:cNvPr>
            <p:cNvSpPr/>
            <p:nvPr/>
          </p:nvSpPr>
          <p:spPr>
            <a:xfrm>
              <a:off x="1467425" y="2077300"/>
              <a:ext cx="64725" cy="60975"/>
            </a:xfrm>
            <a:custGeom>
              <a:avLst/>
              <a:gdLst/>
              <a:ahLst/>
              <a:cxnLst/>
              <a:rect l="l" t="t" r="r" b="b"/>
              <a:pathLst>
                <a:path w="2589" h="2439" extrusionOk="0">
                  <a:moveTo>
                    <a:pt x="1288" y="0"/>
                  </a:moveTo>
                  <a:cubicBezTo>
                    <a:pt x="1104" y="0"/>
                    <a:pt x="902" y="35"/>
                    <a:pt x="740" y="89"/>
                  </a:cubicBezTo>
                  <a:cubicBezTo>
                    <a:pt x="666" y="163"/>
                    <a:pt x="555" y="200"/>
                    <a:pt x="481" y="274"/>
                  </a:cubicBezTo>
                  <a:cubicBezTo>
                    <a:pt x="333" y="385"/>
                    <a:pt x="222" y="458"/>
                    <a:pt x="185" y="606"/>
                  </a:cubicBezTo>
                  <a:cubicBezTo>
                    <a:pt x="37" y="828"/>
                    <a:pt x="0" y="1161"/>
                    <a:pt x="37" y="1457"/>
                  </a:cubicBezTo>
                  <a:cubicBezTo>
                    <a:pt x="37" y="1531"/>
                    <a:pt x="111" y="1642"/>
                    <a:pt x="148" y="1715"/>
                  </a:cubicBezTo>
                  <a:cubicBezTo>
                    <a:pt x="185" y="1826"/>
                    <a:pt x="222" y="1900"/>
                    <a:pt x="296" y="1937"/>
                  </a:cubicBezTo>
                  <a:lnTo>
                    <a:pt x="407" y="2085"/>
                  </a:lnTo>
                  <a:cubicBezTo>
                    <a:pt x="592" y="2270"/>
                    <a:pt x="777" y="2381"/>
                    <a:pt x="1035" y="2418"/>
                  </a:cubicBezTo>
                  <a:cubicBezTo>
                    <a:pt x="1122" y="2430"/>
                    <a:pt x="1212" y="2438"/>
                    <a:pt x="1302" y="2438"/>
                  </a:cubicBezTo>
                  <a:cubicBezTo>
                    <a:pt x="1483" y="2438"/>
                    <a:pt x="1664" y="2406"/>
                    <a:pt x="1812" y="2307"/>
                  </a:cubicBezTo>
                  <a:cubicBezTo>
                    <a:pt x="1960" y="2233"/>
                    <a:pt x="2071" y="2122"/>
                    <a:pt x="2181" y="2048"/>
                  </a:cubicBezTo>
                  <a:cubicBezTo>
                    <a:pt x="2514" y="1715"/>
                    <a:pt x="2588" y="1161"/>
                    <a:pt x="2403" y="717"/>
                  </a:cubicBezTo>
                  <a:cubicBezTo>
                    <a:pt x="2218" y="348"/>
                    <a:pt x="1849" y="52"/>
                    <a:pt x="1479" y="15"/>
                  </a:cubicBezTo>
                  <a:cubicBezTo>
                    <a:pt x="1420" y="5"/>
                    <a:pt x="1355" y="0"/>
                    <a:pt x="1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3889;p56">
              <a:extLst>
                <a:ext uri="{FF2B5EF4-FFF2-40B4-BE49-F238E27FC236}">
                  <a16:creationId xmlns:a16="http://schemas.microsoft.com/office/drawing/2014/main" id="{C3DB7DE2-0FDD-CF61-34B3-63FCB6309D75}"/>
                </a:ext>
              </a:extLst>
            </p:cNvPr>
            <p:cNvSpPr/>
            <p:nvPr/>
          </p:nvSpPr>
          <p:spPr>
            <a:xfrm>
              <a:off x="1479425" y="2081675"/>
              <a:ext cx="39775" cy="38150"/>
            </a:xfrm>
            <a:custGeom>
              <a:avLst/>
              <a:gdLst/>
              <a:ahLst/>
              <a:cxnLst/>
              <a:rect l="l" t="t" r="r" b="b"/>
              <a:pathLst>
                <a:path w="1591" h="1526" extrusionOk="0">
                  <a:moveTo>
                    <a:pt x="728" y="0"/>
                  </a:moveTo>
                  <a:cubicBezTo>
                    <a:pt x="630" y="0"/>
                    <a:pt x="531" y="18"/>
                    <a:pt x="444" y="62"/>
                  </a:cubicBezTo>
                  <a:cubicBezTo>
                    <a:pt x="371" y="99"/>
                    <a:pt x="297" y="173"/>
                    <a:pt x="260" y="210"/>
                  </a:cubicBezTo>
                  <a:cubicBezTo>
                    <a:pt x="223" y="246"/>
                    <a:pt x="186" y="283"/>
                    <a:pt x="112" y="394"/>
                  </a:cubicBezTo>
                  <a:cubicBezTo>
                    <a:pt x="38" y="542"/>
                    <a:pt x="1" y="727"/>
                    <a:pt x="38" y="912"/>
                  </a:cubicBezTo>
                  <a:cubicBezTo>
                    <a:pt x="38" y="949"/>
                    <a:pt x="38" y="1023"/>
                    <a:pt x="75" y="1097"/>
                  </a:cubicBezTo>
                  <a:cubicBezTo>
                    <a:pt x="112" y="1134"/>
                    <a:pt x="112" y="1171"/>
                    <a:pt x="186" y="1208"/>
                  </a:cubicBezTo>
                  <a:lnTo>
                    <a:pt x="260" y="1319"/>
                  </a:lnTo>
                  <a:cubicBezTo>
                    <a:pt x="371" y="1393"/>
                    <a:pt x="481" y="1430"/>
                    <a:pt x="629" y="1503"/>
                  </a:cubicBezTo>
                  <a:cubicBezTo>
                    <a:pt x="683" y="1517"/>
                    <a:pt x="743" y="1526"/>
                    <a:pt x="803" y="1526"/>
                  </a:cubicBezTo>
                  <a:cubicBezTo>
                    <a:pt x="908" y="1526"/>
                    <a:pt x="1016" y="1500"/>
                    <a:pt x="1110" y="1430"/>
                  </a:cubicBezTo>
                  <a:cubicBezTo>
                    <a:pt x="1184" y="1393"/>
                    <a:pt x="1295" y="1319"/>
                    <a:pt x="1332" y="1282"/>
                  </a:cubicBezTo>
                  <a:cubicBezTo>
                    <a:pt x="1554" y="1023"/>
                    <a:pt x="1591" y="727"/>
                    <a:pt x="1517" y="431"/>
                  </a:cubicBezTo>
                  <a:cubicBezTo>
                    <a:pt x="1369" y="210"/>
                    <a:pt x="1147" y="62"/>
                    <a:pt x="925" y="25"/>
                  </a:cubicBezTo>
                  <a:cubicBezTo>
                    <a:pt x="864" y="9"/>
                    <a:pt x="796" y="0"/>
                    <a:pt x="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3890;p56">
              <a:extLst>
                <a:ext uri="{FF2B5EF4-FFF2-40B4-BE49-F238E27FC236}">
                  <a16:creationId xmlns:a16="http://schemas.microsoft.com/office/drawing/2014/main" id="{244B4317-874E-2D95-FA1D-B9E32DCB7E3C}"/>
                </a:ext>
              </a:extLst>
            </p:cNvPr>
            <p:cNvSpPr/>
            <p:nvPr/>
          </p:nvSpPr>
          <p:spPr>
            <a:xfrm>
              <a:off x="1435075" y="2121700"/>
              <a:ext cx="81350" cy="75550"/>
            </a:xfrm>
            <a:custGeom>
              <a:avLst/>
              <a:gdLst/>
              <a:ahLst/>
              <a:cxnLst/>
              <a:rect l="l" t="t" r="r" b="b"/>
              <a:pathLst>
                <a:path w="3254" h="3022" extrusionOk="0">
                  <a:moveTo>
                    <a:pt x="1561" y="0"/>
                  </a:moveTo>
                  <a:cubicBezTo>
                    <a:pt x="1326" y="0"/>
                    <a:pt x="1085" y="48"/>
                    <a:pt x="888" y="161"/>
                  </a:cubicBezTo>
                  <a:cubicBezTo>
                    <a:pt x="777" y="235"/>
                    <a:pt x="629" y="309"/>
                    <a:pt x="555" y="383"/>
                  </a:cubicBezTo>
                  <a:cubicBezTo>
                    <a:pt x="407" y="494"/>
                    <a:pt x="333" y="642"/>
                    <a:pt x="222" y="753"/>
                  </a:cubicBezTo>
                  <a:cubicBezTo>
                    <a:pt x="74" y="1086"/>
                    <a:pt x="0" y="1418"/>
                    <a:pt x="74" y="1788"/>
                  </a:cubicBezTo>
                  <a:cubicBezTo>
                    <a:pt x="148" y="1936"/>
                    <a:pt x="185" y="2010"/>
                    <a:pt x="222" y="2158"/>
                  </a:cubicBezTo>
                  <a:cubicBezTo>
                    <a:pt x="296" y="2269"/>
                    <a:pt x="370" y="2343"/>
                    <a:pt x="407" y="2453"/>
                  </a:cubicBezTo>
                  <a:lnTo>
                    <a:pt x="592" y="2601"/>
                  </a:lnTo>
                  <a:cubicBezTo>
                    <a:pt x="777" y="2823"/>
                    <a:pt x="1072" y="2934"/>
                    <a:pt x="1331" y="3008"/>
                  </a:cubicBezTo>
                  <a:cubicBezTo>
                    <a:pt x="1401" y="3017"/>
                    <a:pt x="1471" y="3021"/>
                    <a:pt x="1541" y="3021"/>
                  </a:cubicBezTo>
                  <a:cubicBezTo>
                    <a:pt x="1769" y="3021"/>
                    <a:pt x="2001" y="2973"/>
                    <a:pt x="2255" y="2860"/>
                  </a:cubicBezTo>
                  <a:cubicBezTo>
                    <a:pt x="2440" y="2749"/>
                    <a:pt x="2588" y="2675"/>
                    <a:pt x="2736" y="2527"/>
                  </a:cubicBezTo>
                  <a:cubicBezTo>
                    <a:pt x="3143" y="2084"/>
                    <a:pt x="3254" y="1418"/>
                    <a:pt x="2884" y="864"/>
                  </a:cubicBezTo>
                  <a:cubicBezTo>
                    <a:pt x="2625" y="383"/>
                    <a:pt x="2218" y="124"/>
                    <a:pt x="1775" y="13"/>
                  </a:cubicBezTo>
                  <a:cubicBezTo>
                    <a:pt x="1705" y="5"/>
                    <a:pt x="1633" y="0"/>
                    <a:pt x="1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3891;p56">
              <a:extLst>
                <a:ext uri="{FF2B5EF4-FFF2-40B4-BE49-F238E27FC236}">
                  <a16:creationId xmlns:a16="http://schemas.microsoft.com/office/drawing/2014/main" id="{6D53A03A-1B38-B45C-7D29-54D0EE1FF29F}"/>
                </a:ext>
              </a:extLst>
            </p:cNvPr>
            <p:cNvSpPr/>
            <p:nvPr/>
          </p:nvSpPr>
          <p:spPr>
            <a:xfrm>
              <a:off x="1443375" y="2125375"/>
              <a:ext cx="64725" cy="61650"/>
            </a:xfrm>
            <a:custGeom>
              <a:avLst/>
              <a:gdLst/>
              <a:ahLst/>
              <a:cxnLst/>
              <a:rect l="l" t="t" r="r" b="b"/>
              <a:pathLst>
                <a:path w="2589" h="2466" extrusionOk="0">
                  <a:moveTo>
                    <a:pt x="1286" y="0"/>
                  </a:moveTo>
                  <a:cubicBezTo>
                    <a:pt x="1094" y="0"/>
                    <a:pt x="907" y="42"/>
                    <a:pt x="740" y="125"/>
                  </a:cubicBezTo>
                  <a:cubicBezTo>
                    <a:pt x="629" y="162"/>
                    <a:pt x="556" y="199"/>
                    <a:pt x="445" y="310"/>
                  </a:cubicBezTo>
                  <a:cubicBezTo>
                    <a:pt x="297" y="384"/>
                    <a:pt x="223" y="495"/>
                    <a:pt x="186" y="606"/>
                  </a:cubicBezTo>
                  <a:cubicBezTo>
                    <a:pt x="38" y="865"/>
                    <a:pt x="1" y="1160"/>
                    <a:pt x="38" y="1456"/>
                  </a:cubicBezTo>
                  <a:cubicBezTo>
                    <a:pt x="38" y="1567"/>
                    <a:pt x="75" y="1641"/>
                    <a:pt x="149" y="1752"/>
                  </a:cubicBezTo>
                  <a:cubicBezTo>
                    <a:pt x="186" y="1826"/>
                    <a:pt x="223" y="1937"/>
                    <a:pt x="260" y="1974"/>
                  </a:cubicBezTo>
                  <a:lnTo>
                    <a:pt x="408" y="2122"/>
                  </a:lnTo>
                  <a:cubicBezTo>
                    <a:pt x="592" y="2306"/>
                    <a:pt x="777" y="2380"/>
                    <a:pt x="999" y="2417"/>
                  </a:cubicBezTo>
                  <a:cubicBezTo>
                    <a:pt x="1122" y="2448"/>
                    <a:pt x="1238" y="2466"/>
                    <a:pt x="1350" y="2466"/>
                  </a:cubicBezTo>
                  <a:cubicBezTo>
                    <a:pt x="1509" y="2466"/>
                    <a:pt x="1661" y="2430"/>
                    <a:pt x="1813" y="2343"/>
                  </a:cubicBezTo>
                  <a:cubicBezTo>
                    <a:pt x="1923" y="2233"/>
                    <a:pt x="2071" y="2159"/>
                    <a:pt x="2145" y="2048"/>
                  </a:cubicBezTo>
                  <a:cubicBezTo>
                    <a:pt x="2552" y="1752"/>
                    <a:pt x="2589" y="1197"/>
                    <a:pt x="2404" y="717"/>
                  </a:cubicBezTo>
                  <a:cubicBezTo>
                    <a:pt x="2219" y="347"/>
                    <a:pt x="1849" y="88"/>
                    <a:pt x="1480" y="14"/>
                  </a:cubicBezTo>
                  <a:cubicBezTo>
                    <a:pt x="1415" y="5"/>
                    <a:pt x="135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3892;p56">
              <a:extLst>
                <a:ext uri="{FF2B5EF4-FFF2-40B4-BE49-F238E27FC236}">
                  <a16:creationId xmlns:a16="http://schemas.microsoft.com/office/drawing/2014/main" id="{42F8985D-4B5F-DC5B-891E-B4F960DE5BC9}"/>
                </a:ext>
              </a:extLst>
            </p:cNvPr>
            <p:cNvSpPr/>
            <p:nvPr/>
          </p:nvSpPr>
          <p:spPr>
            <a:xfrm>
              <a:off x="1456325" y="2129800"/>
              <a:ext cx="38850" cy="38150"/>
            </a:xfrm>
            <a:custGeom>
              <a:avLst/>
              <a:gdLst/>
              <a:ahLst/>
              <a:cxnLst/>
              <a:rect l="l" t="t" r="r" b="b"/>
              <a:pathLst>
                <a:path w="1554" h="1526" extrusionOk="0">
                  <a:moveTo>
                    <a:pt x="751" y="0"/>
                  </a:moveTo>
                  <a:cubicBezTo>
                    <a:pt x="647" y="0"/>
                    <a:pt x="538" y="26"/>
                    <a:pt x="444" y="96"/>
                  </a:cubicBezTo>
                  <a:cubicBezTo>
                    <a:pt x="370" y="133"/>
                    <a:pt x="296" y="170"/>
                    <a:pt x="259" y="207"/>
                  </a:cubicBezTo>
                  <a:cubicBezTo>
                    <a:pt x="222" y="281"/>
                    <a:pt x="185" y="318"/>
                    <a:pt x="111" y="392"/>
                  </a:cubicBezTo>
                  <a:cubicBezTo>
                    <a:pt x="38" y="540"/>
                    <a:pt x="1" y="725"/>
                    <a:pt x="38" y="909"/>
                  </a:cubicBezTo>
                  <a:cubicBezTo>
                    <a:pt x="38" y="946"/>
                    <a:pt x="38" y="1057"/>
                    <a:pt x="74" y="1094"/>
                  </a:cubicBezTo>
                  <a:cubicBezTo>
                    <a:pt x="111" y="1131"/>
                    <a:pt x="111" y="1205"/>
                    <a:pt x="185" y="1242"/>
                  </a:cubicBezTo>
                  <a:lnTo>
                    <a:pt x="259" y="1316"/>
                  </a:lnTo>
                  <a:cubicBezTo>
                    <a:pt x="370" y="1427"/>
                    <a:pt x="481" y="1464"/>
                    <a:pt x="629" y="1501"/>
                  </a:cubicBezTo>
                  <a:cubicBezTo>
                    <a:pt x="690" y="1516"/>
                    <a:pt x="758" y="1525"/>
                    <a:pt x="827" y="1525"/>
                  </a:cubicBezTo>
                  <a:cubicBezTo>
                    <a:pt x="924" y="1525"/>
                    <a:pt x="1023" y="1507"/>
                    <a:pt x="1110" y="1464"/>
                  </a:cubicBezTo>
                  <a:cubicBezTo>
                    <a:pt x="1184" y="1427"/>
                    <a:pt x="1295" y="1316"/>
                    <a:pt x="1331" y="1279"/>
                  </a:cubicBezTo>
                  <a:cubicBezTo>
                    <a:pt x="1516" y="1057"/>
                    <a:pt x="1553" y="725"/>
                    <a:pt x="1516" y="429"/>
                  </a:cubicBezTo>
                  <a:cubicBezTo>
                    <a:pt x="1368" y="207"/>
                    <a:pt x="1147" y="96"/>
                    <a:pt x="925" y="22"/>
                  </a:cubicBezTo>
                  <a:cubicBezTo>
                    <a:pt x="871" y="9"/>
                    <a:pt x="812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3893;p56">
              <a:extLst>
                <a:ext uri="{FF2B5EF4-FFF2-40B4-BE49-F238E27FC236}">
                  <a16:creationId xmlns:a16="http://schemas.microsoft.com/office/drawing/2014/main" id="{13CC83BE-57C3-4207-8943-ACC9ABBBFBB3}"/>
                </a:ext>
              </a:extLst>
            </p:cNvPr>
            <p:cNvSpPr/>
            <p:nvPr/>
          </p:nvSpPr>
          <p:spPr>
            <a:xfrm>
              <a:off x="1413800" y="2175300"/>
              <a:ext cx="81375" cy="74625"/>
            </a:xfrm>
            <a:custGeom>
              <a:avLst/>
              <a:gdLst/>
              <a:ahLst/>
              <a:cxnLst/>
              <a:rect l="l" t="t" r="r" b="b"/>
              <a:pathLst>
                <a:path w="3255" h="2985" extrusionOk="0">
                  <a:moveTo>
                    <a:pt x="1566" y="0"/>
                  </a:moveTo>
                  <a:cubicBezTo>
                    <a:pt x="1340" y="0"/>
                    <a:pt x="1114" y="49"/>
                    <a:pt x="888" y="162"/>
                  </a:cubicBezTo>
                  <a:cubicBezTo>
                    <a:pt x="814" y="199"/>
                    <a:pt x="666" y="309"/>
                    <a:pt x="555" y="383"/>
                  </a:cubicBezTo>
                  <a:cubicBezTo>
                    <a:pt x="445" y="457"/>
                    <a:pt x="334" y="605"/>
                    <a:pt x="260" y="753"/>
                  </a:cubicBezTo>
                  <a:cubicBezTo>
                    <a:pt x="112" y="1086"/>
                    <a:pt x="1" y="1382"/>
                    <a:pt x="112" y="1788"/>
                  </a:cubicBezTo>
                  <a:cubicBezTo>
                    <a:pt x="149" y="1899"/>
                    <a:pt x="223" y="2010"/>
                    <a:pt x="260" y="2158"/>
                  </a:cubicBezTo>
                  <a:cubicBezTo>
                    <a:pt x="297" y="2232"/>
                    <a:pt x="408" y="2343"/>
                    <a:pt x="445" y="2417"/>
                  </a:cubicBezTo>
                  <a:lnTo>
                    <a:pt x="629" y="2602"/>
                  </a:lnTo>
                  <a:cubicBezTo>
                    <a:pt x="814" y="2786"/>
                    <a:pt x="1073" y="2934"/>
                    <a:pt x="1369" y="2971"/>
                  </a:cubicBezTo>
                  <a:cubicBezTo>
                    <a:pt x="1430" y="2980"/>
                    <a:pt x="1495" y="2985"/>
                    <a:pt x="1563" y="2985"/>
                  </a:cubicBezTo>
                  <a:cubicBezTo>
                    <a:pt x="1785" y="2985"/>
                    <a:pt x="2039" y="2936"/>
                    <a:pt x="2293" y="2823"/>
                  </a:cubicBezTo>
                  <a:cubicBezTo>
                    <a:pt x="2478" y="2750"/>
                    <a:pt x="2626" y="2639"/>
                    <a:pt x="2737" y="2528"/>
                  </a:cubicBezTo>
                  <a:cubicBezTo>
                    <a:pt x="3180" y="2047"/>
                    <a:pt x="3254" y="1382"/>
                    <a:pt x="2885" y="864"/>
                  </a:cubicBezTo>
                  <a:cubicBezTo>
                    <a:pt x="2663" y="383"/>
                    <a:pt x="2256" y="88"/>
                    <a:pt x="1775" y="14"/>
                  </a:cubicBezTo>
                  <a:cubicBezTo>
                    <a:pt x="1706" y="5"/>
                    <a:pt x="1636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3894;p56">
              <a:extLst>
                <a:ext uri="{FF2B5EF4-FFF2-40B4-BE49-F238E27FC236}">
                  <a16:creationId xmlns:a16="http://schemas.microsoft.com/office/drawing/2014/main" id="{227216C5-E8A9-9308-8CE0-0FAAE413C2D2}"/>
                </a:ext>
              </a:extLst>
            </p:cNvPr>
            <p:cNvSpPr/>
            <p:nvPr/>
          </p:nvSpPr>
          <p:spPr>
            <a:xfrm>
              <a:off x="1422125" y="2179900"/>
              <a:ext cx="66575" cy="61000"/>
            </a:xfrm>
            <a:custGeom>
              <a:avLst/>
              <a:gdLst/>
              <a:ahLst/>
              <a:cxnLst/>
              <a:rect l="l" t="t" r="r" b="b"/>
              <a:pathLst>
                <a:path w="2663" h="2440" extrusionOk="0">
                  <a:moveTo>
                    <a:pt x="1302" y="1"/>
                  </a:moveTo>
                  <a:cubicBezTo>
                    <a:pt x="1114" y="1"/>
                    <a:pt x="906" y="42"/>
                    <a:pt x="740" y="125"/>
                  </a:cubicBezTo>
                  <a:cubicBezTo>
                    <a:pt x="666" y="162"/>
                    <a:pt x="555" y="199"/>
                    <a:pt x="481" y="273"/>
                  </a:cubicBezTo>
                  <a:cubicBezTo>
                    <a:pt x="333" y="384"/>
                    <a:pt x="222" y="458"/>
                    <a:pt x="185" y="606"/>
                  </a:cubicBezTo>
                  <a:cubicBezTo>
                    <a:pt x="75" y="828"/>
                    <a:pt x="1" y="1161"/>
                    <a:pt x="75" y="1456"/>
                  </a:cubicBezTo>
                  <a:cubicBezTo>
                    <a:pt x="75" y="1530"/>
                    <a:pt x="112" y="1641"/>
                    <a:pt x="148" y="1715"/>
                  </a:cubicBezTo>
                  <a:cubicBezTo>
                    <a:pt x="185" y="1826"/>
                    <a:pt x="259" y="1900"/>
                    <a:pt x="296" y="1974"/>
                  </a:cubicBezTo>
                  <a:lnTo>
                    <a:pt x="444" y="2085"/>
                  </a:lnTo>
                  <a:cubicBezTo>
                    <a:pt x="592" y="2270"/>
                    <a:pt x="814" y="2381"/>
                    <a:pt x="1036" y="2418"/>
                  </a:cubicBezTo>
                  <a:cubicBezTo>
                    <a:pt x="1131" y="2431"/>
                    <a:pt x="1230" y="2440"/>
                    <a:pt x="1329" y="2440"/>
                  </a:cubicBezTo>
                  <a:cubicBezTo>
                    <a:pt x="1501" y="2440"/>
                    <a:pt x="1672" y="2414"/>
                    <a:pt x="1812" y="2344"/>
                  </a:cubicBezTo>
                  <a:cubicBezTo>
                    <a:pt x="1960" y="2233"/>
                    <a:pt x="2071" y="2122"/>
                    <a:pt x="2182" y="2048"/>
                  </a:cubicBezTo>
                  <a:cubicBezTo>
                    <a:pt x="2552" y="1678"/>
                    <a:pt x="2663" y="1161"/>
                    <a:pt x="2404" y="717"/>
                  </a:cubicBezTo>
                  <a:cubicBezTo>
                    <a:pt x="2219" y="347"/>
                    <a:pt x="1849" y="52"/>
                    <a:pt x="1479" y="15"/>
                  </a:cubicBezTo>
                  <a:cubicBezTo>
                    <a:pt x="1424" y="5"/>
                    <a:pt x="1364" y="1"/>
                    <a:pt x="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3895;p56">
              <a:extLst>
                <a:ext uri="{FF2B5EF4-FFF2-40B4-BE49-F238E27FC236}">
                  <a16:creationId xmlns:a16="http://schemas.microsoft.com/office/drawing/2014/main" id="{B01C83FB-CFCE-202E-6FD2-148CDDE2DFE2}"/>
                </a:ext>
              </a:extLst>
            </p:cNvPr>
            <p:cNvSpPr/>
            <p:nvPr/>
          </p:nvSpPr>
          <p:spPr>
            <a:xfrm>
              <a:off x="1435075" y="2183350"/>
              <a:ext cx="38825" cy="38200"/>
            </a:xfrm>
            <a:custGeom>
              <a:avLst/>
              <a:gdLst/>
              <a:ahLst/>
              <a:cxnLst/>
              <a:rect l="l" t="t" r="r" b="b"/>
              <a:pathLst>
                <a:path w="1553" h="1528" extrusionOk="0">
                  <a:moveTo>
                    <a:pt x="730" y="0"/>
                  </a:moveTo>
                  <a:cubicBezTo>
                    <a:pt x="636" y="0"/>
                    <a:pt x="546" y="18"/>
                    <a:pt x="481" y="61"/>
                  </a:cubicBezTo>
                  <a:cubicBezTo>
                    <a:pt x="370" y="98"/>
                    <a:pt x="333" y="172"/>
                    <a:pt x="296" y="209"/>
                  </a:cubicBezTo>
                  <a:cubicBezTo>
                    <a:pt x="222" y="246"/>
                    <a:pt x="185" y="283"/>
                    <a:pt x="148" y="394"/>
                  </a:cubicBezTo>
                  <a:cubicBezTo>
                    <a:pt x="37" y="542"/>
                    <a:pt x="0" y="727"/>
                    <a:pt x="37" y="912"/>
                  </a:cubicBezTo>
                  <a:cubicBezTo>
                    <a:pt x="37" y="949"/>
                    <a:pt x="37" y="1023"/>
                    <a:pt x="74" y="1097"/>
                  </a:cubicBezTo>
                  <a:cubicBezTo>
                    <a:pt x="148" y="1134"/>
                    <a:pt x="148" y="1171"/>
                    <a:pt x="185" y="1207"/>
                  </a:cubicBezTo>
                  <a:lnTo>
                    <a:pt x="296" y="1318"/>
                  </a:lnTo>
                  <a:cubicBezTo>
                    <a:pt x="370" y="1392"/>
                    <a:pt x="518" y="1466"/>
                    <a:pt x="629" y="1503"/>
                  </a:cubicBezTo>
                  <a:cubicBezTo>
                    <a:pt x="690" y="1519"/>
                    <a:pt x="758" y="1528"/>
                    <a:pt x="826" y="1528"/>
                  </a:cubicBezTo>
                  <a:cubicBezTo>
                    <a:pt x="923" y="1528"/>
                    <a:pt x="1023" y="1510"/>
                    <a:pt x="1109" y="1466"/>
                  </a:cubicBezTo>
                  <a:cubicBezTo>
                    <a:pt x="1220" y="1392"/>
                    <a:pt x="1294" y="1318"/>
                    <a:pt x="1331" y="1281"/>
                  </a:cubicBezTo>
                  <a:cubicBezTo>
                    <a:pt x="1516" y="1023"/>
                    <a:pt x="1553" y="727"/>
                    <a:pt x="1516" y="431"/>
                  </a:cubicBezTo>
                  <a:cubicBezTo>
                    <a:pt x="1405" y="209"/>
                    <a:pt x="1146" y="61"/>
                    <a:pt x="924" y="24"/>
                  </a:cubicBezTo>
                  <a:cubicBezTo>
                    <a:pt x="863" y="9"/>
                    <a:pt x="796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3896;p56">
              <a:extLst>
                <a:ext uri="{FF2B5EF4-FFF2-40B4-BE49-F238E27FC236}">
                  <a16:creationId xmlns:a16="http://schemas.microsoft.com/office/drawing/2014/main" id="{D715EF42-62FD-AA09-17F8-080C4F7CAE04}"/>
                </a:ext>
              </a:extLst>
            </p:cNvPr>
            <p:cNvSpPr/>
            <p:nvPr/>
          </p:nvSpPr>
          <p:spPr>
            <a:xfrm>
              <a:off x="1435075" y="2175300"/>
              <a:ext cx="81350" cy="74625"/>
            </a:xfrm>
            <a:custGeom>
              <a:avLst/>
              <a:gdLst/>
              <a:ahLst/>
              <a:cxnLst/>
              <a:rect l="l" t="t" r="r" b="b"/>
              <a:pathLst>
                <a:path w="3254" h="2985" extrusionOk="0">
                  <a:moveTo>
                    <a:pt x="1561" y="0"/>
                  </a:moveTo>
                  <a:cubicBezTo>
                    <a:pt x="1326" y="0"/>
                    <a:pt x="1085" y="49"/>
                    <a:pt x="888" y="162"/>
                  </a:cubicBezTo>
                  <a:cubicBezTo>
                    <a:pt x="777" y="199"/>
                    <a:pt x="629" y="309"/>
                    <a:pt x="555" y="383"/>
                  </a:cubicBezTo>
                  <a:cubicBezTo>
                    <a:pt x="407" y="457"/>
                    <a:pt x="333" y="605"/>
                    <a:pt x="222" y="753"/>
                  </a:cubicBezTo>
                  <a:cubicBezTo>
                    <a:pt x="74" y="1086"/>
                    <a:pt x="0" y="1382"/>
                    <a:pt x="74" y="1788"/>
                  </a:cubicBezTo>
                  <a:cubicBezTo>
                    <a:pt x="148" y="1899"/>
                    <a:pt x="185" y="2010"/>
                    <a:pt x="222" y="2158"/>
                  </a:cubicBezTo>
                  <a:cubicBezTo>
                    <a:pt x="296" y="2232"/>
                    <a:pt x="370" y="2343"/>
                    <a:pt x="407" y="2417"/>
                  </a:cubicBezTo>
                  <a:lnTo>
                    <a:pt x="592" y="2602"/>
                  </a:lnTo>
                  <a:cubicBezTo>
                    <a:pt x="777" y="2786"/>
                    <a:pt x="1072" y="2934"/>
                    <a:pt x="1331" y="2971"/>
                  </a:cubicBezTo>
                  <a:cubicBezTo>
                    <a:pt x="1401" y="2980"/>
                    <a:pt x="1471" y="2985"/>
                    <a:pt x="1541" y="2985"/>
                  </a:cubicBezTo>
                  <a:cubicBezTo>
                    <a:pt x="1769" y="2985"/>
                    <a:pt x="2001" y="2936"/>
                    <a:pt x="2255" y="2823"/>
                  </a:cubicBezTo>
                  <a:cubicBezTo>
                    <a:pt x="2440" y="2750"/>
                    <a:pt x="2588" y="2639"/>
                    <a:pt x="2736" y="2528"/>
                  </a:cubicBezTo>
                  <a:cubicBezTo>
                    <a:pt x="3143" y="2047"/>
                    <a:pt x="3254" y="1382"/>
                    <a:pt x="2884" y="864"/>
                  </a:cubicBezTo>
                  <a:cubicBezTo>
                    <a:pt x="2625" y="383"/>
                    <a:pt x="2218" y="88"/>
                    <a:pt x="1775" y="14"/>
                  </a:cubicBezTo>
                  <a:cubicBezTo>
                    <a:pt x="1705" y="5"/>
                    <a:pt x="1633" y="0"/>
                    <a:pt x="1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3897;p56">
              <a:extLst>
                <a:ext uri="{FF2B5EF4-FFF2-40B4-BE49-F238E27FC236}">
                  <a16:creationId xmlns:a16="http://schemas.microsoft.com/office/drawing/2014/main" id="{BA84EE90-C6D3-9952-8EA9-B3AB62C2E193}"/>
                </a:ext>
              </a:extLst>
            </p:cNvPr>
            <p:cNvSpPr/>
            <p:nvPr/>
          </p:nvSpPr>
          <p:spPr>
            <a:xfrm>
              <a:off x="1443375" y="2179900"/>
              <a:ext cx="64725" cy="61000"/>
            </a:xfrm>
            <a:custGeom>
              <a:avLst/>
              <a:gdLst/>
              <a:ahLst/>
              <a:cxnLst/>
              <a:rect l="l" t="t" r="r" b="b"/>
              <a:pathLst>
                <a:path w="2589" h="2440" extrusionOk="0">
                  <a:moveTo>
                    <a:pt x="1286" y="1"/>
                  </a:moveTo>
                  <a:cubicBezTo>
                    <a:pt x="1094" y="1"/>
                    <a:pt x="907" y="42"/>
                    <a:pt x="740" y="125"/>
                  </a:cubicBezTo>
                  <a:cubicBezTo>
                    <a:pt x="629" y="162"/>
                    <a:pt x="556" y="199"/>
                    <a:pt x="445" y="273"/>
                  </a:cubicBezTo>
                  <a:cubicBezTo>
                    <a:pt x="297" y="384"/>
                    <a:pt x="223" y="458"/>
                    <a:pt x="186" y="606"/>
                  </a:cubicBezTo>
                  <a:cubicBezTo>
                    <a:pt x="38" y="828"/>
                    <a:pt x="1" y="1161"/>
                    <a:pt x="38" y="1456"/>
                  </a:cubicBezTo>
                  <a:cubicBezTo>
                    <a:pt x="38" y="1530"/>
                    <a:pt x="75" y="1641"/>
                    <a:pt x="149" y="1715"/>
                  </a:cubicBezTo>
                  <a:cubicBezTo>
                    <a:pt x="186" y="1826"/>
                    <a:pt x="223" y="1900"/>
                    <a:pt x="260" y="1974"/>
                  </a:cubicBezTo>
                  <a:lnTo>
                    <a:pt x="408" y="2085"/>
                  </a:lnTo>
                  <a:cubicBezTo>
                    <a:pt x="592" y="2270"/>
                    <a:pt x="777" y="2381"/>
                    <a:pt x="999" y="2418"/>
                  </a:cubicBezTo>
                  <a:cubicBezTo>
                    <a:pt x="1107" y="2431"/>
                    <a:pt x="1211" y="2440"/>
                    <a:pt x="1311" y="2440"/>
                  </a:cubicBezTo>
                  <a:cubicBezTo>
                    <a:pt x="1484" y="2440"/>
                    <a:pt x="1648" y="2414"/>
                    <a:pt x="1813" y="2344"/>
                  </a:cubicBezTo>
                  <a:cubicBezTo>
                    <a:pt x="1923" y="2233"/>
                    <a:pt x="2071" y="2122"/>
                    <a:pt x="2145" y="2048"/>
                  </a:cubicBezTo>
                  <a:cubicBezTo>
                    <a:pt x="2552" y="1678"/>
                    <a:pt x="2589" y="1124"/>
                    <a:pt x="2404" y="717"/>
                  </a:cubicBezTo>
                  <a:cubicBezTo>
                    <a:pt x="2219" y="347"/>
                    <a:pt x="1849" y="52"/>
                    <a:pt x="1480" y="15"/>
                  </a:cubicBezTo>
                  <a:cubicBezTo>
                    <a:pt x="1415" y="5"/>
                    <a:pt x="135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3898;p56">
              <a:extLst>
                <a:ext uri="{FF2B5EF4-FFF2-40B4-BE49-F238E27FC236}">
                  <a16:creationId xmlns:a16="http://schemas.microsoft.com/office/drawing/2014/main" id="{5B133F8C-58BA-6CFC-E837-41003C557DC2}"/>
                </a:ext>
              </a:extLst>
            </p:cNvPr>
            <p:cNvSpPr/>
            <p:nvPr/>
          </p:nvSpPr>
          <p:spPr>
            <a:xfrm>
              <a:off x="1456325" y="2183350"/>
              <a:ext cx="38850" cy="38200"/>
            </a:xfrm>
            <a:custGeom>
              <a:avLst/>
              <a:gdLst/>
              <a:ahLst/>
              <a:cxnLst/>
              <a:rect l="l" t="t" r="r" b="b"/>
              <a:pathLst>
                <a:path w="1554" h="1528" extrusionOk="0">
                  <a:moveTo>
                    <a:pt x="727" y="0"/>
                  </a:moveTo>
                  <a:cubicBezTo>
                    <a:pt x="630" y="0"/>
                    <a:pt x="531" y="18"/>
                    <a:pt x="444" y="61"/>
                  </a:cubicBezTo>
                  <a:cubicBezTo>
                    <a:pt x="370" y="98"/>
                    <a:pt x="296" y="172"/>
                    <a:pt x="259" y="209"/>
                  </a:cubicBezTo>
                  <a:cubicBezTo>
                    <a:pt x="222" y="246"/>
                    <a:pt x="185" y="283"/>
                    <a:pt x="111" y="394"/>
                  </a:cubicBezTo>
                  <a:cubicBezTo>
                    <a:pt x="38" y="542"/>
                    <a:pt x="1" y="727"/>
                    <a:pt x="38" y="912"/>
                  </a:cubicBezTo>
                  <a:cubicBezTo>
                    <a:pt x="38" y="949"/>
                    <a:pt x="38" y="1023"/>
                    <a:pt x="74" y="1097"/>
                  </a:cubicBezTo>
                  <a:cubicBezTo>
                    <a:pt x="111" y="1134"/>
                    <a:pt x="111" y="1171"/>
                    <a:pt x="185" y="1207"/>
                  </a:cubicBezTo>
                  <a:lnTo>
                    <a:pt x="259" y="1318"/>
                  </a:lnTo>
                  <a:cubicBezTo>
                    <a:pt x="370" y="1392"/>
                    <a:pt x="481" y="1466"/>
                    <a:pt x="629" y="1503"/>
                  </a:cubicBezTo>
                  <a:cubicBezTo>
                    <a:pt x="690" y="1519"/>
                    <a:pt x="758" y="1528"/>
                    <a:pt x="827" y="1528"/>
                  </a:cubicBezTo>
                  <a:cubicBezTo>
                    <a:pt x="924" y="1528"/>
                    <a:pt x="1023" y="1510"/>
                    <a:pt x="1110" y="1466"/>
                  </a:cubicBezTo>
                  <a:cubicBezTo>
                    <a:pt x="1184" y="1392"/>
                    <a:pt x="1295" y="1318"/>
                    <a:pt x="1331" y="1281"/>
                  </a:cubicBezTo>
                  <a:cubicBezTo>
                    <a:pt x="1516" y="1023"/>
                    <a:pt x="1553" y="727"/>
                    <a:pt x="1516" y="431"/>
                  </a:cubicBezTo>
                  <a:cubicBezTo>
                    <a:pt x="1368" y="209"/>
                    <a:pt x="1147" y="61"/>
                    <a:pt x="925" y="24"/>
                  </a:cubicBezTo>
                  <a:cubicBezTo>
                    <a:pt x="864" y="9"/>
                    <a:pt x="796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3899;p56">
              <a:extLst>
                <a:ext uri="{FF2B5EF4-FFF2-40B4-BE49-F238E27FC236}">
                  <a16:creationId xmlns:a16="http://schemas.microsoft.com/office/drawing/2014/main" id="{1C904D0B-8754-2B50-9DE7-34E5FA113442}"/>
                </a:ext>
              </a:extLst>
            </p:cNvPr>
            <p:cNvSpPr/>
            <p:nvPr/>
          </p:nvSpPr>
          <p:spPr>
            <a:xfrm>
              <a:off x="1480350" y="2049175"/>
              <a:ext cx="80450" cy="75050"/>
            </a:xfrm>
            <a:custGeom>
              <a:avLst/>
              <a:gdLst/>
              <a:ahLst/>
              <a:cxnLst/>
              <a:rect l="l" t="t" r="r" b="b"/>
              <a:pathLst>
                <a:path w="3218" h="3002" extrusionOk="0">
                  <a:moveTo>
                    <a:pt x="1508" y="1"/>
                  </a:moveTo>
                  <a:cubicBezTo>
                    <a:pt x="1300" y="1"/>
                    <a:pt x="1075" y="62"/>
                    <a:pt x="888" y="142"/>
                  </a:cubicBezTo>
                  <a:cubicBezTo>
                    <a:pt x="777" y="216"/>
                    <a:pt x="629" y="289"/>
                    <a:pt x="555" y="400"/>
                  </a:cubicBezTo>
                  <a:cubicBezTo>
                    <a:pt x="407" y="474"/>
                    <a:pt x="334" y="622"/>
                    <a:pt x="223" y="770"/>
                  </a:cubicBezTo>
                  <a:cubicBezTo>
                    <a:pt x="75" y="1066"/>
                    <a:pt x="1" y="1399"/>
                    <a:pt x="75" y="1768"/>
                  </a:cubicBezTo>
                  <a:cubicBezTo>
                    <a:pt x="112" y="1916"/>
                    <a:pt x="186" y="1990"/>
                    <a:pt x="223" y="2138"/>
                  </a:cubicBezTo>
                  <a:cubicBezTo>
                    <a:pt x="260" y="2249"/>
                    <a:pt x="370" y="2323"/>
                    <a:pt x="407" y="2434"/>
                  </a:cubicBezTo>
                  <a:lnTo>
                    <a:pt x="592" y="2619"/>
                  </a:lnTo>
                  <a:cubicBezTo>
                    <a:pt x="777" y="2803"/>
                    <a:pt x="1073" y="2914"/>
                    <a:pt x="1332" y="2988"/>
                  </a:cubicBezTo>
                  <a:cubicBezTo>
                    <a:pt x="1393" y="2997"/>
                    <a:pt x="1458" y="3002"/>
                    <a:pt x="1526" y="3002"/>
                  </a:cubicBezTo>
                  <a:cubicBezTo>
                    <a:pt x="1748" y="3002"/>
                    <a:pt x="2002" y="2953"/>
                    <a:pt x="2256" y="2840"/>
                  </a:cubicBezTo>
                  <a:cubicBezTo>
                    <a:pt x="2441" y="2730"/>
                    <a:pt x="2589" y="2656"/>
                    <a:pt x="2737" y="2508"/>
                  </a:cubicBezTo>
                  <a:cubicBezTo>
                    <a:pt x="3143" y="2101"/>
                    <a:pt x="3217" y="1473"/>
                    <a:pt x="2848" y="844"/>
                  </a:cubicBezTo>
                  <a:cubicBezTo>
                    <a:pt x="2626" y="400"/>
                    <a:pt x="2219" y="105"/>
                    <a:pt x="1738" y="31"/>
                  </a:cubicBezTo>
                  <a:cubicBezTo>
                    <a:pt x="1666" y="10"/>
                    <a:pt x="1588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3900;p56">
              <a:extLst>
                <a:ext uri="{FF2B5EF4-FFF2-40B4-BE49-F238E27FC236}">
                  <a16:creationId xmlns:a16="http://schemas.microsoft.com/office/drawing/2014/main" id="{66E8445C-E7A7-21C6-4E27-E72BCEFCC2BB}"/>
                </a:ext>
              </a:extLst>
            </p:cNvPr>
            <p:cNvSpPr/>
            <p:nvPr/>
          </p:nvSpPr>
          <p:spPr>
            <a:xfrm>
              <a:off x="1489600" y="2054200"/>
              <a:ext cx="64725" cy="60975"/>
            </a:xfrm>
            <a:custGeom>
              <a:avLst/>
              <a:gdLst/>
              <a:ahLst/>
              <a:cxnLst/>
              <a:rect l="l" t="t" r="r" b="b"/>
              <a:pathLst>
                <a:path w="2589" h="2439" extrusionOk="0">
                  <a:moveTo>
                    <a:pt x="1272" y="0"/>
                  </a:moveTo>
                  <a:cubicBezTo>
                    <a:pt x="1084" y="0"/>
                    <a:pt x="902" y="34"/>
                    <a:pt x="740" y="88"/>
                  </a:cubicBezTo>
                  <a:cubicBezTo>
                    <a:pt x="629" y="162"/>
                    <a:pt x="555" y="199"/>
                    <a:pt x="444" y="273"/>
                  </a:cubicBezTo>
                  <a:cubicBezTo>
                    <a:pt x="296" y="384"/>
                    <a:pt x="222" y="458"/>
                    <a:pt x="185" y="606"/>
                  </a:cubicBezTo>
                  <a:cubicBezTo>
                    <a:pt x="37" y="828"/>
                    <a:pt x="0" y="1161"/>
                    <a:pt x="37" y="1456"/>
                  </a:cubicBezTo>
                  <a:cubicBezTo>
                    <a:pt x="37" y="1530"/>
                    <a:pt x="74" y="1641"/>
                    <a:pt x="148" y="1715"/>
                  </a:cubicBezTo>
                  <a:cubicBezTo>
                    <a:pt x="185" y="1826"/>
                    <a:pt x="222" y="1900"/>
                    <a:pt x="259" y="1937"/>
                  </a:cubicBezTo>
                  <a:lnTo>
                    <a:pt x="407" y="2085"/>
                  </a:lnTo>
                  <a:cubicBezTo>
                    <a:pt x="592" y="2270"/>
                    <a:pt x="777" y="2381"/>
                    <a:pt x="999" y="2418"/>
                  </a:cubicBezTo>
                  <a:cubicBezTo>
                    <a:pt x="1097" y="2430"/>
                    <a:pt x="1192" y="2438"/>
                    <a:pt x="1283" y="2438"/>
                  </a:cubicBezTo>
                  <a:cubicBezTo>
                    <a:pt x="1467" y="2438"/>
                    <a:pt x="1640" y="2405"/>
                    <a:pt x="1812" y="2307"/>
                  </a:cubicBezTo>
                  <a:cubicBezTo>
                    <a:pt x="1923" y="2233"/>
                    <a:pt x="2071" y="2122"/>
                    <a:pt x="2182" y="2048"/>
                  </a:cubicBezTo>
                  <a:cubicBezTo>
                    <a:pt x="2478" y="1715"/>
                    <a:pt x="2588" y="1161"/>
                    <a:pt x="2404" y="717"/>
                  </a:cubicBezTo>
                  <a:cubicBezTo>
                    <a:pt x="2219" y="347"/>
                    <a:pt x="1849" y="52"/>
                    <a:pt x="1479" y="15"/>
                  </a:cubicBezTo>
                  <a:cubicBezTo>
                    <a:pt x="1410" y="5"/>
                    <a:pt x="1341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3901;p56">
              <a:extLst>
                <a:ext uri="{FF2B5EF4-FFF2-40B4-BE49-F238E27FC236}">
                  <a16:creationId xmlns:a16="http://schemas.microsoft.com/office/drawing/2014/main" id="{9F6FDC3F-9D03-4730-2918-370A617BC848}"/>
                </a:ext>
              </a:extLst>
            </p:cNvPr>
            <p:cNvSpPr/>
            <p:nvPr/>
          </p:nvSpPr>
          <p:spPr>
            <a:xfrm>
              <a:off x="1500700" y="2058575"/>
              <a:ext cx="39750" cy="38150"/>
            </a:xfrm>
            <a:custGeom>
              <a:avLst/>
              <a:gdLst/>
              <a:ahLst/>
              <a:cxnLst/>
              <a:rect l="l" t="t" r="r" b="b"/>
              <a:pathLst>
                <a:path w="1590" h="1526" extrusionOk="0">
                  <a:moveTo>
                    <a:pt x="756" y="0"/>
                  </a:moveTo>
                  <a:cubicBezTo>
                    <a:pt x="667" y="0"/>
                    <a:pt x="567" y="18"/>
                    <a:pt x="481" y="61"/>
                  </a:cubicBezTo>
                  <a:cubicBezTo>
                    <a:pt x="370" y="98"/>
                    <a:pt x="333" y="172"/>
                    <a:pt x="296" y="209"/>
                  </a:cubicBezTo>
                  <a:cubicBezTo>
                    <a:pt x="259" y="246"/>
                    <a:pt x="185" y="283"/>
                    <a:pt x="148" y="394"/>
                  </a:cubicBezTo>
                  <a:cubicBezTo>
                    <a:pt x="74" y="542"/>
                    <a:pt x="0" y="727"/>
                    <a:pt x="74" y="912"/>
                  </a:cubicBezTo>
                  <a:cubicBezTo>
                    <a:pt x="74" y="949"/>
                    <a:pt x="74" y="1023"/>
                    <a:pt x="111" y="1097"/>
                  </a:cubicBezTo>
                  <a:cubicBezTo>
                    <a:pt x="148" y="1134"/>
                    <a:pt x="148" y="1170"/>
                    <a:pt x="185" y="1207"/>
                  </a:cubicBezTo>
                  <a:lnTo>
                    <a:pt x="296" y="1318"/>
                  </a:lnTo>
                  <a:cubicBezTo>
                    <a:pt x="370" y="1392"/>
                    <a:pt x="518" y="1429"/>
                    <a:pt x="666" y="1503"/>
                  </a:cubicBezTo>
                  <a:cubicBezTo>
                    <a:pt x="706" y="1517"/>
                    <a:pt x="762" y="1525"/>
                    <a:pt x="821" y="1525"/>
                  </a:cubicBezTo>
                  <a:cubicBezTo>
                    <a:pt x="924" y="1525"/>
                    <a:pt x="1039" y="1500"/>
                    <a:pt x="1109" y="1429"/>
                  </a:cubicBezTo>
                  <a:cubicBezTo>
                    <a:pt x="1220" y="1392"/>
                    <a:pt x="1294" y="1318"/>
                    <a:pt x="1368" y="1281"/>
                  </a:cubicBezTo>
                  <a:cubicBezTo>
                    <a:pt x="1553" y="1023"/>
                    <a:pt x="1590" y="727"/>
                    <a:pt x="1553" y="431"/>
                  </a:cubicBezTo>
                  <a:cubicBezTo>
                    <a:pt x="1405" y="209"/>
                    <a:pt x="1183" y="61"/>
                    <a:pt x="924" y="24"/>
                  </a:cubicBezTo>
                  <a:cubicBezTo>
                    <a:pt x="878" y="9"/>
                    <a:pt x="820" y="0"/>
                    <a:pt x="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3902;p56">
              <a:extLst>
                <a:ext uri="{FF2B5EF4-FFF2-40B4-BE49-F238E27FC236}">
                  <a16:creationId xmlns:a16="http://schemas.microsoft.com/office/drawing/2014/main" id="{5FE092F0-F249-EF90-5395-4D50389C5A61}"/>
                </a:ext>
              </a:extLst>
            </p:cNvPr>
            <p:cNvSpPr/>
            <p:nvPr/>
          </p:nvSpPr>
          <p:spPr>
            <a:xfrm>
              <a:off x="1525650" y="2226125"/>
              <a:ext cx="80425" cy="74650"/>
            </a:xfrm>
            <a:custGeom>
              <a:avLst/>
              <a:gdLst/>
              <a:ahLst/>
              <a:cxnLst/>
              <a:rect l="l" t="t" r="r" b="b"/>
              <a:pathLst>
                <a:path w="3217" h="2986" extrusionOk="0">
                  <a:moveTo>
                    <a:pt x="1544" y="1"/>
                  </a:moveTo>
                  <a:cubicBezTo>
                    <a:pt x="1324" y="1"/>
                    <a:pt x="1077" y="49"/>
                    <a:pt x="851" y="162"/>
                  </a:cubicBezTo>
                  <a:cubicBezTo>
                    <a:pt x="777" y="199"/>
                    <a:pt x="629" y="273"/>
                    <a:pt x="555" y="384"/>
                  </a:cubicBezTo>
                  <a:cubicBezTo>
                    <a:pt x="407" y="458"/>
                    <a:pt x="296" y="606"/>
                    <a:pt x="222" y="753"/>
                  </a:cubicBezTo>
                  <a:cubicBezTo>
                    <a:pt x="74" y="1086"/>
                    <a:pt x="0" y="1382"/>
                    <a:pt x="74" y="1752"/>
                  </a:cubicBezTo>
                  <a:cubicBezTo>
                    <a:pt x="111" y="1900"/>
                    <a:pt x="185" y="2011"/>
                    <a:pt x="222" y="2121"/>
                  </a:cubicBezTo>
                  <a:cubicBezTo>
                    <a:pt x="259" y="2232"/>
                    <a:pt x="370" y="2343"/>
                    <a:pt x="407" y="2417"/>
                  </a:cubicBezTo>
                  <a:lnTo>
                    <a:pt x="592" y="2602"/>
                  </a:lnTo>
                  <a:cubicBezTo>
                    <a:pt x="777" y="2787"/>
                    <a:pt x="1036" y="2935"/>
                    <a:pt x="1331" y="2972"/>
                  </a:cubicBezTo>
                  <a:cubicBezTo>
                    <a:pt x="1392" y="2980"/>
                    <a:pt x="1458" y="2985"/>
                    <a:pt x="1526" y="2985"/>
                  </a:cubicBezTo>
                  <a:cubicBezTo>
                    <a:pt x="1747" y="2985"/>
                    <a:pt x="2001" y="2937"/>
                    <a:pt x="2256" y="2824"/>
                  </a:cubicBezTo>
                  <a:cubicBezTo>
                    <a:pt x="2440" y="2750"/>
                    <a:pt x="2588" y="2639"/>
                    <a:pt x="2699" y="2528"/>
                  </a:cubicBezTo>
                  <a:cubicBezTo>
                    <a:pt x="3069" y="2084"/>
                    <a:pt x="3217" y="1456"/>
                    <a:pt x="2847" y="827"/>
                  </a:cubicBezTo>
                  <a:cubicBezTo>
                    <a:pt x="2625" y="384"/>
                    <a:pt x="2219" y="88"/>
                    <a:pt x="1738" y="14"/>
                  </a:cubicBezTo>
                  <a:cubicBezTo>
                    <a:pt x="1677" y="5"/>
                    <a:pt x="1612" y="1"/>
                    <a:pt x="1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3903;p56">
              <a:extLst>
                <a:ext uri="{FF2B5EF4-FFF2-40B4-BE49-F238E27FC236}">
                  <a16:creationId xmlns:a16="http://schemas.microsoft.com/office/drawing/2014/main" id="{21A19B7D-BFCD-E7B8-1ACF-4800C4205948}"/>
                </a:ext>
              </a:extLst>
            </p:cNvPr>
            <p:cNvSpPr/>
            <p:nvPr/>
          </p:nvSpPr>
          <p:spPr>
            <a:xfrm>
              <a:off x="1533050" y="2230750"/>
              <a:ext cx="64725" cy="61000"/>
            </a:xfrm>
            <a:custGeom>
              <a:avLst/>
              <a:gdLst/>
              <a:ahLst/>
              <a:cxnLst/>
              <a:rect l="l" t="t" r="r" b="b"/>
              <a:pathLst>
                <a:path w="2589" h="2440" extrusionOk="0">
                  <a:moveTo>
                    <a:pt x="1306" y="0"/>
                  </a:moveTo>
                  <a:cubicBezTo>
                    <a:pt x="1128" y="0"/>
                    <a:pt x="934" y="42"/>
                    <a:pt x="740" y="125"/>
                  </a:cubicBezTo>
                  <a:cubicBezTo>
                    <a:pt x="666" y="162"/>
                    <a:pt x="555" y="199"/>
                    <a:pt x="481" y="310"/>
                  </a:cubicBezTo>
                  <a:cubicBezTo>
                    <a:pt x="333" y="384"/>
                    <a:pt x="259" y="495"/>
                    <a:pt x="185" y="605"/>
                  </a:cubicBezTo>
                  <a:cubicBezTo>
                    <a:pt x="74" y="864"/>
                    <a:pt x="0" y="1160"/>
                    <a:pt x="74" y="1456"/>
                  </a:cubicBezTo>
                  <a:cubicBezTo>
                    <a:pt x="74" y="1530"/>
                    <a:pt x="111" y="1641"/>
                    <a:pt x="148" y="1715"/>
                  </a:cubicBezTo>
                  <a:cubicBezTo>
                    <a:pt x="185" y="1826"/>
                    <a:pt x="259" y="1899"/>
                    <a:pt x="296" y="1973"/>
                  </a:cubicBezTo>
                  <a:lnTo>
                    <a:pt x="444" y="2084"/>
                  </a:lnTo>
                  <a:cubicBezTo>
                    <a:pt x="629" y="2269"/>
                    <a:pt x="813" y="2380"/>
                    <a:pt x="1035" y="2417"/>
                  </a:cubicBezTo>
                  <a:cubicBezTo>
                    <a:pt x="1130" y="2431"/>
                    <a:pt x="1230" y="2439"/>
                    <a:pt x="1329" y="2439"/>
                  </a:cubicBezTo>
                  <a:cubicBezTo>
                    <a:pt x="1501" y="2439"/>
                    <a:pt x="1671" y="2413"/>
                    <a:pt x="1812" y="2343"/>
                  </a:cubicBezTo>
                  <a:cubicBezTo>
                    <a:pt x="1960" y="2232"/>
                    <a:pt x="2107" y="2158"/>
                    <a:pt x="2181" y="2047"/>
                  </a:cubicBezTo>
                  <a:cubicBezTo>
                    <a:pt x="2514" y="1715"/>
                    <a:pt x="2588" y="1160"/>
                    <a:pt x="2403" y="716"/>
                  </a:cubicBezTo>
                  <a:cubicBezTo>
                    <a:pt x="2218" y="347"/>
                    <a:pt x="1849" y="51"/>
                    <a:pt x="1479" y="14"/>
                  </a:cubicBezTo>
                  <a:cubicBezTo>
                    <a:pt x="1423" y="5"/>
                    <a:pt x="1366" y="0"/>
                    <a:pt x="1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3904;p56">
              <a:extLst>
                <a:ext uri="{FF2B5EF4-FFF2-40B4-BE49-F238E27FC236}">
                  <a16:creationId xmlns:a16="http://schemas.microsoft.com/office/drawing/2014/main" id="{0E872A0E-35CB-1F43-1323-759B40F4FA0C}"/>
                </a:ext>
              </a:extLst>
            </p:cNvPr>
            <p:cNvSpPr/>
            <p:nvPr/>
          </p:nvSpPr>
          <p:spPr>
            <a:xfrm>
              <a:off x="1545050" y="2235100"/>
              <a:ext cx="40700" cy="38200"/>
            </a:xfrm>
            <a:custGeom>
              <a:avLst/>
              <a:gdLst/>
              <a:ahLst/>
              <a:cxnLst/>
              <a:rect l="l" t="t" r="r" b="b"/>
              <a:pathLst>
                <a:path w="1628" h="1528" extrusionOk="0">
                  <a:moveTo>
                    <a:pt x="727" y="1"/>
                  </a:moveTo>
                  <a:cubicBezTo>
                    <a:pt x="630" y="1"/>
                    <a:pt x="531" y="18"/>
                    <a:pt x="444" y="62"/>
                  </a:cubicBezTo>
                  <a:cubicBezTo>
                    <a:pt x="370" y="136"/>
                    <a:pt x="333" y="173"/>
                    <a:pt x="260" y="210"/>
                  </a:cubicBezTo>
                  <a:cubicBezTo>
                    <a:pt x="223" y="247"/>
                    <a:pt x="186" y="321"/>
                    <a:pt x="149" y="394"/>
                  </a:cubicBezTo>
                  <a:cubicBezTo>
                    <a:pt x="38" y="542"/>
                    <a:pt x="1" y="727"/>
                    <a:pt x="38" y="912"/>
                  </a:cubicBezTo>
                  <a:cubicBezTo>
                    <a:pt x="38" y="949"/>
                    <a:pt x="38" y="1060"/>
                    <a:pt x="75" y="1097"/>
                  </a:cubicBezTo>
                  <a:cubicBezTo>
                    <a:pt x="149" y="1134"/>
                    <a:pt x="149" y="1171"/>
                    <a:pt x="186" y="1245"/>
                  </a:cubicBezTo>
                  <a:lnTo>
                    <a:pt x="260" y="1319"/>
                  </a:lnTo>
                  <a:cubicBezTo>
                    <a:pt x="370" y="1430"/>
                    <a:pt x="518" y="1467"/>
                    <a:pt x="629" y="1504"/>
                  </a:cubicBezTo>
                  <a:cubicBezTo>
                    <a:pt x="690" y="1519"/>
                    <a:pt x="758" y="1528"/>
                    <a:pt x="827" y="1528"/>
                  </a:cubicBezTo>
                  <a:cubicBezTo>
                    <a:pt x="924" y="1528"/>
                    <a:pt x="1023" y="1510"/>
                    <a:pt x="1110" y="1467"/>
                  </a:cubicBezTo>
                  <a:cubicBezTo>
                    <a:pt x="1184" y="1430"/>
                    <a:pt x="1295" y="1319"/>
                    <a:pt x="1332" y="1282"/>
                  </a:cubicBezTo>
                  <a:cubicBezTo>
                    <a:pt x="1553" y="1060"/>
                    <a:pt x="1627" y="727"/>
                    <a:pt x="1517" y="431"/>
                  </a:cubicBezTo>
                  <a:cubicBezTo>
                    <a:pt x="1369" y="210"/>
                    <a:pt x="1147" y="62"/>
                    <a:pt x="925" y="25"/>
                  </a:cubicBezTo>
                  <a:cubicBezTo>
                    <a:pt x="864" y="9"/>
                    <a:pt x="796" y="1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3905;p56">
              <a:extLst>
                <a:ext uri="{FF2B5EF4-FFF2-40B4-BE49-F238E27FC236}">
                  <a16:creationId xmlns:a16="http://schemas.microsoft.com/office/drawing/2014/main" id="{E5014C79-EE46-A4C5-2221-59C7A9B10DF8}"/>
                </a:ext>
              </a:extLst>
            </p:cNvPr>
            <p:cNvSpPr/>
            <p:nvPr/>
          </p:nvSpPr>
          <p:spPr>
            <a:xfrm>
              <a:off x="1500700" y="2239075"/>
              <a:ext cx="81350" cy="74625"/>
            </a:xfrm>
            <a:custGeom>
              <a:avLst/>
              <a:gdLst/>
              <a:ahLst/>
              <a:cxnLst/>
              <a:rect l="l" t="t" r="r" b="b"/>
              <a:pathLst>
                <a:path w="3254" h="2985" extrusionOk="0">
                  <a:moveTo>
                    <a:pt x="1561" y="0"/>
                  </a:moveTo>
                  <a:cubicBezTo>
                    <a:pt x="1326" y="0"/>
                    <a:pt x="1085" y="49"/>
                    <a:pt x="887" y="162"/>
                  </a:cubicBezTo>
                  <a:cubicBezTo>
                    <a:pt x="777" y="199"/>
                    <a:pt x="666" y="272"/>
                    <a:pt x="555" y="383"/>
                  </a:cubicBezTo>
                  <a:cubicBezTo>
                    <a:pt x="444" y="457"/>
                    <a:pt x="333" y="605"/>
                    <a:pt x="222" y="753"/>
                  </a:cubicBezTo>
                  <a:cubicBezTo>
                    <a:pt x="111" y="1086"/>
                    <a:pt x="0" y="1382"/>
                    <a:pt x="111" y="1751"/>
                  </a:cubicBezTo>
                  <a:cubicBezTo>
                    <a:pt x="148" y="1899"/>
                    <a:pt x="185" y="2010"/>
                    <a:pt x="222" y="2121"/>
                  </a:cubicBezTo>
                  <a:cubicBezTo>
                    <a:pt x="296" y="2232"/>
                    <a:pt x="370" y="2306"/>
                    <a:pt x="444" y="2417"/>
                  </a:cubicBezTo>
                  <a:lnTo>
                    <a:pt x="629" y="2602"/>
                  </a:lnTo>
                  <a:cubicBezTo>
                    <a:pt x="777" y="2786"/>
                    <a:pt x="1072" y="2934"/>
                    <a:pt x="1368" y="2971"/>
                  </a:cubicBezTo>
                  <a:cubicBezTo>
                    <a:pt x="1429" y="2980"/>
                    <a:pt x="1494" y="2985"/>
                    <a:pt x="1563" y="2985"/>
                  </a:cubicBezTo>
                  <a:cubicBezTo>
                    <a:pt x="1784" y="2985"/>
                    <a:pt x="2038" y="2936"/>
                    <a:pt x="2292" y="2823"/>
                  </a:cubicBezTo>
                  <a:cubicBezTo>
                    <a:pt x="2477" y="2750"/>
                    <a:pt x="2588" y="2639"/>
                    <a:pt x="2736" y="2491"/>
                  </a:cubicBezTo>
                  <a:cubicBezTo>
                    <a:pt x="3106" y="2047"/>
                    <a:pt x="3254" y="1382"/>
                    <a:pt x="2884" y="827"/>
                  </a:cubicBezTo>
                  <a:cubicBezTo>
                    <a:pt x="2662" y="383"/>
                    <a:pt x="2218" y="88"/>
                    <a:pt x="1775" y="14"/>
                  </a:cubicBezTo>
                  <a:cubicBezTo>
                    <a:pt x="1705" y="5"/>
                    <a:pt x="1633" y="0"/>
                    <a:pt x="1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3906;p56">
              <a:extLst>
                <a:ext uri="{FF2B5EF4-FFF2-40B4-BE49-F238E27FC236}">
                  <a16:creationId xmlns:a16="http://schemas.microsoft.com/office/drawing/2014/main" id="{9D578DD9-1E9B-EDED-2B9B-24ED4C3EEB94}"/>
                </a:ext>
              </a:extLst>
            </p:cNvPr>
            <p:cNvSpPr/>
            <p:nvPr/>
          </p:nvSpPr>
          <p:spPr>
            <a:xfrm>
              <a:off x="1509000" y="2243675"/>
              <a:ext cx="64725" cy="60975"/>
            </a:xfrm>
            <a:custGeom>
              <a:avLst/>
              <a:gdLst/>
              <a:ahLst/>
              <a:cxnLst/>
              <a:rect l="l" t="t" r="r" b="b"/>
              <a:pathLst>
                <a:path w="2589" h="2439" extrusionOk="0">
                  <a:moveTo>
                    <a:pt x="1288" y="0"/>
                  </a:moveTo>
                  <a:cubicBezTo>
                    <a:pt x="1105" y="0"/>
                    <a:pt x="903" y="34"/>
                    <a:pt x="740" y="88"/>
                  </a:cubicBezTo>
                  <a:cubicBezTo>
                    <a:pt x="666" y="125"/>
                    <a:pt x="555" y="199"/>
                    <a:pt x="445" y="273"/>
                  </a:cubicBezTo>
                  <a:cubicBezTo>
                    <a:pt x="334" y="384"/>
                    <a:pt x="223" y="458"/>
                    <a:pt x="186" y="606"/>
                  </a:cubicBezTo>
                  <a:cubicBezTo>
                    <a:pt x="38" y="828"/>
                    <a:pt x="1" y="1161"/>
                    <a:pt x="38" y="1419"/>
                  </a:cubicBezTo>
                  <a:cubicBezTo>
                    <a:pt x="38" y="1530"/>
                    <a:pt x="112" y="1641"/>
                    <a:pt x="149" y="1715"/>
                  </a:cubicBezTo>
                  <a:cubicBezTo>
                    <a:pt x="186" y="1826"/>
                    <a:pt x="223" y="1900"/>
                    <a:pt x="297" y="1937"/>
                  </a:cubicBezTo>
                  <a:lnTo>
                    <a:pt x="408" y="2085"/>
                  </a:lnTo>
                  <a:cubicBezTo>
                    <a:pt x="592" y="2270"/>
                    <a:pt x="777" y="2344"/>
                    <a:pt x="1036" y="2418"/>
                  </a:cubicBezTo>
                  <a:cubicBezTo>
                    <a:pt x="1122" y="2430"/>
                    <a:pt x="1213" y="2438"/>
                    <a:pt x="1303" y="2438"/>
                  </a:cubicBezTo>
                  <a:cubicBezTo>
                    <a:pt x="1484" y="2438"/>
                    <a:pt x="1665" y="2405"/>
                    <a:pt x="1812" y="2307"/>
                  </a:cubicBezTo>
                  <a:cubicBezTo>
                    <a:pt x="1960" y="2233"/>
                    <a:pt x="2071" y="2122"/>
                    <a:pt x="2182" y="2048"/>
                  </a:cubicBezTo>
                  <a:cubicBezTo>
                    <a:pt x="2515" y="1678"/>
                    <a:pt x="2589" y="1124"/>
                    <a:pt x="2404" y="717"/>
                  </a:cubicBezTo>
                  <a:cubicBezTo>
                    <a:pt x="2219" y="347"/>
                    <a:pt x="1849" y="51"/>
                    <a:pt x="1480" y="15"/>
                  </a:cubicBezTo>
                  <a:cubicBezTo>
                    <a:pt x="1420" y="5"/>
                    <a:pt x="1356" y="0"/>
                    <a:pt x="1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3907;p56">
              <a:extLst>
                <a:ext uri="{FF2B5EF4-FFF2-40B4-BE49-F238E27FC236}">
                  <a16:creationId xmlns:a16="http://schemas.microsoft.com/office/drawing/2014/main" id="{519AC280-A896-1939-D4F5-A2D2B2A68F36}"/>
                </a:ext>
              </a:extLst>
            </p:cNvPr>
            <p:cNvSpPr/>
            <p:nvPr/>
          </p:nvSpPr>
          <p:spPr>
            <a:xfrm>
              <a:off x="1521025" y="2246425"/>
              <a:ext cx="39775" cy="38850"/>
            </a:xfrm>
            <a:custGeom>
              <a:avLst/>
              <a:gdLst/>
              <a:ahLst/>
              <a:cxnLst/>
              <a:rect l="l" t="t" r="r" b="b"/>
              <a:pathLst>
                <a:path w="1591" h="1554" extrusionOk="0">
                  <a:moveTo>
                    <a:pt x="710" y="1"/>
                  </a:moveTo>
                  <a:cubicBezTo>
                    <a:pt x="618" y="1"/>
                    <a:pt x="526" y="28"/>
                    <a:pt x="444" y="89"/>
                  </a:cubicBezTo>
                  <a:cubicBezTo>
                    <a:pt x="370" y="126"/>
                    <a:pt x="296" y="163"/>
                    <a:pt x="259" y="237"/>
                  </a:cubicBezTo>
                  <a:cubicBezTo>
                    <a:pt x="222" y="274"/>
                    <a:pt x="185" y="311"/>
                    <a:pt x="111" y="422"/>
                  </a:cubicBezTo>
                  <a:cubicBezTo>
                    <a:pt x="37" y="533"/>
                    <a:pt x="0" y="718"/>
                    <a:pt x="37" y="903"/>
                  </a:cubicBezTo>
                  <a:cubicBezTo>
                    <a:pt x="37" y="977"/>
                    <a:pt x="37" y="1051"/>
                    <a:pt x="74" y="1088"/>
                  </a:cubicBezTo>
                  <a:cubicBezTo>
                    <a:pt x="111" y="1162"/>
                    <a:pt x="111" y="1199"/>
                    <a:pt x="185" y="1235"/>
                  </a:cubicBezTo>
                  <a:lnTo>
                    <a:pt x="259" y="1346"/>
                  </a:lnTo>
                  <a:cubicBezTo>
                    <a:pt x="370" y="1420"/>
                    <a:pt x="481" y="1457"/>
                    <a:pt x="629" y="1531"/>
                  </a:cubicBezTo>
                  <a:cubicBezTo>
                    <a:pt x="683" y="1545"/>
                    <a:pt x="742" y="1553"/>
                    <a:pt x="803" y="1553"/>
                  </a:cubicBezTo>
                  <a:cubicBezTo>
                    <a:pt x="907" y="1553"/>
                    <a:pt x="1016" y="1528"/>
                    <a:pt x="1110" y="1457"/>
                  </a:cubicBezTo>
                  <a:cubicBezTo>
                    <a:pt x="1184" y="1420"/>
                    <a:pt x="1294" y="1346"/>
                    <a:pt x="1331" y="1272"/>
                  </a:cubicBezTo>
                  <a:cubicBezTo>
                    <a:pt x="1553" y="1051"/>
                    <a:pt x="1590" y="718"/>
                    <a:pt x="1516" y="459"/>
                  </a:cubicBezTo>
                  <a:cubicBezTo>
                    <a:pt x="1368" y="237"/>
                    <a:pt x="1147" y="89"/>
                    <a:pt x="925" y="52"/>
                  </a:cubicBezTo>
                  <a:cubicBezTo>
                    <a:pt x="858" y="19"/>
                    <a:pt x="784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908;p56">
              <a:extLst>
                <a:ext uri="{FF2B5EF4-FFF2-40B4-BE49-F238E27FC236}">
                  <a16:creationId xmlns:a16="http://schemas.microsoft.com/office/drawing/2014/main" id="{E1C76FF9-F4E9-3149-8B1E-73D4D1A5D1B3}"/>
                </a:ext>
              </a:extLst>
            </p:cNvPr>
            <p:cNvSpPr/>
            <p:nvPr/>
          </p:nvSpPr>
          <p:spPr>
            <a:xfrm>
              <a:off x="1545975" y="2173025"/>
              <a:ext cx="81375" cy="75050"/>
            </a:xfrm>
            <a:custGeom>
              <a:avLst/>
              <a:gdLst/>
              <a:ahLst/>
              <a:cxnLst/>
              <a:rect l="l" t="t" r="r" b="b"/>
              <a:pathLst>
                <a:path w="3255" h="3002" extrusionOk="0">
                  <a:moveTo>
                    <a:pt x="1521" y="1"/>
                  </a:moveTo>
                  <a:cubicBezTo>
                    <a:pt x="1299" y="1"/>
                    <a:pt x="1075" y="62"/>
                    <a:pt x="888" y="142"/>
                  </a:cubicBezTo>
                  <a:cubicBezTo>
                    <a:pt x="777" y="216"/>
                    <a:pt x="666" y="290"/>
                    <a:pt x="555" y="400"/>
                  </a:cubicBezTo>
                  <a:cubicBezTo>
                    <a:pt x="407" y="474"/>
                    <a:pt x="333" y="622"/>
                    <a:pt x="223" y="770"/>
                  </a:cubicBezTo>
                  <a:cubicBezTo>
                    <a:pt x="112" y="1066"/>
                    <a:pt x="1" y="1399"/>
                    <a:pt x="112" y="1768"/>
                  </a:cubicBezTo>
                  <a:cubicBezTo>
                    <a:pt x="149" y="1916"/>
                    <a:pt x="186" y="1990"/>
                    <a:pt x="223" y="2138"/>
                  </a:cubicBezTo>
                  <a:cubicBezTo>
                    <a:pt x="296" y="2249"/>
                    <a:pt x="370" y="2323"/>
                    <a:pt x="407" y="2434"/>
                  </a:cubicBezTo>
                  <a:lnTo>
                    <a:pt x="592" y="2619"/>
                  </a:lnTo>
                  <a:cubicBezTo>
                    <a:pt x="777" y="2804"/>
                    <a:pt x="1073" y="2914"/>
                    <a:pt x="1332" y="2988"/>
                  </a:cubicBezTo>
                  <a:cubicBezTo>
                    <a:pt x="1401" y="2997"/>
                    <a:pt x="1473" y="3002"/>
                    <a:pt x="1546" y="3002"/>
                  </a:cubicBezTo>
                  <a:cubicBezTo>
                    <a:pt x="1782" y="3002"/>
                    <a:pt x="2030" y="2954"/>
                    <a:pt x="2256" y="2841"/>
                  </a:cubicBezTo>
                  <a:cubicBezTo>
                    <a:pt x="2441" y="2730"/>
                    <a:pt x="2589" y="2656"/>
                    <a:pt x="2737" y="2508"/>
                  </a:cubicBezTo>
                  <a:cubicBezTo>
                    <a:pt x="3106" y="2101"/>
                    <a:pt x="3254" y="1436"/>
                    <a:pt x="2884" y="844"/>
                  </a:cubicBezTo>
                  <a:cubicBezTo>
                    <a:pt x="2626" y="400"/>
                    <a:pt x="2219" y="105"/>
                    <a:pt x="1775" y="31"/>
                  </a:cubicBezTo>
                  <a:cubicBezTo>
                    <a:pt x="1693" y="10"/>
                    <a:pt x="1607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909;p56">
              <a:extLst>
                <a:ext uri="{FF2B5EF4-FFF2-40B4-BE49-F238E27FC236}">
                  <a16:creationId xmlns:a16="http://schemas.microsoft.com/office/drawing/2014/main" id="{B2DDB33A-D87E-18ED-813A-985D59AFBF7D}"/>
                </a:ext>
              </a:extLst>
            </p:cNvPr>
            <p:cNvSpPr/>
            <p:nvPr/>
          </p:nvSpPr>
          <p:spPr>
            <a:xfrm>
              <a:off x="1554300" y="2177625"/>
              <a:ext cx="64725" cy="61400"/>
            </a:xfrm>
            <a:custGeom>
              <a:avLst/>
              <a:gdLst/>
              <a:ahLst/>
              <a:cxnLst/>
              <a:rect l="l" t="t" r="r" b="b"/>
              <a:pathLst>
                <a:path w="2589" h="2456" extrusionOk="0">
                  <a:moveTo>
                    <a:pt x="1253" y="1"/>
                  </a:moveTo>
                  <a:cubicBezTo>
                    <a:pt x="1072" y="1"/>
                    <a:pt x="897" y="53"/>
                    <a:pt x="740" y="106"/>
                  </a:cubicBezTo>
                  <a:cubicBezTo>
                    <a:pt x="629" y="143"/>
                    <a:pt x="555" y="216"/>
                    <a:pt x="444" y="290"/>
                  </a:cubicBezTo>
                  <a:cubicBezTo>
                    <a:pt x="333" y="364"/>
                    <a:pt x="222" y="475"/>
                    <a:pt x="185" y="623"/>
                  </a:cubicBezTo>
                  <a:cubicBezTo>
                    <a:pt x="37" y="845"/>
                    <a:pt x="0" y="1178"/>
                    <a:pt x="37" y="1436"/>
                  </a:cubicBezTo>
                  <a:cubicBezTo>
                    <a:pt x="37" y="1547"/>
                    <a:pt x="74" y="1621"/>
                    <a:pt x="148" y="1732"/>
                  </a:cubicBezTo>
                  <a:cubicBezTo>
                    <a:pt x="185" y="1806"/>
                    <a:pt x="222" y="1917"/>
                    <a:pt x="259" y="1954"/>
                  </a:cubicBezTo>
                  <a:lnTo>
                    <a:pt x="407" y="2102"/>
                  </a:lnTo>
                  <a:cubicBezTo>
                    <a:pt x="592" y="2287"/>
                    <a:pt x="777" y="2361"/>
                    <a:pt x="999" y="2435"/>
                  </a:cubicBezTo>
                  <a:cubicBezTo>
                    <a:pt x="1097" y="2447"/>
                    <a:pt x="1192" y="2455"/>
                    <a:pt x="1283" y="2455"/>
                  </a:cubicBezTo>
                  <a:cubicBezTo>
                    <a:pt x="1467" y="2455"/>
                    <a:pt x="1639" y="2422"/>
                    <a:pt x="1812" y="2324"/>
                  </a:cubicBezTo>
                  <a:cubicBezTo>
                    <a:pt x="1923" y="2213"/>
                    <a:pt x="2071" y="2139"/>
                    <a:pt x="2182" y="2065"/>
                  </a:cubicBezTo>
                  <a:cubicBezTo>
                    <a:pt x="2477" y="1695"/>
                    <a:pt x="2588" y="1178"/>
                    <a:pt x="2404" y="697"/>
                  </a:cubicBezTo>
                  <a:cubicBezTo>
                    <a:pt x="2219" y="327"/>
                    <a:pt x="1849" y="69"/>
                    <a:pt x="1479" y="32"/>
                  </a:cubicBezTo>
                  <a:cubicBezTo>
                    <a:pt x="1403" y="10"/>
                    <a:pt x="1328" y="1"/>
                    <a:pt x="1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910;p56">
              <a:extLst>
                <a:ext uri="{FF2B5EF4-FFF2-40B4-BE49-F238E27FC236}">
                  <a16:creationId xmlns:a16="http://schemas.microsoft.com/office/drawing/2014/main" id="{B5F38841-1D6B-B093-6711-7B909948CF78}"/>
                </a:ext>
              </a:extLst>
            </p:cNvPr>
            <p:cNvSpPr/>
            <p:nvPr/>
          </p:nvSpPr>
          <p:spPr>
            <a:xfrm>
              <a:off x="1565400" y="2181725"/>
              <a:ext cx="40675" cy="38850"/>
            </a:xfrm>
            <a:custGeom>
              <a:avLst/>
              <a:gdLst/>
              <a:ahLst/>
              <a:cxnLst/>
              <a:rect l="l" t="t" r="r" b="b"/>
              <a:pathLst>
                <a:path w="1627" h="1554" extrusionOk="0">
                  <a:moveTo>
                    <a:pt x="740" y="1"/>
                  </a:moveTo>
                  <a:cubicBezTo>
                    <a:pt x="655" y="1"/>
                    <a:pt x="562" y="28"/>
                    <a:pt x="481" y="89"/>
                  </a:cubicBezTo>
                  <a:cubicBezTo>
                    <a:pt x="370" y="126"/>
                    <a:pt x="333" y="163"/>
                    <a:pt x="296" y="237"/>
                  </a:cubicBezTo>
                  <a:cubicBezTo>
                    <a:pt x="259" y="274"/>
                    <a:pt x="185" y="311"/>
                    <a:pt x="148" y="422"/>
                  </a:cubicBezTo>
                  <a:cubicBezTo>
                    <a:pt x="74" y="533"/>
                    <a:pt x="0" y="718"/>
                    <a:pt x="74" y="903"/>
                  </a:cubicBezTo>
                  <a:cubicBezTo>
                    <a:pt x="74" y="977"/>
                    <a:pt x="74" y="1051"/>
                    <a:pt x="111" y="1088"/>
                  </a:cubicBezTo>
                  <a:cubicBezTo>
                    <a:pt x="148" y="1162"/>
                    <a:pt x="148" y="1199"/>
                    <a:pt x="185" y="1236"/>
                  </a:cubicBezTo>
                  <a:lnTo>
                    <a:pt x="296" y="1346"/>
                  </a:lnTo>
                  <a:cubicBezTo>
                    <a:pt x="370" y="1420"/>
                    <a:pt x="518" y="1457"/>
                    <a:pt x="666" y="1531"/>
                  </a:cubicBezTo>
                  <a:cubicBezTo>
                    <a:pt x="720" y="1545"/>
                    <a:pt x="779" y="1553"/>
                    <a:pt x="837" y="1553"/>
                  </a:cubicBezTo>
                  <a:cubicBezTo>
                    <a:pt x="939" y="1553"/>
                    <a:pt x="1039" y="1528"/>
                    <a:pt x="1109" y="1457"/>
                  </a:cubicBezTo>
                  <a:cubicBezTo>
                    <a:pt x="1220" y="1420"/>
                    <a:pt x="1294" y="1346"/>
                    <a:pt x="1368" y="1272"/>
                  </a:cubicBezTo>
                  <a:cubicBezTo>
                    <a:pt x="1590" y="1051"/>
                    <a:pt x="1627" y="681"/>
                    <a:pt x="1553" y="459"/>
                  </a:cubicBezTo>
                  <a:cubicBezTo>
                    <a:pt x="1405" y="200"/>
                    <a:pt x="1183" y="89"/>
                    <a:pt x="924" y="52"/>
                  </a:cubicBezTo>
                  <a:cubicBezTo>
                    <a:pt x="874" y="19"/>
                    <a:pt x="810" y="1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3911;p56">
              <a:extLst>
                <a:ext uri="{FF2B5EF4-FFF2-40B4-BE49-F238E27FC236}">
                  <a16:creationId xmlns:a16="http://schemas.microsoft.com/office/drawing/2014/main" id="{BD14E831-A11F-DF0C-5526-9553B28EA47E}"/>
                </a:ext>
              </a:extLst>
            </p:cNvPr>
            <p:cNvSpPr/>
            <p:nvPr/>
          </p:nvSpPr>
          <p:spPr>
            <a:xfrm>
              <a:off x="1500700" y="2072300"/>
              <a:ext cx="81350" cy="75025"/>
            </a:xfrm>
            <a:custGeom>
              <a:avLst/>
              <a:gdLst/>
              <a:ahLst/>
              <a:cxnLst/>
              <a:rect l="l" t="t" r="r" b="b"/>
              <a:pathLst>
                <a:path w="3254" h="3001" extrusionOk="0">
                  <a:moveTo>
                    <a:pt x="1521" y="0"/>
                  </a:moveTo>
                  <a:cubicBezTo>
                    <a:pt x="1299" y="0"/>
                    <a:pt x="1074" y="61"/>
                    <a:pt x="887" y="141"/>
                  </a:cubicBezTo>
                  <a:cubicBezTo>
                    <a:pt x="777" y="215"/>
                    <a:pt x="666" y="289"/>
                    <a:pt x="555" y="400"/>
                  </a:cubicBezTo>
                  <a:cubicBezTo>
                    <a:pt x="444" y="474"/>
                    <a:pt x="333" y="621"/>
                    <a:pt x="222" y="769"/>
                  </a:cubicBezTo>
                  <a:cubicBezTo>
                    <a:pt x="111" y="1065"/>
                    <a:pt x="0" y="1398"/>
                    <a:pt x="111" y="1768"/>
                  </a:cubicBezTo>
                  <a:cubicBezTo>
                    <a:pt x="148" y="1915"/>
                    <a:pt x="185" y="1989"/>
                    <a:pt x="222" y="2137"/>
                  </a:cubicBezTo>
                  <a:cubicBezTo>
                    <a:pt x="296" y="2248"/>
                    <a:pt x="370" y="2322"/>
                    <a:pt x="444" y="2433"/>
                  </a:cubicBezTo>
                  <a:lnTo>
                    <a:pt x="629" y="2618"/>
                  </a:lnTo>
                  <a:cubicBezTo>
                    <a:pt x="777" y="2803"/>
                    <a:pt x="1072" y="2914"/>
                    <a:pt x="1368" y="2988"/>
                  </a:cubicBezTo>
                  <a:cubicBezTo>
                    <a:pt x="1429" y="2996"/>
                    <a:pt x="1494" y="3001"/>
                    <a:pt x="1563" y="3001"/>
                  </a:cubicBezTo>
                  <a:cubicBezTo>
                    <a:pt x="1784" y="3001"/>
                    <a:pt x="2038" y="2953"/>
                    <a:pt x="2292" y="2840"/>
                  </a:cubicBezTo>
                  <a:cubicBezTo>
                    <a:pt x="2477" y="2729"/>
                    <a:pt x="2588" y="2655"/>
                    <a:pt x="2736" y="2507"/>
                  </a:cubicBezTo>
                  <a:cubicBezTo>
                    <a:pt x="3106" y="2100"/>
                    <a:pt x="3254" y="1472"/>
                    <a:pt x="2884" y="843"/>
                  </a:cubicBezTo>
                  <a:cubicBezTo>
                    <a:pt x="2662" y="400"/>
                    <a:pt x="2218" y="104"/>
                    <a:pt x="1775" y="30"/>
                  </a:cubicBezTo>
                  <a:cubicBezTo>
                    <a:pt x="1692" y="9"/>
                    <a:pt x="1607" y="0"/>
                    <a:pt x="1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3912;p56">
              <a:extLst>
                <a:ext uri="{FF2B5EF4-FFF2-40B4-BE49-F238E27FC236}">
                  <a16:creationId xmlns:a16="http://schemas.microsoft.com/office/drawing/2014/main" id="{83A798F5-11C5-76D5-45DC-2C18FF48B865}"/>
                </a:ext>
              </a:extLst>
            </p:cNvPr>
            <p:cNvSpPr/>
            <p:nvPr/>
          </p:nvSpPr>
          <p:spPr>
            <a:xfrm>
              <a:off x="1509000" y="2077300"/>
              <a:ext cx="64725" cy="60975"/>
            </a:xfrm>
            <a:custGeom>
              <a:avLst/>
              <a:gdLst/>
              <a:ahLst/>
              <a:cxnLst/>
              <a:rect l="l" t="t" r="r" b="b"/>
              <a:pathLst>
                <a:path w="2589" h="2439" extrusionOk="0">
                  <a:moveTo>
                    <a:pt x="1288" y="0"/>
                  </a:moveTo>
                  <a:cubicBezTo>
                    <a:pt x="1105" y="0"/>
                    <a:pt x="903" y="35"/>
                    <a:pt x="740" y="89"/>
                  </a:cubicBezTo>
                  <a:cubicBezTo>
                    <a:pt x="666" y="163"/>
                    <a:pt x="555" y="200"/>
                    <a:pt x="445" y="274"/>
                  </a:cubicBezTo>
                  <a:cubicBezTo>
                    <a:pt x="334" y="385"/>
                    <a:pt x="223" y="458"/>
                    <a:pt x="186" y="606"/>
                  </a:cubicBezTo>
                  <a:cubicBezTo>
                    <a:pt x="38" y="828"/>
                    <a:pt x="1" y="1161"/>
                    <a:pt x="38" y="1457"/>
                  </a:cubicBezTo>
                  <a:cubicBezTo>
                    <a:pt x="38" y="1531"/>
                    <a:pt x="112" y="1642"/>
                    <a:pt x="149" y="1715"/>
                  </a:cubicBezTo>
                  <a:cubicBezTo>
                    <a:pt x="186" y="1826"/>
                    <a:pt x="223" y="1900"/>
                    <a:pt x="297" y="1937"/>
                  </a:cubicBezTo>
                  <a:lnTo>
                    <a:pt x="408" y="2085"/>
                  </a:lnTo>
                  <a:cubicBezTo>
                    <a:pt x="592" y="2270"/>
                    <a:pt x="777" y="2381"/>
                    <a:pt x="1036" y="2418"/>
                  </a:cubicBezTo>
                  <a:cubicBezTo>
                    <a:pt x="1122" y="2430"/>
                    <a:pt x="1213" y="2438"/>
                    <a:pt x="1303" y="2438"/>
                  </a:cubicBezTo>
                  <a:cubicBezTo>
                    <a:pt x="1484" y="2438"/>
                    <a:pt x="1665" y="2406"/>
                    <a:pt x="1812" y="2307"/>
                  </a:cubicBezTo>
                  <a:cubicBezTo>
                    <a:pt x="1960" y="2233"/>
                    <a:pt x="2071" y="2122"/>
                    <a:pt x="2182" y="2048"/>
                  </a:cubicBezTo>
                  <a:cubicBezTo>
                    <a:pt x="2515" y="1715"/>
                    <a:pt x="2589" y="1161"/>
                    <a:pt x="2404" y="717"/>
                  </a:cubicBezTo>
                  <a:cubicBezTo>
                    <a:pt x="2219" y="348"/>
                    <a:pt x="1849" y="52"/>
                    <a:pt x="1480" y="15"/>
                  </a:cubicBezTo>
                  <a:cubicBezTo>
                    <a:pt x="1420" y="5"/>
                    <a:pt x="1356" y="0"/>
                    <a:pt x="1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3913;p56">
              <a:extLst>
                <a:ext uri="{FF2B5EF4-FFF2-40B4-BE49-F238E27FC236}">
                  <a16:creationId xmlns:a16="http://schemas.microsoft.com/office/drawing/2014/main" id="{78BAC196-D257-AB72-2CA5-3CE22F0F207B}"/>
                </a:ext>
              </a:extLst>
            </p:cNvPr>
            <p:cNvSpPr/>
            <p:nvPr/>
          </p:nvSpPr>
          <p:spPr>
            <a:xfrm>
              <a:off x="1521025" y="2081675"/>
              <a:ext cx="39775" cy="38150"/>
            </a:xfrm>
            <a:custGeom>
              <a:avLst/>
              <a:gdLst/>
              <a:ahLst/>
              <a:cxnLst/>
              <a:rect l="l" t="t" r="r" b="b"/>
              <a:pathLst>
                <a:path w="1591" h="1526" extrusionOk="0">
                  <a:moveTo>
                    <a:pt x="727" y="0"/>
                  </a:moveTo>
                  <a:cubicBezTo>
                    <a:pt x="630" y="0"/>
                    <a:pt x="531" y="18"/>
                    <a:pt x="444" y="62"/>
                  </a:cubicBezTo>
                  <a:cubicBezTo>
                    <a:pt x="370" y="99"/>
                    <a:pt x="296" y="173"/>
                    <a:pt x="259" y="210"/>
                  </a:cubicBezTo>
                  <a:cubicBezTo>
                    <a:pt x="222" y="246"/>
                    <a:pt x="185" y="283"/>
                    <a:pt x="111" y="394"/>
                  </a:cubicBezTo>
                  <a:cubicBezTo>
                    <a:pt x="37" y="542"/>
                    <a:pt x="0" y="727"/>
                    <a:pt x="37" y="912"/>
                  </a:cubicBezTo>
                  <a:cubicBezTo>
                    <a:pt x="37" y="949"/>
                    <a:pt x="37" y="1023"/>
                    <a:pt x="74" y="1097"/>
                  </a:cubicBezTo>
                  <a:cubicBezTo>
                    <a:pt x="111" y="1134"/>
                    <a:pt x="111" y="1171"/>
                    <a:pt x="185" y="1208"/>
                  </a:cubicBezTo>
                  <a:lnTo>
                    <a:pt x="259" y="1319"/>
                  </a:lnTo>
                  <a:cubicBezTo>
                    <a:pt x="370" y="1393"/>
                    <a:pt x="481" y="1430"/>
                    <a:pt x="629" y="1503"/>
                  </a:cubicBezTo>
                  <a:cubicBezTo>
                    <a:pt x="683" y="1517"/>
                    <a:pt x="742" y="1526"/>
                    <a:pt x="803" y="1526"/>
                  </a:cubicBezTo>
                  <a:cubicBezTo>
                    <a:pt x="907" y="1526"/>
                    <a:pt x="1016" y="1500"/>
                    <a:pt x="1110" y="1430"/>
                  </a:cubicBezTo>
                  <a:cubicBezTo>
                    <a:pt x="1184" y="1393"/>
                    <a:pt x="1294" y="1319"/>
                    <a:pt x="1331" y="1282"/>
                  </a:cubicBezTo>
                  <a:cubicBezTo>
                    <a:pt x="1553" y="1023"/>
                    <a:pt x="1590" y="727"/>
                    <a:pt x="1516" y="431"/>
                  </a:cubicBezTo>
                  <a:cubicBezTo>
                    <a:pt x="1368" y="210"/>
                    <a:pt x="1147" y="62"/>
                    <a:pt x="925" y="25"/>
                  </a:cubicBezTo>
                  <a:cubicBezTo>
                    <a:pt x="863" y="9"/>
                    <a:pt x="796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3914;p56">
              <a:extLst>
                <a:ext uri="{FF2B5EF4-FFF2-40B4-BE49-F238E27FC236}">
                  <a16:creationId xmlns:a16="http://schemas.microsoft.com/office/drawing/2014/main" id="{9880A471-BA3E-1238-9DE3-133C80C359D1}"/>
                </a:ext>
              </a:extLst>
            </p:cNvPr>
            <p:cNvSpPr/>
            <p:nvPr/>
          </p:nvSpPr>
          <p:spPr>
            <a:xfrm>
              <a:off x="1522875" y="2118500"/>
              <a:ext cx="81350" cy="75050"/>
            </a:xfrm>
            <a:custGeom>
              <a:avLst/>
              <a:gdLst/>
              <a:ahLst/>
              <a:cxnLst/>
              <a:rect l="l" t="t" r="r" b="b"/>
              <a:pathLst>
                <a:path w="3254" h="3002" extrusionOk="0">
                  <a:moveTo>
                    <a:pt x="1521" y="1"/>
                  </a:moveTo>
                  <a:cubicBezTo>
                    <a:pt x="1299" y="1"/>
                    <a:pt x="1074" y="61"/>
                    <a:pt x="888" y="141"/>
                  </a:cubicBezTo>
                  <a:cubicBezTo>
                    <a:pt x="777" y="215"/>
                    <a:pt x="666" y="289"/>
                    <a:pt x="555" y="400"/>
                  </a:cubicBezTo>
                  <a:cubicBezTo>
                    <a:pt x="407" y="474"/>
                    <a:pt x="333" y="622"/>
                    <a:pt x="222" y="770"/>
                  </a:cubicBezTo>
                  <a:cubicBezTo>
                    <a:pt x="111" y="1066"/>
                    <a:pt x="0" y="1398"/>
                    <a:pt x="111" y="1768"/>
                  </a:cubicBezTo>
                  <a:cubicBezTo>
                    <a:pt x="148" y="1916"/>
                    <a:pt x="185" y="1990"/>
                    <a:pt x="222" y="2138"/>
                  </a:cubicBezTo>
                  <a:cubicBezTo>
                    <a:pt x="296" y="2249"/>
                    <a:pt x="370" y="2323"/>
                    <a:pt x="407" y="2434"/>
                  </a:cubicBezTo>
                  <a:lnTo>
                    <a:pt x="592" y="2618"/>
                  </a:lnTo>
                  <a:cubicBezTo>
                    <a:pt x="777" y="2803"/>
                    <a:pt x="1073" y="2914"/>
                    <a:pt x="1331" y="2988"/>
                  </a:cubicBezTo>
                  <a:cubicBezTo>
                    <a:pt x="1401" y="2997"/>
                    <a:pt x="1473" y="3001"/>
                    <a:pt x="1546" y="3001"/>
                  </a:cubicBezTo>
                  <a:cubicBezTo>
                    <a:pt x="1782" y="3001"/>
                    <a:pt x="2030" y="2953"/>
                    <a:pt x="2256" y="2840"/>
                  </a:cubicBezTo>
                  <a:cubicBezTo>
                    <a:pt x="2440" y="2729"/>
                    <a:pt x="2588" y="2655"/>
                    <a:pt x="2736" y="2508"/>
                  </a:cubicBezTo>
                  <a:cubicBezTo>
                    <a:pt x="3106" y="2101"/>
                    <a:pt x="3254" y="1472"/>
                    <a:pt x="2884" y="844"/>
                  </a:cubicBezTo>
                  <a:cubicBezTo>
                    <a:pt x="2625" y="400"/>
                    <a:pt x="2219" y="104"/>
                    <a:pt x="1775" y="30"/>
                  </a:cubicBezTo>
                  <a:cubicBezTo>
                    <a:pt x="1692" y="10"/>
                    <a:pt x="1607" y="1"/>
                    <a:pt x="1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3915;p56">
              <a:extLst>
                <a:ext uri="{FF2B5EF4-FFF2-40B4-BE49-F238E27FC236}">
                  <a16:creationId xmlns:a16="http://schemas.microsoft.com/office/drawing/2014/main" id="{5812FDE6-6836-2612-4971-ABA910A451BD}"/>
                </a:ext>
              </a:extLst>
            </p:cNvPr>
            <p:cNvSpPr/>
            <p:nvPr/>
          </p:nvSpPr>
          <p:spPr>
            <a:xfrm>
              <a:off x="1531200" y="2123500"/>
              <a:ext cx="64725" cy="60975"/>
            </a:xfrm>
            <a:custGeom>
              <a:avLst/>
              <a:gdLst/>
              <a:ahLst/>
              <a:cxnLst/>
              <a:rect l="l" t="t" r="r" b="b"/>
              <a:pathLst>
                <a:path w="2589" h="2439" extrusionOk="0">
                  <a:moveTo>
                    <a:pt x="1272" y="1"/>
                  </a:moveTo>
                  <a:cubicBezTo>
                    <a:pt x="1084" y="1"/>
                    <a:pt x="902" y="35"/>
                    <a:pt x="740" y="89"/>
                  </a:cubicBezTo>
                  <a:cubicBezTo>
                    <a:pt x="629" y="163"/>
                    <a:pt x="555" y="200"/>
                    <a:pt x="444" y="274"/>
                  </a:cubicBezTo>
                  <a:cubicBezTo>
                    <a:pt x="333" y="385"/>
                    <a:pt x="222" y="459"/>
                    <a:pt x="185" y="607"/>
                  </a:cubicBezTo>
                  <a:cubicBezTo>
                    <a:pt x="37" y="829"/>
                    <a:pt x="0" y="1161"/>
                    <a:pt x="37" y="1457"/>
                  </a:cubicBezTo>
                  <a:cubicBezTo>
                    <a:pt x="37" y="1531"/>
                    <a:pt x="74" y="1642"/>
                    <a:pt x="148" y="1716"/>
                  </a:cubicBezTo>
                  <a:cubicBezTo>
                    <a:pt x="185" y="1827"/>
                    <a:pt x="222" y="1901"/>
                    <a:pt x="259" y="1938"/>
                  </a:cubicBezTo>
                  <a:lnTo>
                    <a:pt x="407" y="2086"/>
                  </a:lnTo>
                  <a:cubicBezTo>
                    <a:pt x="592" y="2271"/>
                    <a:pt x="777" y="2381"/>
                    <a:pt x="998" y="2418"/>
                  </a:cubicBezTo>
                  <a:cubicBezTo>
                    <a:pt x="1097" y="2431"/>
                    <a:pt x="1191" y="2439"/>
                    <a:pt x="1283" y="2439"/>
                  </a:cubicBezTo>
                  <a:cubicBezTo>
                    <a:pt x="1467" y="2439"/>
                    <a:pt x="1639" y="2406"/>
                    <a:pt x="1812" y="2308"/>
                  </a:cubicBezTo>
                  <a:cubicBezTo>
                    <a:pt x="1923" y="2234"/>
                    <a:pt x="2071" y="2123"/>
                    <a:pt x="2181" y="2049"/>
                  </a:cubicBezTo>
                  <a:cubicBezTo>
                    <a:pt x="2477" y="1716"/>
                    <a:pt x="2588" y="1161"/>
                    <a:pt x="2403" y="718"/>
                  </a:cubicBezTo>
                  <a:cubicBezTo>
                    <a:pt x="2218" y="348"/>
                    <a:pt x="1849" y="52"/>
                    <a:pt x="1479" y="15"/>
                  </a:cubicBezTo>
                  <a:cubicBezTo>
                    <a:pt x="1410" y="5"/>
                    <a:pt x="134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3916;p56">
              <a:extLst>
                <a:ext uri="{FF2B5EF4-FFF2-40B4-BE49-F238E27FC236}">
                  <a16:creationId xmlns:a16="http://schemas.microsoft.com/office/drawing/2014/main" id="{081B7DEE-1D01-FFF2-B19B-6D644B436EB3}"/>
                </a:ext>
              </a:extLst>
            </p:cNvPr>
            <p:cNvSpPr/>
            <p:nvPr/>
          </p:nvSpPr>
          <p:spPr>
            <a:xfrm>
              <a:off x="1542275" y="2127875"/>
              <a:ext cx="40700" cy="38175"/>
            </a:xfrm>
            <a:custGeom>
              <a:avLst/>
              <a:gdLst/>
              <a:ahLst/>
              <a:cxnLst/>
              <a:rect l="l" t="t" r="r" b="b"/>
              <a:pathLst>
                <a:path w="1628" h="1527" extrusionOk="0">
                  <a:moveTo>
                    <a:pt x="757" y="1"/>
                  </a:moveTo>
                  <a:cubicBezTo>
                    <a:pt x="667" y="1"/>
                    <a:pt x="568" y="19"/>
                    <a:pt x="481" y="62"/>
                  </a:cubicBezTo>
                  <a:cubicBezTo>
                    <a:pt x="371" y="99"/>
                    <a:pt x="334" y="173"/>
                    <a:pt x="297" y="210"/>
                  </a:cubicBezTo>
                  <a:cubicBezTo>
                    <a:pt x="260" y="247"/>
                    <a:pt x="186" y="284"/>
                    <a:pt x="149" y="395"/>
                  </a:cubicBezTo>
                  <a:cubicBezTo>
                    <a:pt x="75" y="543"/>
                    <a:pt x="1" y="728"/>
                    <a:pt x="75" y="912"/>
                  </a:cubicBezTo>
                  <a:cubicBezTo>
                    <a:pt x="75" y="949"/>
                    <a:pt x="75" y="1023"/>
                    <a:pt x="112" y="1097"/>
                  </a:cubicBezTo>
                  <a:cubicBezTo>
                    <a:pt x="149" y="1134"/>
                    <a:pt x="149" y="1171"/>
                    <a:pt x="186" y="1208"/>
                  </a:cubicBezTo>
                  <a:lnTo>
                    <a:pt x="297" y="1319"/>
                  </a:lnTo>
                  <a:cubicBezTo>
                    <a:pt x="371" y="1393"/>
                    <a:pt x="518" y="1430"/>
                    <a:pt x="666" y="1504"/>
                  </a:cubicBezTo>
                  <a:cubicBezTo>
                    <a:pt x="720" y="1518"/>
                    <a:pt x="779" y="1526"/>
                    <a:pt x="838" y="1526"/>
                  </a:cubicBezTo>
                  <a:cubicBezTo>
                    <a:pt x="940" y="1526"/>
                    <a:pt x="1040" y="1500"/>
                    <a:pt x="1110" y="1430"/>
                  </a:cubicBezTo>
                  <a:cubicBezTo>
                    <a:pt x="1221" y="1393"/>
                    <a:pt x="1295" y="1319"/>
                    <a:pt x="1369" y="1282"/>
                  </a:cubicBezTo>
                  <a:cubicBezTo>
                    <a:pt x="1591" y="1023"/>
                    <a:pt x="1628" y="728"/>
                    <a:pt x="1554" y="432"/>
                  </a:cubicBezTo>
                  <a:cubicBezTo>
                    <a:pt x="1406" y="210"/>
                    <a:pt x="1184" y="62"/>
                    <a:pt x="925" y="25"/>
                  </a:cubicBezTo>
                  <a:cubicBezTo>
                    <a:pt x="879" y="10"/>
                    <a:pt x="821" y="1"/>
                    <a:pt x="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3917;p56">
              <a:extLst>
                <a:ext uri="{FF2B5EF4-FFF2-40B4-BE49-F238E27FC236}">
                  <a16:creationId xmlns:a16="http://schemas.microsoft.com/office/drawing/2014/main" id="{F02B3671-D031-A758-F0E6-46FBD8DA99EA}"/>
                </a:ext>
              </a:extLst>
            </p:cNvPr>
            <p:cNvSpPr/>
            <p:nvPr/>
          </p:nvSpPr>
          <p:spPr>
            <a:xfrm>
              <a:off x="1517325" y="2173025"/>
              <a:ext cx="80450" cy="75050"/>
            </a:xfrm>
            <a:custGeom>
              <a:avLst/>
              <a:gdLst/>
              <a:ahLst/>
              <a:cxnLst/>
              <a:rect l="l" t="t" r="r" b="b"/>
              <a:pathLst>
                <a:path w="3218" h="3002" extrusionOk="0">
                  <a:moveTo>
                    <a:pt x="1507" y="1"/>
                  </a:moveTo>
                  <a:cubicBezTo>
                    <a:pt x="1299" y="1"/>
                    <a:pt x="1074" y="62"/>
                    <a:pt x="888" y="142"/>
                  </a:cubicBezTo>
                  <a:cubicBezTo>
                    <a:pt x="777" y="216"/>
                    <a:pt x="629" y="290"/>
                    <a:pt x="555" y="400"/>
                  </a:cubicBezTo>
                  <a:cubicBezTo>
                    <a:pt x="407" y="474"/>
                    <a:pt x="333" y="622"/>
                    <a:pt x="222" y="770"/>
                  </a:cubicBezTo>
                  <a:cubicBezTo>
                    <a:pt x="75" y="1066"/>
                    <a:pt x="1" y="1399"/>
                    <a:pt x="75" y="1768"/>
                  </a:cubicBezTo>
                  <a:cubicBezTo>
                    <a:pt x="112" y="1916"/>
                    <a:pt x="185" y="1990"/>
                    <a:pt x="222" y="2138"/>
                  </a:cubicBezTo>
                  <a:cubicBezTo>
                    <a:pt x="259" y="2249"/>
                    <a:pt x="370" y="2323"/>
                    <a:pt x="407" y="2434"/>
                  </a:cubicBezTo>
                  <a:lnTo>
                    <a:pt x="592" y="2619"/>
                  </a:lnTo>
                  <a:cubicBezTo>
                    <a:pt x="777" y="2804"/>
                    <a:pt x="1073" y="2914"/>
                    <a:pt x="1332" y="2988"/>
                  </a:cubicBezTo>
                  <a:cubicBezTo>
                    <a:pt x="1401" y="2997"/>
                    <a:pt x="1471" y="3002"/>
                    <a:pt x="1541" y="3002"/>
                  </a:cubicBezTo>
                  <a:cubicBezTo>
                    <a:pt x="1769" y="3002"/>
                    <a:pt x="2002" y="2954"/>
                    <a:pt x="2256" y="2841"/>
                  </a:cubicBezTo>
                  <a:cubicBezTo>
                    <a:pt x="2441" y="2730"/>
                    <a:pt x="2589" y="2656"/>
                    <a:pt x="2736" y="2508"/>
                  </a:cubicBezTo>
                  <a:cubicBezTo>
                    <a:pt x="3143" y="2101"/>
                    <a:pt x="3217" y="1436"/>
                    <a:pt x="2847" y="844"/>
                  </a:cubicBezTo>
                  <a:cubicBezTo>
                    <a:pt x="2626" y="400"/>
                    <a:pt x="2219" y="105"/>
                    <a:pt x="1738" y="31"/>
                  </a:cubicBezTo>
                  <a:cubicBezTo>
                    <a:pt x="1666" y="10"/>
                    <a:pt x="1588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3918;p56">
              <a:extLst>
                <a:ext uri="{FF2B5EF4-FFF2-40B4-BE49-F238E27FC236}">
                  <a16:creationId xmlns:a16="http://schemas.microsoft.com/office/drawing/2014/main" id="{0EA02B7D-1BB1-146B-BB01-C80B9A58AC82}"/>
                </a:ext>
              </a:extLst>
            </p:cNvPr>
            <p:cNvSpPr/>
            <p:nvPr/>
          </p:nvSpPr>
          <p:spPr>
            <a:xfrm>
              <a:off x="1526575" y="2177625"/>
              <a:ext cx="64725" cy="61400"/>
            </a:xfrm>
            <a:custGeom>
              <a:avLst/>
              <a:gdLst/>
              <a:ahLst/>
              <a:cxnLst/>
              <a:rect l="l" t="t" r="r" b="b"/>
              <a:pathLst>
                <a:path w="2589" h="2456" extrusionOk="0">
                  <a:moveTo>
                    <a:pt x="1253" y="1"/>
                  </a:moveTo>
                  <a:cubicBezTo>
                    <a:pt x="1072" y="1"/>
                    <a:pt x="897" y="53"/>
                    <a:pt x="740" y="106"/>
                  </a:cubicBezTo>
                  <a:cubicBezTo>
                    <a:pt x="629" y="143"/>
                    <a:pt x="555" y="216"/>
                    <a:pt x="444" y="290"/>
                  </a:cubicBezTo>
                  <a:cubicBezTo>
                    <a:pt x="333" y="364"/>
                    <a:pt x="222" y="475"/>
                    <a:pt x="185" y="623"/>
                  </a:cubicBezTo>
                  <a:cubicBezTo>
                    <a:pt x="37" y="845"/>
                    <a:pt x="0" y="1178"/>
                    <a:pt x="37" y="1436"/>
                  </a:cubicBezTo>
                  <a:cubicBezTo>
                    <a:pt x="37" y="1547"/>
                    <a:pt x="74" y="1621"/>
                    <a:pt x="148" y="1732"/>
                  </a:cubicBezTo>
                  <a:cubicBezTo>
                    <a:pt x="185" y="1806"/>
                    <a:pt x="222" y="1917"/>
                    <a:pt x="259" y="1954"/>
                  </a:cubicBezTo>
                  <a:lnTo>
                    <a:pt x="407" y="2102"/>
                  </a:lnTo>
                  <a:cubicBezTo>
                    <a:pt x="592" y="2287"/>
                    <a:pt x="777" y="2361"/>
                    <a:pt x="999" y="2435"/>
                  </a:cubicBezTo>
                  <a:cubicBezTo>
                    <a:pt x="1097" y="2447"/>
                    <a:pt x="1192" y="2455"/>
                    <a:pt x="1283" y="2455"/>
                  </a:cubicBezTo>
                  <a:cubicBezTo>
                    <a:pt x="1467" y="2455"/>
                    <a:pt x="1639" y="2422"/>
                    <a:pt x="1812" y="2324"/>
                  </a:cubicBezTo>
                  <a:cubicBezTo>
                    <a:pt x="1923" y="2213"/>
                    <a:pt x="2071" y="2139"/>
                    <a:pt x="2182" y="2065"/>
                  </a:cubicBezTo>
                  <a:cubicBezTo>
                    <a:pt x="2477" y="1695"/>
                    <a:pt x="2588" y="1178"/>
                    <a:pt x="2403" y="697"/>
                  </a:cubicBezTo>
                  <a:cubicBezTo>
                    <a:pt x="2219" y="327"/>
                    <a:pt x="1849" y="69"/>
                    <a:pt x="1479" y="32"/>
                  </a:cubicBezTo>
                  <a:cubicBezTo>
                    <a:pt x="1403" y="10"/>
                    <a:pt x="1328" y="1"/>
                    <a:pt x="1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3919;p56">
              <a:extLst>
                <a:ext uri="{FF2B5EF4-FFF2-40B4-BE49-F238E27FC236}">
                  <a16:creationId xmlns:a16="http://schemas.microsoft.com/office/drawing/2014/main" id="{226C4729-6C74-675B-D037-D3AA00DB8794}"/>
                </a:ext>
              </a:extLst>
            </p:cNvPr>
            <p:cNvSpPr/>
            <p:nvPr/>
          </p:nvSpPr>
          <p:spPr>
            <a:xfrm>
              <a:off x="1537650" y="2181725"/>
              <a:ext cx="40700" cy="38850"/>
            </a:xfrm>
            <a:custGeom>
              <a:avLst/>
              <a:gdLst/>
              <a:ahLst/>
              <a:cxnLst/>
              <a:rect l="l" t="t" r="r" b="b"/>
              <a:pathLst>
                <a:path w="1628" h="1554" extrusionOk="0">
                  <a:moveTo>
                    <a:pt x="741" y="1"/>
                  </a:moveTo>
                  <a:cubicBezTo>
                    <a:pt x="656" y="1"/>
                    <a:pt x="563" y="28"/>
                    <a:pt x="482" y="89"/>
                  </a:cubicBezTo>
                  <a:cubicBezTo>
                    <a:pt x="371" y="126"/>
                    <a:pt x="334" y="163"/>
                    <a:pt x="297" y="237"/>
                  </a:cubicBezTo>
                  <a:cubicBezTo>
                    <a:pt x="260" y="274"/>
                    <a:pt x="186" y="311"/>
                    <a:pt x="149" y="422"/>
                  </a:cubicBezTo>
                  <a:cubicBezTo>
                    <a:pt x="75" y="533"/>
                    <a:pt x="1" y="718"/>
                    <a:pt x="75" y="903"/>
                  </a:cubicBezTo>
                  <a:cubicBezTo>
                    <a:pt x="75" y="977"/>
                    <a:pt x="75" y="1051"/>
                    <a:pt x="112" y="1088"/>
                  </a:cubicBezTo>
                  <a:cubicBezTo>
                    <a:pt x="149" y="1162"/>
                    <a:pt x="149" y="1199"/>
                    <a:pt x="186" y="1236"/>
                  </a:cubicBezTo>
                  <a:lnTo>
                    <a:pt x="297" y="1346"/>
                  </a:lnTo>
                  <a:cubicBezTo>
                    <a:pt x="371" y="1420"/>
                    <a:pt x="519" y="1457"/>
                    <a:pt x="666" y="1531"/>
                  </a:cubicBezTo>
                  <a:cubicBezTo>
                    <a:pt x="721" y="1545"/>
                    <a:pt x="780" y="1553"/>
                    <a:pt x="838" y="1553"/>
                  </a:cubicBezTo>
                  <a:cubicBezTo>
                    <a:pt x="940" y="1553"/>
                    <a:pt x="1040" y="1528"/>
                    <a:pt x="1110" y="1457"/>
                  </a:cubicBezTo>
                  <a:cubicBezTo>
                    <a:pt x="1221" y="1420"/>
                    <a:pt x="1295" y="1346"/>
                    <a:pt x="1369" y="1272"/>
                  </a:cubicBezTo>
                  <a:cubicBezTo>
                    <a:pt x="1591" y="1051"/>
                    <a:pt x="1628" y="681"/>
                    <a:pt x="1554" y="459"/>
                  </a:cubicBezTo>
                  <a:cubicBezTo>
                    <a:pt x="1406" y="200"/>
                    <a:pt x="1184" y="89"/>
                    <a:pt x="925" y="52"/>
                  </a:cubicBezTo>
                  <a:cubicBezTo>
                    <a:pt x="875" y="19"/>
                    <a:pt x="811" y="1"/>
                    <a:pt x="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3920;p56">
              <a:extLst>
                <a:ext uri="{FF2B5EF4-FFF2-40B4-BE49-F238E27FC236}">
                  <a16:creationId xmlns:a16="http://schemas.microsoft.com/office/drawing/2014/main" id="{1EB171F1-3FA7-6464-E447-EDBD9507CAD5}"/>
                </a:ext>
              </a:extLst>
            </p:cNvPr>
            <p:cNvSpPr/>
            <p:nvPr/>
          </p:nvSpPr>
          <p:spPr>
            <a:xfrm>
              <a:off x="1466500" y="2115225"/>
              <a:ext cx="80425" cy="74625"/>
            </a:xfrm>
            <a:custGeom>
              <a:avLst/>
              <a:gdLst/>
              <a:ahLst/>
              <a:cxnLst/>
              <a:rect l="l" t="t" r="r" b="b"/>
              <a:pathLst>
                <a:path w="3217" h="2985" extrusionOk="0">
                  <a:moveTo>
                    <a:pt x="1544" y="0"/>
                  </a:moveTo>
                  <a:cubicBezTo>
                    <a:pt x="1326" y="0"/>
                    <a:pt x="1085" y="49"/>
                    <a:pt x="888" y="161"/>
                  </a:cubicBezTo>
                  <a:cubicBezTo>
                    <a:pt x="777" y="198"/>
                    <a:pt x="629" y="309"/>
                    <a:pt x="555" y="383"/>
                  </a:cubicBezTo>
                  <a:cubicBezTo>
                    <a:pt x="407" y="494"/>
                    <a:pt x="296" y="605"/>
                    <a:pt x="222" y="753"/>
                  </a:cubicBezTo>
                  <a:cubicBezTo>
                    <a:pt x="74" y="1086"/>
                    <a:pt x="0" y="1418"/>
                    <a:pt x="74" y="1788"/>
                  </a:cubicBezTo>
                  <a:cubicBezTo>
                    <a:pt x="111" y="1899"/>
                    <a:pt x="185" y="2010"/>
                    <a:pt x="222" y="2158"/>
                  </a:cubicBezTo>
                  <a:cubicBezTo>
                    <a:pt x="259" y="2232"/>
                    <a:pt x="370" y="2343"/>
                    <a:pt x="407" y="2417"/>
                  </a:cubicBezTo>
                  <a:lnTo>
                    <a:pt x="592" y="2602"/>
                  </a:lnTo>
                  <a:cubicBezTo>
                    <a:pt x="777" y="2786"/>
                    <a:pt x="1072" y="2934"/>
                    <a:pt x="1331" y="2971"/>
                  </a:cubicBezTo>
                  <a:cubicBezTo>
                    <a:pt x="1392" y="2980"/>
                    <a:pt x="1457" y="2985"/>
                    <a:pt x="1526" y="2985"/>
                  </a:cubicBezTo>
                  <a:cubicBezTo>
                    <a:pt x="1747" y="2985"/>
                    <a:pt x="2001" y="2936"/>
                    <a:pt x="2255" y="2823"/>
                  </a:cubicBezTo>
                  <a:cubicBezTo>
                    <a:pt x="2440" y="2749"/>
                    <a:pt x="2588" y="2639"/>
                    <a:pt x="2736" y="2528"/>
                  </a:cubicBezTo>
                  <a:cubicBezTo>
                    <a:pt x="3106" y="2084"/>
                    <a:pt x="3217" y="1455"/>
                    <a:pt x="2847" y="864"/>
                  </a:cubicBezTo>
                  <a:cubicBezTo>
                    <a:pt x="2625" y="383"/>
                    <a:pt x="2218" y="88"/>
                    <a:pt x="1738" y="14"/>
                  </a:cubicBezTo>
                  <a:cubicBezTo>
                    <a:pt x="1677" y="5"/>
                    <a:pt x="1612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3921;p56">
              <a:extLst>
                <a:ext uri="{FF2B5EF4-FFF2-40B4-BE49-F238E27FC236}">
                  <a16:creationId xmlns:a16="http://schemas.microsoft.com/office/drawing/2014/main" id="{77B51820-D6C5-1DEB-7391-C6176F791098}"/>
                </a:ext>
              </a:extLst>
            </p:cNvPr>
            <p:cNvSpPr/>
            <p:nvPr/>
          </p:nvSpPr>
          <p:spPr>
            <a:xfrm>
              <a:off x="1474800" y="2119825"/>
              <a:ext cx="64725" cy="61000"/>
            </a:xfrm>
            <a:custGeom>
              <a:avLst/>
              <a:gdLst/>
              <a:ahLst/>
              <a:cxnLst/>
              <a:rect l="l" t="t" r="r" b="b"/>
              <a:pathLst>
                <a:path w="2589" h="2440" extrusionOk="0">
                  <a:moveTo>
                    <a:pt x="1270" y="1"/>
                  </a:moveTo>
                  <a:cubicBezTo>
                    <a:pt x="1092" y="1"/>
                    <a:pt x="897" y="42"/>
                    <a:pt x="703" y="125"/>
                  </a:cubicBezTo>
                  <a:cubicBezTo>
                    <a:pt x="629" y="162"/>
                    <a:pt x="556" y="199"/>
                    <a:pt x="445" y="310"/>
                  </a:cubicBezTo>
                  <a:cubicBezTo>
                    <a:pt x="297" y="384"/>
                    <a:pt x="223" y="458"/>
                    <a:pt x="186" y="606"/>
                  </a:cubicBezTo>
                  <a:cubicBezTo>
                    <a:pt x="38" y="828"/>
                    <a:pt x="1" y="1161"/>
                    <a:pt x="38" y="1456"/>
                  </a:cubicBezTo>
                  <a:cubicBezTo>
                    <a:pt x="38" y="1530"/>
                    <a:pt x="75" y="1641"/>
                    <a:pt x="112" y="1715"/>
                  </a:cubicBezTo>
                  <a:cubicBezTo>
                    <a:pt x="186" y="1826"/>
                    <a:pt x="223" y="1900"/>
                    <a:pt x="260" y="1974"/>
                  </a:cubicBezTo>
                  <a:lnTo>
                    <a:pt x="408" y="2085"/>
                  </a:lnTo>
                  <a:cubicBezTo>
                    <a:pt x="592" y="2270"/>
                    <a:pt x="777" y="2381"/>
                    <a:pt x="999" y="2418"/>
                  </a:cubicBezTo>
                  <a:cubicBezTo>
                    <a:pt x="1107" y="2431"/>
                    <a:pt x="1211" y="2440"/>
                    <a:pt x="1309" y="2440"/>
                  </a:cubicBezTo>
                  <a:cubicBezTo>
                    <a:pt x="1479" y="2440"/>
                    <a:pt x="1635" y="2414"/>
                    <a:pt x="1776" y="2344"/>
                  </a:cubicBezTo>
                  <a:cubicBezTo>
                    <a:pt x="1923" y="2233"/>
                    <a:pt x="2071" y="2159"/>
                    <a:pt x="2145" y="2048"/>
                  </a:cubicBezTo>
                  <a:cubicBezTo>
                    <a:pt x="2478" y="1715"/>
                    <a:pt x="2589" y="1161"/>
                    <a:pt x="2367" y="717"/>
                  </a:cubicBezTo>
                  <a:cubicBezTo>
                    <a:pt x="2182" y="347"/>
                    <a:pt x="1813" y="51"/>
                    <a:pt x="1443" y="14"/>
                  </a:cubicBezTo>
                  <a:cubicBezTo>
                    <a:pt x="1387" y="5"/>
                    <a:pt x="1330" y="1"/>
                    <a:pt x="1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922;p56">
              <a:extLst>
                <a:ext uri="{FF2B5EF4-FFF2-40B4-BE49-F238E27FC236}">
                  <a16:creationId xmlns:a16="http://schemas.microsoft.com/office/drawing/2014/main" id="{3076359B-F2CE-DEE9-301C-D3318DCDCF6C}"/>
                </a:ext>
              </a:extLst>
            </p:cNvPr>
            <p:cNvSpPr/>
            <p:nvPr/>
          </p:nvSpPr>
          <p:spPr>
            <a:xfrm>
              <a:off x="1485900" y="2124200"/>
              <a:ext cx="40700" cy="38200"/>
            </a:xfrm>
            <a:custGeom>
              <a:avLst/>
              <a:gdLst/>
              <a:ahLst/>
              <a:cxnLst/>
              <a:rect l="l" t="t" r="r" b="b"/>
              <a:pathLst>
                <a:path w="1628" h="1528" extrusionOk="0">
                  <a:moveTo>
                    <a:pt x="730" y="0"/>
                  </a:moveTo>
                  <a:cubicBezTo>
                    <a:pt x="637" y="0"/>
                    <a:pt x="546" y="18"/>
                    <a:pt x="481" y="61"/>
                  </a:cubicBezTo>
                  <a:cubicBezTo>
                    <a:pt x="370" y="135"/>
                    <a:pt x="333" y="172"/>
                    <a:pt x="296" y="209"/>
                  </a:cubicBezTo>
                  <a:cubicBezTo>
                    <a:pt x="222" y="246"/>
                    <a:pt x="185" y="320"/>
                    <a:pt x="148" y="394"/>
                  </a:cubicBezTo>
                  <a:cubicBezTo>
                    <a:pt x="38" y="542"/>
                    <a:pt x="1" y="727"/>
                    <a:pt x="38" y="912"/>
                  </a:cubicBezTo>
                  <a:cubicBezTo>
                    <a:pt x="38" y="949"/>
                    <a:pt x="38" y="1059"/>
                    <a:pt x="112" y="1096"/>
                  </a:cubicBezTo>
                  <a:cubicBezTo>
                    <a:pt x="148" y="1133"/>
                    <a:pt x="148" y="1170"/>
                    <a:pt x="185" y="1244"/>
                  </a:cubicBezTo>
                  <a:lnTo>
                    <a:pt x="296" y="1318"/>
                  </a:lnTo>
                  <a:cubicBezTo>
                    <a:pt x="370" y="1429"/>
                    <a:pt x="518" y="1466"/>
                    <a:pt x="666" y="1503"/>
                  </a:cubicBezTo>
                  <a:cubicBezTo>
                    <a:pt x="712" y="1518"/>
                    <a:pt x="771" y="1527"/>
                    <a:pt x="834" y="1527"/>
                  </a:cubicBezTo>
                  <a:cubicBezTo>
                    <a:pt x="924" y="1527"/>
                    <a:pt x="1023" y="1509"/>
                    <a:pt x="1110" y="1466"/>
                  </a:cubicBezTo>
                  <a:cubicBezTo>
                    <a:pt x="1221" y="1429"/>
                    <a:pt x="1295" y="1318"/>
                    <a:pt x="1332" y="1281"/>
                  </a:cubicBezTo>
                  <a:cubicBezTo>
                    <a:pt x="1590" y="1059"/>
                    <a:pt x="1627" y="727"/>
                    <a:pt x="1516" y="431"/>
                  </a:cubicBezTo>
                  <a:cubicBezTo>
                    <a:pt x="1405" y="209"/>
                    <a:pt x="1147" y="61"/>
                    <a:pt x="925" y="24"/>
                  </a:cubicBezTo>
                  <a:cubicBezTo>
                    <a:pt x="864" y="9"/>
                    <a:pt x="796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923;p56">
              <a:extLst>
                <a:ext uri="{FF2B5EF4-FFF2-40B4-BE49-F238E27FC236}">
                  <a16:creationId xmlns:a16="http://schemas.microsoft.com/office/drawing/2014/main" id="{AC5169C4-D032-644E-CB7C-581D164415C6}"/>
                </a:ext>
              </a:extLst>
            </p:cNvPr>
            <p:cNvSpPr/>
            <p:nvPr/>
          </p:nvSpPr>
          <p:spPr>
            <a:xfrm>
              <a:off x="1476650" y="2175300"/>
              <a:ext cx="81375" cy="74625"/>
            </a:xfrm>
            <a:custGeom>
              <a:avLst/>
              <a:gdLst/>
              <a:ahLst/>
              <a:cxnLst/>
              <a:rect l="l" t="t" r="r" b="b"/>
              <a:pathLst>
                <a:path w="3255" h="2985" extrusionOk="0">
                  <a:moveTo>
                    <a:pt x="1561" y="0"/>
                  </a:moveTo>
                  <a:cubicBezTo>
                    <a:pt x="1327" y="0"/>
                    <a:pt x="1086" y="49"/>
                    <a:pt x="888" y="162"/>
                  </a:cubicBezTo>
                  <a:cubicBezTo>
                    <a:pt x="777" y="199"/>
                    <a:pt x="666" y="309"/>
                    <a:pt x="555" y="383"/>
                  </a:cubicBezTo>
                  <a:cubicBezTo>
                    <a:pt x="408" y="457"/>
                    <a:pt x="334" y="605"/>
                    <a:pt x="223" y="753"/>
                  </a:cubicBezTo>
                  <a:cubicBezTo>
                    <a:pt x="112" y="1086"/>
                    <a:pt x="1" y="1382"/>
                    <a:pt x="112" y="1788"/>
                  </a:cubicBezTo>
                  <a:cubicBezTo>
                    <a:pt x="149" y="1899"/>
                    <a:pt x="186" y="2010"/>
                    <a:pt x="223" y="2158"/>
                  </a:cubicBezTo>
                  <a:cubicBezTo>
                    <a:pt x="297" y="2232"/>
                    <a:pt x="371" y="2343"/>
                    <a:pt x="408" y="2417"/>
                  </a:cubicBezTo>
                  <a:lnTo>
                    <a:pt x="592" y="2602"/>
                  </a:lnTo>
                  <a:cubicBezTo>
                    <a:pt x="777" y="2786"/>
                    <a:pt x="1073" y="2934"/>
                    <a:pt x="1332" y="2971"/>
                  </a:cubicBezTo>
                  <a:cubicBezTo>
                    <a:pt x="1402" y="2980"/>
                    <a:pt x="1474" y="2985"/>
                    <a:pt x="1547" y="2985"/>
                  </a:cubicBezTo>
                  <a:cubicBezTo>
                    <a:pt x="1783" y="2985"/>
                    <a:pt x="2030" y="2936"/>
                    <a:pt x="2256" y="2823"/>
                  </a:cubicBezTo>
                  <a:cubicBezTo>
                    <a:pt x="2441" y="2750"/>
                    <a:pt x="2589" y="2639"/>
                    <a:pt x="2737" y="2528"/>
                  </a:cubicBezTo>
                  <a:cubicBezTo>
                    <a:pt x="3106" y="2047"/>
                    <a:pt x="3254" y="1382"/>
                    <a:pt x="2885" y="864"/>
                  </a:cubicBezTo>
                  <a:cubicBezTo>
                    <a:pt x="2626" y="383"/>
                    <a:pt x="2219" y="88"/>
                    <a:pt x="1775" y="14"/>
                  </a:cubicBezTo>
                  <a:cubicBezTo>
                    <a:pt x="1706" y="5"/>
                    <a:pt x="1634" y="0"/>
                    <a:pt x="1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924;p56">
              <a:extLst>
                <a:ext uri="{FF2B5EF4-FFF2-40B4-BE49-F238E27FC236}">
                  <a16:creationId xmlns:a16="http://schemas.microsoft.com/office/drawing/2014/main" id="{21874527-8EF4-AC6E-DE38-9121FBD8974C}"/>
                </a:ext>
              </a:extLst>
            </p:cNvPr>
            <p:cNvSpPr/>
            <p:nvPr/>
          </p:nvSpPr>
          <p:spPr>
            <a:xfrm>
              <a:off x="1484975" y="2179900"/>
              <a:ext cx="64725" cy="61000"/>
            </a:xfrm>
            <a:custGeom>
              <a:avLst/>
              <a:gdLst/>
              <a:ahLst/>
              <a:cxnLst/>
              <a:rect l="l" t="t" r="r" b="b"/>
              <a:pathLst>
                <a:path w="2589" h="2440" extrusionOk="0">
                  <a:moveTo>
                    <a:pt x="1286" y="1"/>
                  </a:moveTo>
                  <a:cubicBezTo>
                    <a:pt x="1094" y="1"/>
                    <a:pt x="906" y="42"/>
                    <a:pt x="740" y="125"/>
                  </a:cubicBezTo>
                  <a:cubicBezTo>
                    <a:pt x="629" y="162"/>
                    <a:pt x="555" y="199"/>
                    <a:pt x="444" y="273"/>
                  </a:cubicBezTo>
                  <a:cubicBezTo>
                    <a:pt x="333" y="384"/>
                    <a:pt x="222" y="458"/>
                    <a:pt x="185" y="606"/>
                  </a:cubicBezTo>
                  <a:cubicBezTo>
                    <a:pt x="38" y="828"/>
                    <a:pt x="1" y="1161"/>
                    <a:pt x="38" y="1456"/>
                  </a:cubicBezTo>
                  <a:cubicBezTo>
                    <a:pt x="38" y="1530"/>
                    <a:pt x="75" y="1641"/>
                    <a:pt x="149" y="1715"/>
                  </a:cubicBezTo>
                  <a:cubicBezTo>
                    <a:pt x="185" y="1826"/>
                    <a:pt x="222" y="1900"/>
                    <a:pt x="259" y="1974"/>
                  </a:cubicBezTo>
                  <a:lnTo>
                    <a:pt x="407" y="2085"/>
                  </a:lnTo>
                  <a:cubicBezTo>
                    <a:pt x="592" y="2270"/>
                    <a:pt x="777" y="2381"/>
                    <a:pt x="999" y="2418"/>
                  </a:cubicBezTo>
                  <a:cubicBezTo>
                    <a:pt x="1107" y="2431"/>
                    <a:pt x="1210" y="2440"/>
                    <a:pt x="1311" y="2440"/>
                  </a:cubicBezTo>
                  <a:cubicBezTo>
                    <a:pt x="1484" y="2440"/>
                    <a:pt x="1648" y="2414"/>
                    <a:pt x="1812" y="2344"/>
                  </a:cubicBezTo>
                  <a:cubicBezTo>
                    <a:pt x="1923" y="2233"/>
                    <a:pt x="2071" y="2122"/>
                    <a:pt x="2182" y="2048"/>
                  </a:cubicBezTo>
                  <a:cubicBezTo>
                    <a:pt x="2478" y="1678"/>
                    <a:pt x="2589" y="1161"/>
                    <a:pt x="2404" y="717"/>
                  </a:cubicBezTo>
                  <a:cubicBezTo>
                    <a:pt x="2219" y="347"/>
                    <a:pt x="1849" y="52"/>
                    <a:pt x="1479" y="15"/>
                  </a:cubicBezTo>
                  <a:cubicBezTo>
                    <a:pt x="1415" y="5"/>
                    <a:pt x="135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925;p56">
              <a:extLst>
                <a:ext uri="{FF2B5EF4-FFF2-40B4-BE49-F238E27FC236}">
                  <a16:creationId xmlns:a16="http://schemas.microsoft.com/office/drawing/2014/main" id="{2217E6F1-2C56-A872-1A72-B0961D897B4E}"/>
                </a:ext>
              </a:extLst>
            </p:cNvPr>
            <p:cNvSpPr/>
            <p:nvPr/>
          </p:nvSpPr>
          <p:spPr>
            <a:xfrm>
              <a:off x="1496075" y="2183350"/>
              <a:ext cx="40675" cy="38200"/>
            </a:xfrm>
            <a:custGeom>
              <a:avLst/>
              <a:gdLst/>
              <a:ahLst/>
              <a:cxnLst/>
              <a:rect l="l" t="t" r="r" b="b"/>
              <a:pathLst>
                <a:path w="1627" h="1528" extrusionOk="0">
                  <a:moveTo>
                    <a:pt x="757" y="0"/>
                  </a:moveTo>
                  <a:cubicBezTo>
                    <a:pt x="667" y="0"/>
                    <a:pt x="568" y="18"/>
                    <a:pt x="481" y="61"/>
                  </a:cubicBezTo>
                  <a:cubicBezTo>
                    <a:pt x="370" y="98"/>
                    <a:pt x="333" y="172"/>
                    <a:pt x="296" y="209"/>
                  </a:cubicBezTo>
                  <a:cubicBezTo>
                    <a:pt x="259" y="246"/>
                    <a:pt x="185" y="283"/>
                    <a:pt x="148" y="394"/>
                  </a:cubicBezTo>
                  <a:cubicBezTo>
                    <a:pt x="74" y="542"/>
                    <a:pt x="0" y="727"/>
                    <a:pt x="74" y="912"/>
                  </a:cubicBezTo>
                  <a:cubicBezTo>
                    <a:pt x="74" y="949"/>
                    <a:pt x="74" y="1023"/>
                    <a:pt x="111" y="1097"/>
                  </a:cubicBezTo>
                  <a:cubicBezTo>
                    <a:pt x="148" y="1134"/>
                    <a:pt x="148" y="1171"/>
                    <a:pt x="185" y="1207"/>
                  </a:cubicBezTo>
                  <a:lnTo>
                    <a:pt x="296" y="1318"/>
                  </a:lnTo>
                  <a:cubicBezTo>
                    <a:pt x="370" y="1392"/>
                    <a:pt x="518" y="1466"/>
                    <a:pt x="666" y="1503"/>
                  </a:cubicBezTo>
                  <a:cubicBezTo>
                    <a:pt x="727" y="1519"/>
                    <a:pt x="795" y="1528"/>
                    <a:pt x="861" y="1528"/>
                  </a:cubicBezTo>
                  <a:cubicBezTo>
                    <a:pt x="954" y="1528"/>
                    <a:pt x="1044" y="1510"/>
                    <a:pt x="1109" y="1466"/>
                  </a:cubicBezTo>
                  <a:cubicBezTo>
                    <a:pt x="1220" y="1392"/>
                    <a:pt x="1294" y="1318"/>
                    <a:pt x="1368" y="1281"/>
                  </a:cubicBezTo>
                  <a:cubicBezTo>
                    <a:pt x="1590" y="1023"/>
                    <a:pt x="1627" y="727"/>
                    <a:pt x="1553" y="431"/>
                  </a:cubicBezTo>
                  <a:cubicBezTo>
                    <a:pt x="1405" y="209"/>
                    <a:pt x="1183" y="61"/>
                    <a:pt x="925" y="24"/>
                  </a:cubicBezTo>
                  <a:cubicBezTo>
                    <a:pt x="879" y="9"/>
                    <a:pt x="820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926;p56">
              <a:extLst>
                <a:ext uri="{FF2B5EF4-FFF2-40B4-BE49-F238E27FC236}">
                  <a16:creationId xmlns:a16="http://schemas.microsoft.com/office/drawing/2014/main" id="{D96773F5-A952-C234-EC72-2D36298FD622}"/>
                </a:ext>
              </a:extLst>
            </p:cNvPr>
            <p:cNvSpPr/>
            <p:nvPr/>
          </p:nvSpPr>
          <p:spPr>
            <a:xfrm>
              <a:off x="1325075" y="2671025"/>
              <a:ext cx="171025" cy="76750"/>
            </a:xfrm>
            <a:custGeom>
              <a:avLst/>
              <a:gdLst/>
              <a:ahLst/>
              <a:cxnLst/>
              <a:rect l="l" t="t" r="r" b="b"/>
              <a:pathLst>
                <a:path w="6841" h="3070" extrusionOk="0">
                  <a:moveTo>
                    <a:pt x="3439" y="1"/>
                  </a:moveTo>
                  <a:cubicBezTo>
                    <a:pt x="1553" y="1"/>
                    <a:pt x="1" y="703"/>
                    <a:pt x="1" y="1554"/>
                  </a:cubicBezTo>
                  <a:cubicBezTo>
                    <a:pt x="1" y="2367"/>
                    <a:pt x="1553" y="3070"/>
                    <a:pt x="3439" y="3070"/>
                  </a:cubicBezTo>
                  <a:cubicBezTo>
                    <a:pt x="5324" y="3070"/>
                    <a:pt x="6840" y="2367"/>
                    <a:pt x="6840" y="1554"/>
                  </a:cubicBezTo>
                  <a:cubicBezTo>
                    <a:pt x="6840" y="703"/>
                    <a:pt x="5324" y="1"/>
                    <a:pt x="3439" y="1"/>
                  </a:cubicBezTo>
                  <a:close/>
                </a:path>
              </a:pathLst>
            </a:custGeom>
            <a:solidFill>
              <a:srgbClr val="CED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927;p56">
              <a:extLst>
                <a:ext uri="{FF2B5EF4-FFF2-40B4-BE49-F238E27FC236}">
                  <a16:creationId xmlns:a16="http://schemas.microsoft.com/office/drawing/2014/main" id="{F7F553A3-FBCA-CAA0-BF78-4F272DC5484F}"/>
                </a:ext>
              </a:extLst>
            </p:cNvPr>
            <p:cNvSpPr/>
            <p:nvPr/>
          </p:nvSpPr>
          <p:spPr>
            <a:xfrm>
              <a:off x="1377775" y="2559200"/>
              <a:ext cx="61950" cy="173100"/>
            </a:xfrm>
            <a:custGeom>
              <a:avLst/>
              <a:gdLst/>
              <a:ahLst/>
              <a:cxnLst/>
              <a:rect l="l" t="t" r="r" b="b"/>
              <a:pathLst>
                <a:path w="2478" h="6924" extrusionOk="0">
                  <a:moveTo>
                    <a:pt x="2477" y="1"/>
                  </a:moveTo>
                  <a:lnTo>
                    <a:pt x="0" y="38"/>
                  </a:lnTo>
                  <a:lnTo>
                    <a:pt x="0" y="6323"/>
                  </a:lnTo>
                  <a:cubicBezTo>
                    <a:pt x="0" y="6507"/>
                    <a:pt x="111" y="6655"/>
                    <a:pt x="370" y="6729"/>
                  </a:cubicBezTo>
                  <a:cubicBezTo>
                    <a:pt x="610" y="6859"/>
                    <a:pt x="934" y="6923"/>
                    <a:pt x="1252" y="6923"/>
                  </a:cubicBezTo>
                  <a:cubicBezTo>
                    <a:pt x="1571" y="6923"/>
                    <a:pt x="1886" y="6859"/>
                    <a:pt x="2107" y="6729"/>
                  </a:cubicBezTo>
                  <a:cubicBezTo>
                    <a:pt x="2329" y="6655"/>
                    <a:pt x="2477" y="6470"/>
                    <a:pt x="2477" y="6323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rgbClr val="3B2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28;p56">
              <a:extLst>
                <a:ext uri="{FF2B5EF4-FFF2-40B4-BE49-F238E27FC236}">
                  <a16:creationId xmlns:a16="http://schemas.microsoft.com/office/drawing/2014/main" id="{3103AA44-F529-0425-DF0D-7AB87C3F4D33}"/>
                </a:ext>
              </a:extLst>
            </p:cNvPr>
            <p:cNvSpPr/>
            <p:nvPr/>
          </p:nvSpPr>
          <p:spPr>
            <a:xfrm>
              <a:off x="1380525" y="2558275"/>
              <a:ext cx="53650" cy="174250"/>
            </a:xfrm>
            <a:custGeom>
              <a:avLst/>
              <a:gdLst/>
              <a:ahLst/>
              <a:cxnLst/>
              <a:rect l="l" t="t" r="r" b="b"/>
              <a:pathLst>
                <a:path w="2146" h="6970" extrusionOk="0">
                  <a:moveTo>
                    <a:pt x="1776" y="1"/>
                  </a:moveTo>
                  <a:lnTo>
                    <a:pt x="482" y="38"/>
                  </a:lnTo>
                  <a:cubicBezTo>
                    <a:pt x="371" y="38"/>
                    <a:pt x="297" y="75"/>
                    <a:pt x="186" y="111"/>
                  </a:cubicBezTo>
                  <a:cubicBezTo>
                    <a:pt x="149" y="185"/>
                    <a:pt x="38" y="222"/>
                    <a:pt x="1" y="259"/>
                  </a:cubicBezTo>
                  <a:lnTo>
                    <a:pt x="1" y="6655"/>
                  </a:lnTo>
                  <a:cubicBezTo>
                    <a:pt x="112" y="6692"/>
                    <a:pt x="149" y="6729"/>
                    <a:pt x="260" y="6803"/>
                  </a:cubicBezTo>
                  <a:cubicBezTo>
                    <a:pt x="500" y="6914"/>
                    <a:pt x="824" y="6970"/>
                    <a:pt x="1142" y="6970"/>
                  </a:cubicBezTo>
                  <a:cubicBezTo>
                    <a:pt x="1461" y="6970"/>
                    <a:pt x="1776" y="6914"/>
                    <a:pt x="1997" y="6803"/>
                  </a:cubicBezTo>
                  <a:cubicBezTo>
                    <a:pt x="2034" y="6729"/>
                    <a:pt x="2108" y="6729"/>
                    <a:pt x="2145" y="6692"/>
                  </a:cubicBezTo>
                  <a:lnTo>
                    <a:pt x="2145" y="148"/>
                  </a:lnTo>
                  <a:cubicBezTo>
                    <a:pt x="2034" y="75"/>
                    <a:pt x="1960" y="38"/>
                    <a:pt x="1776" y="1"/>
                  </a:cubicBezTo>
                  <a:close/>
                </a:path>
              </a:pathLst>
            </a:custGeom>
            <a:solidFill>
              <a:srgbClr val="733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3929;p56">
              <a:extLst>
                <a:ext uri="{FF2B5EF4-FFF2-40B4-BE49-F238E27FC236}">
                  <a16:creationId xmlns:a16="http://schemas.microsoft.com/office/drawing/2014/main" id="{1F060C1F-5050-CB92-88A1-C896AA5CEC4C}"/>
                </a:ext>
              </a:extLst>
            </p:cNvPr>
            <p:cNvSpPr/>
            <p:nvPr/>
          </p:nvSpPr>
          <p:spPr>
            <a:xfrm>
              <a:off x="1393475" y="2559200"/>
              <a:ext cx="36075" cy="173550"/>
            </a:xfrm>
            <a:custGeom>
              <a:avLst/>
              <a:gdLst/>
              <a:ahLst/>
              <a:cxnLst/>
              <a:rect l="l" t="t" r="r" b="b"/>
              <a:pathLst>
                <a:path w="1443" h="6942" extrusionOk="0">
                  <a:moveTo>
                    <a:pt x="1294" y="1"/>
                  </a:moveTo>
                  <a:lnTo>
                    <a:pt x="1" y="38"/>
                  </a:lnTo>
                  <a:lnTo>
                    <a:pt x="37" y="6877"/>
                  </a:lnTo>
                  <a:cubicBezTo>
                    <a:pt x="227" y="6921"/>
                    <a:pt x="422" y="6942"/>
                    <a:pt x="614" y="6942"/>
                  </a:cubicBezTo>
                  <a:cubicBezTo>
                    <a:pt x="909" y="6942"/>
                    <a:pt x="1196" y="6893"/>
                    <a:pt x="1442" y="6803"/>
                  </a:cubicBezTo>
                  <a:lnTo>
                    <a:pt x="1405" y="38"/>
                  </a:lnTo>
                  <a:cubicBezTo>
                    <a:pt x="1331" y="1"/>
                    <a:pt x="1331" y="1"/>
                    <a:pt x="1294" y="1"/>
                  </a:cubicBezTo>
                  <a:close/>
                </a:path>
              </a:pathLst>
            </a:custGeom>
            <a:solidFill>
              <a:srgbClr val="8F4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3930;p56">
              <a:extLst>
                <a:ext uri="{FF2B5EF4-FFF2-40B4-BE49-F238E27FC236}">
                  <a16:creationId xmlns:a16="http://schemas.microsoft.com/office/drawing/2014/main" id="{B48E101E-BA88-4D0C-EE78-23EDE812363D}"/>
                </a:ext>
              </a:extLst>
            </p:cNvPr>
            <p:cNvSpPr/>
            <p:nvPr/>
          </p:nvSpPr>
          <p:spPr>
            <a:xfrm>
              <a:off x="1387000" y="2575850"/>
              <a:ext cx="1875" cy="33275"/>
            </a:xfrm>
            <a:custGeom>
              <a:avLst/>
              <a:gdLst/>
              <a:ahLst/>
              <a:cxnLst/>
              <a:rect l="l" t="t" r="r" b="b"/>
              <a:pathLst>
                <a:path w="75" h="1331" extrusionOk="0">
                  <a:moveTo>
                    <a:pt x="1" y="0"/>
                  </a:moveTo>
                  <a:lnTo>
                    <a:pt x="1" y="1331"/>
                  </a:lnTo>
                  <a:lnTo>
                    <a:pt x="75" y="13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3931;p56">
              <a:extLst>
                <a:ext uri="{FF2B5EF4-FFF2-40B4-BE49-F238E27FC236}">
                  <a16:creationId xmlns:a16="http://schemas.microsoft.com/office/drawing/2014/main" id="{8786A951-063F-23D1-8BF3-D6290808E573}"/>
                </a:ext>
              </a:extLst>
            </p:cNvPr>
            <p:cNvSpPr/>
            <p:nvPr/>
          </p:nvSpPr>
          <p:spPr>
            <a:xfrm>
              <a:off x="1394400" y="2597100"/>
              <a:ext cx="2800" cy="22200"/>
            </a:xfrm>
            <a:custGeom>
              <a:avLst/>
              <a:gdLst/>
              <a:ahLst/>
              <a:cxnLst/>
              <a:rect l="l" t="t" r="r" b="b"/>
              <a:pathLst>
                <a:path w="112" h="888" extrusionOk="0">
                  <a:moveTo>
                    <a:pt x="0" y="0"/>
                  </a:moveTo>
                  <a:lnTo>
                    <a:pt x="0" y="888"/>
                  </a:lnTo>
                  <a:lnTo>
                    <a:pt x="111" y="88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3932;p56">
              <a:extLst>
                <a:ext uri="{FF2B5EF4-FFF2-40B4-BE49-F238E27FC236}">
                  <a16:creationId xmlns:a16="http://schemas.microsoft.com/office/drawing/2014/main" id="{FB22F2E0-7297-EC4E-B88E-DE3301730CC9}"/>
                </a:ext>
              </a:extLst>
            </p:cNvPr>
            <p:cNvSpPr/>
            <p:nvPr/>
          </p:nvSpPr>
          <p:spPr>
            <a:xfrm>
              <a:off x="1400875" y="2572150"/>
              <a:ext cx="950" cy="12950"/>
            </a:xfrm>
            <a:custGeom>
              <a:avLst/>
              <a:gdLst/>
              <a:ahLst/>
              <a:cxnLst/>
              <a:rect l="l" t="t" r="r" b="b"/>
              <a:pathLst>
                <a:path w="38" h="518" extrusionOk="0">
                  <a:moveTo>
                    <a:pt x="0" y="0"/>
                  </a:moveTo>
                  <a:lnTo>
                    <a:pt x="0" y="518"/>
                  </a:lnTo>
                  <a:lnTo>
                    <a:pt x="37" y="51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3933;p56">
              <a:extLst>
                <a:ext uri="{FF2B5EF4-FFF2-40B4-BE49-F238E27FC236}">
                  <a16:creationId xmlns:a16="http://schemas.microsoft.com/office/drawing/2014/main" id="{D91C85DE-0070-B642-EAC4-4BD1CBB41CCD}"/>
                </a:ext>
              </a:extLst>
            </p:cNvPr>
            <p:cNvSpPr/>
            <p:nvPr/>
          </p:nvSpPr>
          <p:spPr>
            <a:xfrm>
              <a:off x="1423975" y="2707075"/>
              <a:ext cx="1875" cy="22225"/>
            </a:xfrm>
            <a:custGeom>
              <a:avLst/>
              <a:gdLst/>
              <a:ahLst/>
              <a:cxnLst/>
              <a:rect l="l" t="t" r="r" b="b"/>
              <a:pathLst>
                <a:path w="75" h="889" extrusionOk="0">
                  <a:moveTo>
                    <a:pt x="1" y="1"/>
                  </a:moveTo>
                  <a:lnTo>
                    <a:pt x="1" y="888"/>
                  </a:lnTo>
                  <a:lnTo>
                    <a:pt x="74" y="88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3934;p56">
              <a:extLst>
                <a:ext uri="{FF2B5EF4-FFF2-40B4-BE49-F238E27FC236}">
                  <a16:creationId xmlns:a16="http://schemas.microsoft.com/office/drawing/2014/main" id="{3913B238-2560-BF52-D800-C1DD49A96ABE}"/>
                </a:ext>
              </a:extLst>
            </p:cNvPr>
            <p:cNvSpPr/>
            <p:nvPr/>
          </p:nvSpPr>
          <p:spPr>
            <a:xfrm>
              <a:off x="1414725" y="2696000"/>
              <a:ext cx="1875" cy="23125"/>
            </a:xfrm>
            <a:custGeom>
              <a:avLst/>
              <a:gdLst/>
              <a:ahLst/>
              <a:cxnLst/>
              <a:rect l="l" t="t" r="r" b="b"/>
              <a:pathLst>
                <a:path w="75" h="925" extrusionOk="0">
                  <a:moveTo>
                    <a:pt x="1" y="0"/>
                  </a:moveTo>
                  <a:lnTo>
                    <a:pt x="1" y="924"/>
                  </a:lnTo>
                  <a:lnTo>
                    <a:pt x="75" y="92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3935;p56">
              <a:extLst>
                <a:ext uri="{FF2B5EF4-FFF2-40B4-BE49-F238E27FC236}">
                  <a16:creationId xmlns:a16="http://schemas.microsoft.com/office/drawing/2014/main" id="{4B8AABAD-CA39-9745-1EB6-BA86CCF96194}"/>
                </a:ext>
              </a:extLst>
            </p:cNvPr>
            <p:cNvSpPr/>
            <p:nvPr/>
          </p:nvSpPr>
          <p:spPr>
            <a:xfrm>
              <a:off x="1422125" y="2633150"/>
              <a:ext cx="2800" cy="51775"/>
            </a:xfrm>
            <a:custGeom>
              <a:avLst/>
              <a:gdLst/>
              <a:ahLst/>
              <a:cxnLst/>
              <a:rect l="l" t="t" r="r" b="b"/>
              <a:pathLst>
                <a:path w="112" h="2071" extrusionOk="0">
                  <a:moveTo>
                    <a:pt x="1" y="0"/>
                  </a:moveTo>
                  <a:lnTo>
                    <a:pt x="1" y="2071"/>
                  </a:lnTo>
                  <a:lnTo>
                    <a:pt x="112" y="207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3936;p56">
              <a:extLst>
                <a:ext uri="{FF2B5EF4-FFF2-40B4-BE49-F238E27FC236}">
                  <a16:creationId xmlns:a16="http://schemas.microsoft.com/office/drawing/2014/main" id="{8D3FBFF2-4FC8-A426-344A-98A44F093FCA}"/>
                </a:ext>
              </a:extLst>
            </p:cNvPr>
            <p:cNvSpPr/>
            <p:nvPr/>
          </p:nvSpPr>
          <p:spPr>
            <a:xfrm>
              <a:off x="1430450" y="2633150"/>
              <a:ext cx="2800" cy="40675"/>
            </a:xfrm>
            <a:custGeom>
              <a:avLst/>
              <a:gdLst/>
              <a:ahLst/>
              <a:cxnLst/>
              <a:rect l="l" t="t" r="r" b="b"/>
              <a:pathLst>
                <a:path w="112" h="1627" extrusionOk="0">
                  <a:moveTo>
                    <a:pt x="0" y="0"/>
                  </a:moveTo>
                  <a:lnTo>
                    <a:pt x="37" y="1627"/>
                  </a:lnTo>
                  <a:lnTo>
                    <a:pt x="111" y="162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3937;p56">
              <a:extLst>
                <a:ext uri="{FF2B5EF4-FFF2-40B4-BE49-F238E27FC236}">
                  <a16:creationId xmlns:a16="http://schemas.microsoft.com/office/drawing/2014/main" id="{93CDD0BB-246B-BAA9-6714-9DBE44C522FB}"/>
                </a:ext>
              </a:extLst>
            </p:cNvPr>
            <p:cNvSpPr/>
            <p:nvPr/>
          </p:nvSpPr>
          <p:spPr>
            <a:xfrm>
              <a:off x="1421200" y="2614650"/>
              <a:ext cx="2800" cy="12975"/>
            </a:xfrm>
            <a:custGeom>
              <a:avLst/>
              <a:gdLst/>
              <a:ahLst/>
              <a:cxnLst/>
              <a:rect l="l" t="t" r="r" b="b"/>
              <a:pathLst>
                <a:path w="112" h="519" extrusionOk="0">
                  <a:moveTo>
                    <a:pt x="1" y="1"/>
                  </a:moveTo>
                  <a:lnTo>
                    <a:pt x="1" y="518"/>
                  </a:lnTo>
                  <a:lnTo>
                    <a:pt x="112" y="51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3938;p56">
              <a:extLst>
                <a:ext uri="{FF2B5EF4-FFF2-40B4-BE49-F238E27FC236}">
                  <a16:creationId xmlns:a16="http://schemas.microsoft.com/office/drawing/2014/main" id="{1F83B649-423B-F47A-1ED6-0B5E996F67D2}"/>
                </a:ext>
              </a:extLst>
            </p:cNvPr>
            <p:cNvSpPr/>
            <p:nvPr/>
          </p:nvSpPr>
          <p:spPr>
            <a:xfrm>
              <a:off x="1411950" y="26340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38" y="1109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3939;p56">
              <a:extLst>
                <a:ext uri="{FF2B5EF4-FFF2-40B4-BE49-F238E27FC236}">
                  <a16:creationId xmlns:a16="http://schemas.microsoft.com/office/drawing/2014/main" id="{0E324F5C-56E4-1CBA-EF9A-2B0BF770C038}"/>
                </a:ext>
              </a:extLst>
            </p:cNvPr>
            <p:cNvSpPr/>
            <p:nvPr/>
          </p:nvSpPr>
          <p:spPr>
            <a:xfrm>
              <a:off x="1399025" y="2663650"/>
              <a:ext cx="1875" cy="9250"/>
            </a:xfrm>
            <a:custGeom>
              <a:avLst/>
              <a:gdLst/>
              <a:ahLst/>
              <a:cxnLst/>
              <a:rect l="l" t="t" r="r" b="b"/>
              <a:pathLst>
                <a:path w="75" h="370" extrusionOk="0">
                  <a:moveTo>
                    <a:pt x="0" y="0"/>
                  </a:moveTo>
                  <a:lnTo>
                    <a:pt x="0" y="370"/>
                  </a:lnTo>
                  <a:lnTo>
                    <a:pt x="74" y="37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3940;p56">
              <a:extLst>
                <a:ext uri="{FF2B5EF4-FFF2-40B4-BE49-F238E27FC236}">
                  <a16:creationId xmlns:a16="http://schemas.microsoft.com/office/drawing/2014/main" id="{E0717E39-6327-65AE-973D-E8540758D8C4}"/>
                </a:ext>
              </a:extLst>
            </p:cNvPr>
            <p:cNvSpPr/>
            <p:nvPr/>
          </p:nvSpPr>
          <p:spPr>
            <a:xfrm>
              <a:off x="1408275" y="2596175"/>
              <a:ext cx="2775" cy="9275"/>
            </a:xfrm>
            <a:custGeom>
              <a:avLst/>
              <a:gdLst/>
              <a:ahLst/>
              <a:cxnLst/>
              <a:rect l="l" t="t" r="r" b="b"/>
              <a:pathLst>
                <a:path w="111" h="371" extrusionOk="0">
                  <a:moveTo>
                    <a:pt x="0" y="0"/>
                  </a:moveTo>
                  <a:lnTo>
                    <a:pt x="0" y="370"/>
                  </a:lnTo>
                  <a:lnTo>
                    <a:pt x="111" y="37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3941;p56">
              <a:extLst>
                <a:ext uri="{FF2B5EF4-FFF2-40B4-BE49-F238E27FC236}">
                  <a16:creationId xmlns:a16="http://schemas.microsoft.com/office/drawing/2014/main" id="{A99E3DCC-A3B3-1CD2-1EEE-974B4C81687A}"/>
                </a:ext>
              </a:extLst>
            </p:cNvPr>
            <p:cNvSpPr/>
            <p:nvPr/>
          </p:nvSpPr>
          <p:spPr>
            <a:xfrm>
              <a:off x="1396250" y="2715400"/>
              <a:ext cx="1875" cy="13900"/>
            </a:xfrm>
            <a:custGeom>
              <a:avLst/>
              <a:gdLst/>
              <a:ahLst/>
              <a:cxnLst/>
              <a:rect l="l" t="t" r="r" b="b"/>
              <a:pathLst>
                <a:path w="75" h="556" extrusionOk="0">
                  <a:moveTo>
                    <a:pt x="0" y="1"/>
                  </a:moveTo>
                  <a:lnTo>
                    <a:pt x="0" y="555"/>
                  </a:lnTo>
                  <a:lnTo>
                    <a:pt x="74" y="55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3942;p56">
              <a:extLst>
                <a:ext uri="{FF2B5EF4-FFF2-40B4-BE49-F238E27FC236}">
                  <a16:creationId xmlns:a16="http://schemas.microsoft.com/office/drawing/2014/main" id="{3A9B35C1-0CC5-88D5-9A30-CCCD32C14DFA}"/>
                </a:ext>
              </a:extLst>
            </p:cNvPr>
            <p:cNvSpPr/>
            <p:nvPr/>
          </p:nvSpPr>
          <p:spPr>
            <a:xfrm>
              <a:off x="1394400" y="2696925"/>
              <a:ext cx="2800" cy="8325"/>
            </a:xfrm>
            <a:custGeom>
              <a:avLst/>
              <a:gdLst/>
              <a:ahLst/>
              <a:cxnLst/>
              <a:rect l="l" t="t" r="r" b="b"/>
              <a:pathLst>
                <a:path w="112" h="333" extrusionOk="0">
                  <a:moveTo>
                    <a:pt x="0" y="0"/>
                  </a:moveTo>
                  <a:lnTo>
                    <a:pt x="0" y="333"/>
                  </a:lnTo>
                  <a:lnTo>
                    <a:pt x="111" y="33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3943;p56">
              <a:extLst>
                <a:ext uri="{FF2B5EF4-FFF2-40B4-BE49-F238E27FC236}">
                  <a16:creationId xmlns:a16="http://schemas.microsoft.com/office/drawing/2014/main" id="{E8F03870-DC9C-AE83-40EA-06CF5E6B6D47}"/>
                </a:ext>
              </a:extLst>
            </p:cNvPr>
            <p:cNvSpPr/>
            <p:nvPr/>
          </p:nvSpPr>
          <p:spPr>
            <a:xfrm>
              <a:off x="1403650" y="2618350"/>
              <a:ext cx="950" cy="9275"/>
            </a:xfrm>
            <a:custGeom>
              <a:avLst/>
              <a:gdLst/>
              <a:ahLst/>
              <a:cxnLst/>
              <a:rect l="l" t="t" r="r" b="b"/>
              <a:pathLst>
                <a:path w="38" h="371" extrusionOk="0">
                  <a:moveTo>
                    <a:pt x="0" y="1"/>
                  </a:moveTo>
                  <a:lnTo>
                    <a:pt x="0" y="370"/>
                  </a:lnTo>
                  <a:lnTo>
                    <a:pt x="37" y="37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F5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3944;p56">
              <a:extLst>
                <a:ext uri="{FF2B5EF4-FFF2-40B4-BE49-F238E27FC236}">
                  <a16:creationId xmlns:a16="http://schemas.microsoft.com/office/drawing/2014/main" id="{F1ABF877-6F82-9D8E-07EF-C9513F1B99B1}"/>
                </a:ext>
              </a:extLst>
            </p:cNvPr>
            <p:cNvSpPr/>
            <p:nvPr/>
          </p:nvSpPr>
          <p:spPr>
            <a:xfrm>
              <a:off x="1387000" y="2691375"/>
              <a:ext cx="950" cy="24975"/>
            </a:xfrm>
            <a:custGeom>
              <a:avLst/>
              <a:gdLst/>
              <a:ahLst/>
              <a:cxnLst/>
              <a:rect l="l" t="t" r="r" b="b"/>
              <a:pathLst>
                <a:path w="38" h="999" extrusionOk="0">
                  <a:moveTo>
                    <a:pt x="1" y="0"/>
                  </a:moveTo>
                  <a:lnTo>
                    <a:pt x="1" y="999"/>
                  </a:lnTo>
                  <a:lnTo>
                    <a:pt x="38" y="99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3945;p56">
              <a:extLst>
                <a:ext uri="{FF2B5EF4-FFF2-40B4-BE49-F238E27FC236}">
                  <a16:creationId xmlns:a16="http://schemas.microsoft.com/office/drawing/2014/main" id="{7E25DDBA-7DB5-4327-AA50-4E8BEF2F18D5}"/>
                </a:ext>
              </a:extLst>
            </p:cNvPr>
            <p:cNvSpPr/>
            <p:nvPr/>
          </p:nvSpPr>
          <p:spPr>
            <a:xfrm>
              <a:off x="1389775" y="2632225"/>
              <a:ext cx="1875" cy="24050"/>
            </a:xfrm>
            <a:custGeom>
              <a:avLst/>
              <a:gdLst/>
              <a:ahLst/>
              <a:cxnLst/>
              <a:rect l="l" t="t" r="r" b="b"/>
              <a:pathLst>
                <a:path w="75" h="962" extrusionOk="0">
                  <a:moveTo>
                    <a:pt x="1" y="0"/>
                  </a:moveTo>
                  <a:lnTo>
                    <a:pt x="1" y="961"/>
                  </a:lnTo>
                  <a:lnTo>
                    <a:pt x="75" y="96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66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3946;p56">
              <a:extLst>
                <a:ext uri="{FF2B5EF4-FFF2-40B4-BE49-F238E27FC236}">
                  <a16:creationId xmlns:a16="http://schemas.microsoft.com/office/drawing/2014/main" id="{FD74A189-F675-F0BA-4729-395F65F3A8B7}"/>
                </a:ext>
              </a:extLst>
            </p:cNvPr>
            <p:cNvSpPr/>
            <p:nvPr/>
          </p:nvSpPr>
          <p:spPr>
            <a:xfrm>
              <a:off x="1427675" y="2594325"/>
              <a:ext cx="2800" cy="13875"/>
            </a:xfrm>
            <a:custGeom>
              <a:avLst/>
              <a:gdLst/>
              <a:ahLst/>
              <a:cxnLst/>
              <a:rect l="l" t="t" r="r" b="b"/>
              <a:pathLst>
                <a:path w="112" h="555" extrusionOk="0">
                  <a:moveTo>
                    <a:pt x="0" y="0"/>
                  </a:moveTo>
                  <a:lnTo>
                    <a:pt x="0" y="555"/>
                  </a:lnTo>
                  <a:lnTo>
                    <a:pt x="111" y="55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3947;p56">
              <a:extLst>
                <a:ext uri="{FF2B5EF4-FFF2-40B4-BE49-F238E27FC236}">
                  <a16:creationId xmlns:a16="http://schemas.microsoft.com/office/drawing/2014/main" id="{4956F364-1CC7-D62D-9465-9233566DE27D}"/>
                </a:ext>
              </a:extLst>
            </p:cNvPr>
            <p:cNvSpPr/>
            <p:nvPr/>
          </p:nvSpPr>
          <p:spPr>
            <a:xfrm>
              <a:off x="1426750" y="2575850"/>
              <a:ext cx="2800" cy="9250"/>
            </a:xfrm>
            <a:custGeom>
              <a:avLst/>
              <a:gdLst/>
              <a:ahLst/>
              <a:cxnLst/>
              <a:rect l="l" t="t" r="r" b="b"/>
              <a:pathLst>
                <a:path w="112" h="370" extrusionOk="0">
                  <a:moveTo>
                    <a:pt x="0" y="0"/>
                  </a:moveTo>
                  <a:lnTo>
                    <a:pt x="0" y="370"/>
                  </a:lnTo>
                  <a:lnTo>
                    <a:pt x="111" y="37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D4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3948;p56">
              <a:extLst>
                <a:ext uri="{FF2B5EF4-FFF2-40B4-BE49-F238E27FC236}">
                  <a16:creationId xmlns:a16="http://schemas.microsoft.com/office/drawing/2014/main" id="{0B57B251-1271-917A-4B04-EA59F31E13CA}"/>
                </a:ext>
              </a:extLst>
            </p:cNvPr>
            <p:cNvSpPr/>
            <p:nvPr/>
          </p:nvSpPr>
          <p:spPr>
            <a:xfrm>
              <a:off x="1419350" y="2571225"/>
              <a:ext cx="1875" cy="24050"/>
            </a:xfrm>
            <a:custGeom>
              <a:avLst/>
              <a:gdLst/>
              <a:ahLst/>
              <a:cxnLst/>
              <a:rect l="l" t="t" r="r" b="b"/>
              <a:pathLst>
                <a:path w="75" h="962" extrusionOk="0">
                  <a:moveTo>
                    <a:pt x="1" y="0"/>
                  </a:moveTo>
                  <a:lnTo>
                    <a:pt x="1" y="961"/>
                  </a:lnTo>
                  <a:lnTo>
                    <a:pt x="75" y="96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8A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3949;p56">
              <a:extLst>
                <a:ext uri="{FF2B5EF4-FFF2-40B4-BE49-F238E27FC236}">
                  <a16:creationId xmlns:a16="http://schemas.microsoft.com/office/drawing/2014/main" id="{9851447C-EF12-90FB-E254-7094B3B10350}"/>
                </a:ext>
              </a:extLst>
            </p:cNvPr>
            <p:cNvSpPr/>
            <p:nvPr/>
          </p:nvSpPr>
          <p:spPr>
            <a:xfrm>
              <a:off x="1374075" y="2544875"/>
              <a:ext cx="68400" cy="29375"/>
            </a:xfrm>
            <a:custGeom>
              <a:avLst/>
              <a:gdLst/>
              <a:ahLst/>
              <a:cxnLst/>
              <a:rect l="l" t="t" r="r" b="b"/>
              <a:pathLst>
                <a:path w="2736" h="1175" extrusionOk="0">
                  <a:moveTo>
                    <a:pt x="1400" y="0"/>
                  </a:moveTo>
                  <a:cubicBezTo>
                    <a:pt x="1082" y="0"/>
                    <a:pt x="758" y="56"/>
                    <a:pt x="518" y="167"/>
                  </a:cubicBezTo>
                  <a:cubicBezTo>
                    <a:pt x="37" y="389"/>
                    <a:pt x="0" y="758"/>
                    <a:pt x="518" y="980"/>
                  </a:cubicBezTo>
                  <a:cubicBezTo>
                    <a:pt x="740" y="1110"/>
                    <a:pt x="1045" y="1174"/>
                    <a:pt x="1359" y="1174"/>
                  </a:cubicBezTo>
                  <a:cubicBezTo>
                    <a:pt x="1673" y="1174"/>
                    <a:pt x="1997" y="1110"/>
                    <a:pt x="2255" y="980"/>
                  </a:cubicBezTo>
                  <a:cubicBezTo>
                    <a:pt x="2736" y="758"/>
                    <a:pt x="2736" y="389"/>
                    <a:pt x="2255" y="167"/>
                  </a:cubicBezTo>
                  <a:cubicBezTo>
                    <a:pt x="2034" y="56"/>
                    <a:pt x="1719" y="0"/>
                    <a:pt x="1400" y="0"/>
                  </a:cubicBezTo>
                  <a:close/>
                </a:path>
              </a:pathLst>
            </a:custGeom>
            <a:solidFill>
              <a:srgbClr val="DE8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3950;p56">
              <a:extLst>
                <a:ext uri="{FF2B5EF4-FFF2-40B4-BE49-F238E27FC236}">
                  <a16:creationId xmlns:a16="http://schemas.microsoft.com/office/drawing/2014/main" id="{181A0A8E-55F6-12A6-F992-62886219456C}"/>
                </a:ext>
              </a:extLst>
            </p:cNvPr>
            <p:cNvSpPr/>
            <p:nvPr/>
          </p:nvSpPr>
          <p:spPr>
            <a:xfrm>
              <a:off x="1375925" y="2546500"/>
              <a:ext cx="63800" cy="26350"/>
            </a:xfrm>
            <a:custGeom>
              <a:avLst/>
              <a:gdLst/>
              <a:ahLst/>
              <a:cxnLst/>
              <a:rect l="l" t="t" r="r" b="b"/>
              <a:pathLst>
                <a:path w="2552" h="1054" extrusionOk="0">
                  <a:moveTo>
                    <a:pt x="1276" y="0"/>
                  </a:moveTo>
                  <a:cubicBezTo>
                    <a:pt x="989" y="0"/>
                    <a:pt x="703" y="46"/>
                    <a:pt x="481" y="139"/>
                  </a:cubicBezTo>
                  <a:cubicBezTo>
                    <a:pt x="0" y="361"/>
                    <a:pt x="0" y="693"/>
                    <a:pt x="481" y="915"/>
                  </a:cubicBezTo>
                  <a:cubicBezTo>
                    <a:pt x="703" y="1008"/>
                    <a:pt x="989" y="1054"/>
                    <a:pt x="1276" y="1054"/>
                  </a:cubicBezTo>
                  <a:cubicBezTo>
                    <a:pt x="1562" y="1054"/>
                    <a:pt x="1849" y="1008"/>
                    <a:pt x="2070" y="915"/>
                  </a:cubicBezTo>
                  <a:cubicBezTo>
                    <a:pt x="2551" y="693"/>
                    <a:pt x="2551" y="324"/>
                    <a:pt x="2070" y="139"/>
                  </a:cubicBezTo>
                  <a:cubicBezTo>
                    <a:pt x="1849" y="46"/>
                    <a:pt x="1562" y="0"/>
                    <a:pt x="1276" y="0"/>
                  </a:cubicBezTo>
                  <a:close/>
                </a:path>
              </a:pathLst>
            </a:custGeom>
            <a:solidFill>
              <a:srgbClr val="D5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3951;p56">
              <a:extLst>
                <a:ext uri="{FF2B5EF4-FFF2-40B4-BE49-F238E27FC236}">
                  <a16:creationId xmlns:a16="http://schemas.microsoft.com/office/drawing/2014/main" id="{A7EA85F9-314E-B2D8-BF7F-CEC8C8750958}"/>
                </a:ext>
              </a:extLst>
            </p:cNvPr>
            <p:cNvSpPr/>
            <p:nvPr/>
          </p:nvSpPr>
          <p:spPr>
            <a:xfrm>
              <a:off x="1379600" y="2547425"/>
              <a:ext cx="58275" cy="24500"/>
            </a:xfrm>
            <a:custGeom>
              <a:avLst/>
              <a:gdLst/>
              <a:ahLst/>
              <a:cxnLst/>
              <a:rect l="l" t="t" r="r" b="b"/>
              <a:pathLst>
                <a:path w="2331" h="980" extrusionOk="0">
                  <a:moveTo>
                    <a:pt x="1161" y="0"/>
                  </a:moveTo>
                  <a:cubicBezTo>
                    <a:pt x="898" y="0"/>
                    <a:pt x="629" y="46"/>
                    <a:pt x="408" y="139"/>
                  </a:cubicBezTo>
                  <a:cubicBezTo>
                    <a:pt x="1" y="324"/>
                    <a:pt x="1" y="656"/>
                    <a:pt x="408" y="841"/>
                  </a:cubicBezTo>
                  <a:cubicBezTo>
                    <a:pt x="629" y="934"/>
                    <a:pt x="898" y="980"/>
                    <a:pt x="1161" y="980"/>
                  </a:cubicBezTo>
                  <a:cubicBezTo>
                    <a:pt x="1424" y="980"/>
                    <a:pt x="1683" y="934"/>
                    <a:pt x="1886" y="841"/>
                  </a:cubicBezTo>
                  <a:cubicBezTo>
                    <a:pt x="2256" y="619"/>
                    <a:pt x="2330" y="324"/>
                    <a:pt x="1886" y="139"/>
                  </a:cubicBezTo>
                  <a:cubicBezTo>
                    <a:pt x="1683" y="46"/>
                    <a:pt x="1424" y="0"/>
                    <a:pt x="1161" y="0"/>
                  </a:cubicBezTo>
                  <a:close/>
                </a:path>
              </a:pathLst>
            </a:custGeom>
            <a:solidFill>
              <a:srgbClr val="CD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3952;p56">
              <a:extLst>
                <a:ext uri="{FF2B5EF4-FFF2-40B4-BE49-F238E27FC236}">
                  <a16:creationId xmlns:a16="http://schemas.microsoft.com/office/drawing/2014/main" id="{0E84DC19-3040-38BC-CE07-FCFF2680BE57}"/>
                </a:ext>
              </a:extLst>
            </p:cNvPr>
            <p:cNvSpPr/>
            <p:nvPr/>
          </p:nvSpPr>
          <p:spPr>
            <a:xfrm>
              <a:off x="1381450" y="2547425"/>
              <a:ext cx="52725" cy="23575"/>
            </a:xfrm>
            <a:custGeom>
              <a:avLst/>
              <a:gdLst/>
              <a:ahLst/>
              <a:cxnLst/>
              <a:rect l="l" t="t" r="r" b="b"/>
              <a:pathLst>
                <a:path w="2109" h="943" extrusionOk="0">
                  <a:moveTo>
                    <a:pt x="1068" y="0"/>
                  </a:moveTo>
                  <a:cubicBezTo>
                    <a:pt x="824" y="0"/>
                    <a:pt x="574" y="46"/>
                    <a:pt x="371" y="139"/>
                  </a:cubicBezTo>
                  <a:cubicBezTo>
                    <a:pt x="1" y="324"/>
                    <a:pt x="1" y="619"/>
                    <a:pt x="371" y="804"/>
                  </a:cubicBezTo>
                  <a:cubicBezTo>
                    <a:pt x="555" y="897"/>
                    <a:pt x="805" y="943"/>
                    <a:pt x="1055" y="943"/>
                  </a:cubicBezTo>
                  <a:cubicBezTo>
                    <a:pt x="1304" y="943"/>
                    <a:pt x="1554" y="897"/>
                    <a:pt x="1739" y="804"/>
                  </a:cubicBezTo>
                  <a:cubicBezTo>
                    <a:pt x="2108" y="619"/>
                    <a:pt x="2108" y="324"/>
                    <a:pt x="1739" y="139"/>
                  </a:cubicBezTo>
                  <a:cubicBezTo>
                    <a:pt x="1554" y="46"/>
                    <a:pt x="1313" y="0"/>
                    <a:pt x="1068" y="0"/>
                  </a:cubicBezTo>
                  <a:close/>
                </a:path>
              </a:pathLst>
            </a:custGeom>
            <a:solidFill>
              <a:srgbClr val="C47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3953;p56">
              <a:extLst>
                <a:ext uri="{FF2B5EF4-FFF2-40B4-BE49-F238E27FC236}">
                  <a16:creationId xmlns:a16="http://schemas.microsoft.com/office/drawing/2014/main" id="{68DC4883-8E21-1B7D-60C9-FC8C914169D4}"/>
                </a:ext>
              </a:extLst>
            </p:cNvPr>
            <p:cNvSpPr/>
            <p:nvPr/>
          </p:nvSpPr>
          <p:spPr>
            <a:xfrm>
              <a:off x="1387000" y="2549950"/>
              <a:ext cx="44400" cy="18750"/>
            </a:xfrm>
            <a:custGeom>
              <a:avLst/>
              <a:gdLst/>
              <a:ahLst/>
              <a:cxnLst/>
              <a:rect l="l" t="t" r="r" b="b"/>
              <a:pathLst>
                <a:path w="1776" h="750" extrusionOk="0">
                  <a:moveTo>
                    <a:pt x="888" y="1"/>
                  </a:moveTo>
                  <a:cubicBezTo>
                    <a:pt x="675" y="1"/>
                    <a:pt x="463" y="38"/>
                    <a:pt x="296" y="112"/>
                  </a:cubicBezTo>
                  <a:cubicBezTo>
                    <a:pt x="1" y="223"/>
                    <a:pt x="1" y="518"/>
                    <a:pt x="296" y="666"/>
                  </a:cubicBezTo>
                  <a:cubicBezTo>
                    <a:pt x="463" y="722"/>
                    <a:pt x="675" y="749"/>
                    <a:pt x="888" y="749"/>
                  </a:cubicBezTo>
                  <a:cubicBezTo>
                    <a:pt x="1101" y="749"/>
                    <a:pt x="1313" y="722"/>
                    <a:pt x="1480" y="666"/>
                  </a:cubicBezTo>
                  <a:cubicBezTo>
                    <a:pt x="1775" y="518"/>
                    <a:pt x="1775" y="223"/>
                    <a:pt x="1480" y="112"/>
                  </a:cubicBezTo>
                  <a:cubicBezTo>
                    <a:pt x="1313" y="38"/>
                    <a:pt x="1101" y="1"/>
                    <a:pt x="888" y="1"/>
                  </a:cubicBezTo>
                  <a:close/>
                </a:path>
              </a:pathLst>
            </a:custGeom>
            <a:solidFill>
              <a:srgbClr val="BB6F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3954;p56">
              <a:extLst>
                <a:ext uri="{FF2B5EF4-FFF2-40B4-BE49-F238E27FC236}">
                  <a16:creationId xmlns:a16="http://schemas.microsoft.com/office/drawing/2014/main" id="{F9E16D42-9319-E862-EAD8-EEFD8F42A20D}"/>
                </a:ext>
              </a:extLst>
            </p:cNvPr>
            <p:cNvSpPr/>
            <p:nvPr/>
          </p:nvSpPr>
          <p:spPr>
            <a:xfrm>
              <a:off x="1388850" y="2550875"/>
              <a:ext cx="38850" cy="17825"/>
            </a:xfrm>
            <a:custGeom>
              <a:avLst/>
              <a:gdLst/>
              <a:ahLst/>
              <a:cxnLst/>
              <a:rect l="l" t="t" r="r" b="b"/>
              <a:pathLst>
                <a:path w="1554" h="713" extrusionOk="0">
                  <a:moveTo>
                    <a:pt x="796" y="1"/>
                  </a:moveTo>
                  <a:cubicBezTo>
                    <a:pt x="611" y="1"/>
                    <a:pt x="426" y="38"/>
                    <a:pt x="296" y="112"/>
                  </a:cubicBezTo>
                  <a:cubicBezTo>
                    <a:pt x="1" y="260"/>
                    <a:pt x="1" y="481"/>
                    <a:pt x="296" y="629"/>
                  </a:cubicBezTo>
                  <a:cubicBezTo>
                    <a:pt x="426" y="685"/>
                    <a:pt x="601" y="712"/>
                    <a:pt x="782" y="712"/>
                  </a:cubicBezTo>
                  <a:cubicBezTo>
                    <a:pt x="962" y="712"/>
                    <a:pt x="1147" y="685"/>
                    <a:pt x="1295" y="629"/>
                  </a:cubicBezTo>
                  <a:cubicBezTo>
                    <a:pt x="1553" y="444"/>
                    <a:pt x="1553" y="223"/>
                    <a:pt x="1295" y="112"/>
                  </a:cubicBezTo>
                  <a:cubicBezTo>
                    <a:pt x="1165" y="38"/>
                    <a:pt x="980" y="1"/>
                    <a:pt x="796" y="1"/>
                  </a:cubicBezTo>
                  <a:close/>
                </a:path>
              </a:pathLst>
            </a:custGeom>
            <a:solidFill>
              <a:srgbClr val="B3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3955;p56">
              <a:extLst>
                <a:ext uri="{FF2B5EF4-FFF2-40B4-BE49-F238E27FC236}">
                  <a16:creationId xmlns:a16="http://schemas.microsoft.com/office/drawing/2014/main" id="{DB39EEA0-B616-A640-E34B-903078701DB6}"/>
                </a:ext>
              </a:extLst>
            </p:cNvPr>
            <p:cNvSpPr/>
            <p:nvPr/>
          </p:nvSpPr>
          <p:spPr>
            <a:xfrm>
              <a:off x="1392550" y="2553200"/>
              <a:ext cx="33300" cy="13650"/>
            </a:xfrm>
            <a:custGeom>
              <a:avLst/>
              <a:gdLst/>
              <a:ahLst/>
              <a:cxnLst/>
              <a:rect l="l" t="t" r="r" b="b"/>
              <a:pathLst>
                <a:path w="1332" h="546" extrusionOk="0">
                  <a:moveTo>
                    <a:pt x="666" y="0"/>
                  </a:moveTo>
                  <a:cubicBezTo>
                    <a:pt x="500" y="0"/>
                    <a:pt x="333" y="19"/>
                    <a:pt x="222" y="56"/>
                  </a:cubicBezTo>
                  <a:cubicBezTo>
                    <a:pt x="1" y="204"/>
                    <a:pt x="1" y="388"/>
                    <a:pt x="222" y="462"/>
                  </a:cubicBezTo>
                  <a:cubicBezTo>
                    <a:pt x="333" y="518"/>
                    <a:pt x="500" y="546"/>
                    <a:pt x="666" y="546"/>
                  </a:cubicBezTo>
                  <a:cubicBezTo>
                    <a:pt x="832" y="546"/>
                    <a:pt x="999" y="518"/>
                    <a:pt x="1110" y="462"/>
                  </a:cubicBezTo>
                  <a:cubicBezTo>
                    <a:pt x="1331" y="351"/>
                    <a:pt x="1331" y="130"/>
                    <a:pt x="1110" y="56"/>
                  </a:cubicBezTo>
                  <a:cubicBezTo>
                    <a:pt x="999" y="19"/>
                    <a:pt x="832" y="0"/>
                    <a:pt x="666" y="0"/>
                  </a:cubicBezTo>
                  <a:close/>
                </a:path>
              </a:pathLst>
            </a:custGeom>
            <a:solidFill>
              <a:srgbClr val="AA6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3956;p56">
              <a:extLst>
                <a:ext uri="{FF2B5EF4-FFF2-40B4-BE49-F238E27FC236}">
                  <a16:creationId xmlns:a16="http://schemas.microsoft.com/office/drawing/2014/main" id="{A8C2A552-3706-646A-C226-AA4FEDCC4561}"/>
                </a:ext>
              </a:extLst>
            </p:cNvPr>
            <p:cNvSpPr/>
            <p:nvPr/>
          </p:nvSpPr>
          <p:spPr>
            <a:xfrm>
              <a:off x="1394400" y="2553200"/>
              <a:ext cx="27750" cy="12725"/>
            </a:xfrm>
            <a:custGeom>
              <a:avLst/>
              <a:gdLst/>
              <a:ahLst/>
              <a:cxnLst/>
              <a:rect l="l" t="t" r="r" b="b"/>
              <a:pathLst>
                <a:path w="1110" h="509" extrusionOk="0">
                  <a:moveTo>
                    <a:pt x="555" y="0"/>
                  </a:moveTo>
                  <a:cubicBezTo>
                    <a:pt x="416" y="0"/>
                    <a:pt x="278" y="19"/>
                    <a:pt x="185" y="56"/>
                  </a:cubicBezTo>
                  <a:cubicBezTo>
                    <a:pt x="0" y="130"/>
                    <a:pt x="0" y="351"/>
                    <a:pt x="185" y="425"/>
                  </a:cubicBezTo>
                  <a:cubicBezTo>
                    <a:pt x="278" y="481"/>
                    <a:pt x="416" y="509"/>
                    <a:pt x="555" y="509"/>
                  </a:cubicBezTo>
                  <a:cubicBezTo>
                    <a:pt x="694" y="509"/>
                    <a:pt x="832" y="481"/>
                    <a:pt x="925" y="425"/>
                  </a:cubicBezTo>
                  <a:cubicBezTo>
                    <a:pt x="1110" y="351"/>
                    <a:pt x="1110" y="130"/>
                    <a:pt x="925" y="56"/>
                  </a:cubicBezTo>
                  <a:cubicBezTo>
                    <a:pt x="832" y="19"/>
                    <a:pt x="694" y="0"/>
                    <a:pt x="555" y="0"/>
                  </a:cubicBezTo>
                  <a:close/>
                </a:path>
              </a:pathLst>
            </a:custGeom>
            <a:solidFill>
              <a:srgbClr val="A15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3957;p56">
              <a:extLst>
                <a:ext uri="{FF2B5EF4-FFF2-40B4-BE49-F238E27FC236}">
                  <a16:creationId xmlns:a16="http://schemas.microsoft.com/office/drawing/2014/main" id="{7DFB0972-C9D0-3793-7B10-2C99D23C9EB3}"/>
                </a:ext>
              </a:extLst>
            </p:cNvPr>
            <p:cNvSpPr/>
            <p:nvPr/>
          </p:nvSpPr>
          <p:spPr>
            <a:xfrm>
              <a:off x="1396250" y="2554125"/>
              <a:ext cx="24050" cy="10175"/>
            </a:xfrm>
            <a:custGeom>
              <a:avLst/>
              <a:gdLst/>
              <a:ahLst/>
              <a:cxnLst/>
              <a:rect l="l" t="t" r="r" b="b"/>
              <a:pathLst>
                <a:path w="962" h="407" extrusionOk="0">
                  <a:moveTo>
                    <a:pt x="467" y="0"/>
                  </a:moveTo>
                  <a:cubicBezTo>
                    <a:pt x="361" y="0"/>
                    <a:pt x="259" y="19"/>
                    <a:pt x="185" y="56"/>
                  </a:cubicBezTo>
                  <a:cubicBezTo>
                    <a:pt x="0" y="167"/>
                    <a:pt x="0" y="314"/>
                    <a:pt x="185" y="351"/>
                  </a:cubicBezTo>
                  <a:cubicBezTo>
                    <a:pt x="278" y="388"/>
                    <a:pt x="379" y="407"/>
                    <a:pt x="481" y="407"/>
                  </a:cubicBezTo>
                  <a:cubicBezTo>
                    <a:pt x="583" y="407"/>
                    <a:pt x="684" y="388"/>
                    <a:pt x="777" y="351"/>
                  </a:cubicBezTo>
                  <a:cubicBezTo>
                    <a:pt x="962" y="241"/>
                    <a:pt x="962" y="167"/>
                    <a:pt x="777" y="56"/>
                  </a:cubicBezTo>
                  <a:cubicBezTo>
                    <a:pt x="684" y="19"/>
                    <a:pt x="573" y="0"/>
                    <a:pt x="467" y="0"/>
                  </a:cubicBezTo>
                  <a:close/>
                </a:path>
              </a:pathLst>
            </a:custGeom>
            <a:solidFill>
              <a:srgbClr val="985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3958;p56">
              <a:extLst>
                <a:ext uri="{FF2B5EF4-FFF2-40B4-BE49-F238E27FC236}">
                  <a16:creationId xmlns:a16="http://schemas.microsoft.com/office/drawing/2014/main" id="{DA820E55-E887-6C33-6856-2FF2C18A005E}"/>
                </a:ext>
              </a:extLst>
            </p:cNvPr>
            <p:cNvSpPr/>
            <p:nvPr/>
          </p:nvSpPr>
          <p:spPr>
            <a:xfrm>
              <a:off x="1399025" y="2555725"/>
              <a:ext cx="18500" cy="7900"/>
            </a:xfrm>
            <a:custGeom>
              <a:avLst/>
              <a:gdLst/>
              <a:ahLst/>
              <a:cxnLst/>
              <a:rect l="l" t="t" r="r" b="b"/>
              <a:pathLst>
                <a:path w="740" h="316" extrusionOk="0">
                  <a:moveTo>
                    <a:pt x="389" y="1"/>
                  </a:moveTo>
                  <a:cubicBezTo>
                    <a:pt x="305" y="1"/>
                    <a:pt x="222" y="10"/>
                    <a:pt x="148" y="29"/>
                  </a:cubicBezTo>
                  <a:cubicBezTo>
                    <a:pt x="0" y="103"/>
                    <a:pt x="0" y="177"/>
                    <a:pt x="148" y="287"/>
                  </a:cubicBezTo>
                  <a:cubicBezTo>
                    <a:pt x="222" y="306"/>
                    <a:pt x="305" y="315"/>
                    <a:pt x="389" y="315"/>
                  </a:cubicBezTo>
                  <a:cubicBezTo>
                    <a:pt x="472" y="315"/>
                    <a:pt x="555" y="306"/>
                    <a:pt x="629" y="287"/>
                  </a:cubicBezTo>
                  <a:cubicBezTo>
                    <a:pt x="703" y="177"/>
                    <a:pt x="740" y="103"/>
                    <a:pt x="629" y="29"/>
                  </a:cubicBezTo>
                  <a:cubicBezTo>
                    <a:pt x="555" y="10"/>
                    <a:pt x="472" y="1"/>
                    <a:pt x="389" y="1"/>
                  </a:cubicBezTo>
                  <a:close/>
                </a:path>
              </a:pathLst>
            </a:custGeom>
            <a:solidFill>
              <a:srgbClr val="904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3959;p56">
              <a:extLst>
                <a:ext uri="{FF2B5EF4-FFF2-40B4-BE49-F238E27FC236}">
                  <a16:creationId xmlns:a16="http://schemas.microsoft.com/office/drawing/2014/main" id="{DAA65A17-2CD8-4ADE-7066-0ACA7CE2ACA0}"/>
                </a:ext>
              </a:extLst>
            </p:cNvPr>
            <p:cNvSpPr/>
            <p:nvPr/>
          </p:nvSpPr>
          <p:spPr>
            <a:xfrm>
              <a:off x="1401800" y="2556900"/>
              <a:ext cx="12950" cy="5800"/>
            </a:xfrm>
            <a:custGeom>
              <a:avLst/>
              <a:gdLst/>
              <a:ahLst/>
              <a:cxnLst/>
              <a:rect l="l" t="t" r="r" b="b"/>
              <a:pathLst>
                <a:path w="518" h="232" extrusionOk="0">
                  <a:moveTo>
                    <a:pt x="254" y="0"/>
                  </a:moveTo>
                  <a:cubicBezTo>
                    <a:pt x="194" y="0"/>
                    <a:pt x="130" y="19"/>
                    <a:pt x="74" y="56"/>
                  </a:cubicBezTo>
                  <a:cubicBezTo>
                    <a:pt x="0" y="93"/>
                    <a:pt x="0" y="130"/>
                    <a:pt x="74" y="203"/>
                  </a:cubicBezTo>
                  <a:cubicBezTo>
                    <a:pt x="130" y="222"/>
                    <a:pt x="194" y="231"/>
                    <a:pt x="254" y="231"/>
                  </a:cubicBezTo>
                  <a:cubicBezTo>
                    <a:pt x="315" y="231"/>
                    <a:pt x="370" y="222"/>
                    <a:pt x="407" y="203"/>
                  </a:cubicBezTo>
                  <a:cubicBezTo>
                    <a:pt x="518" y="130"/>
                    <a:pt x="518" y="56"/>
                    <a:pt x="407" y="56"/>
                  </a:cubicBezTo>
                  <a:cubicBezTo>
                    <a:pt x="370" y="19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874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3960;p56">
              <a:extLst>
                <a:ext uri="{FF2B5EF4-FFF2-40B4-BE49-F238E27FC236}">
                  <a16:creationId xmlns:a16="http://schemas.microsoft.com/office/drawing/2014/main" id="{D5E29DC7-5C8B-D2BD-C9D7-C57294696CDF}"/>
                </a:ext>
              </a:extLst>
            </p:cNvPr>
            <p:cNvSpPr/>
            <p:nvPr/>
          </p:nvSpPr>
          <p:spPr>
            <a:xfrm>
              <a:off x="1375925" y="2546150"/>
              <a:ext cx="63800" cy="27425"/>
            </a:xfrm>
            <a:custGeom>
              <a:avLst/>
              <a:gdLst/>
              <a:ahLst/>
              <a:cxnLst/>
              <a:rect l="l" t="t" r="r" b="b"/>
              <a:pathLst>
                <a:path w="2552" h="1097" extrusionOk="0">
                  <a:moveTo>
                    <a:pt x="1296" y="18"/>
                  </a:moveTo>
                  <a:cubicBezTo>
                    <a:pt x="1570" y="18"/>
                    <a:pt x="1839" y="65"/>
                    <a:pt x="2033" y="153"/>
                  </a:cubicBezTo>
                  <a:cubicBezTo>
                    <a:pt x="2514" y="338"/>
                    <a:pt x="2514" y="670"/>
                    <a:pt x="2070" y="892"/>
                  </a:cubicBezTo>
                  <a:cubicBezTo>
                    <a:pt x="1858" y="1008"/>
                    <a:pt x="1564" y="1064"/>
                    <a:pt x="1269" y="1064"/>
                  </a:cubicBezTo>
                  <a:cubicBezTo>
                    <a:pt x="1000" y="1064"/>
                    <a:pt x="729" y="1017"/>
                    <a:pt x="518" y="929"/>
                  </a:cubicBezTo>
                  <a:cubicBezTo>
                    <a:pt x="37" y="744"/>
                    <a:pt x="37" y="449"/>
                    <a:pt x="481" y="190"/>
                  </a:cubicBezTo>
                  <a:cubicBezTo>
                    <a:pt x="693" y="74"/>
                    <a:pt x="997" y="18"/>
                    <a:pt x="1296" y="18"/>
                  </a:cubicBezTo>
                  <a:close/>
                  <a:moveTo>
                    <a:pt x="1314" y="0"/>
                  </a:moveTo>
                  <a:cubicBezTo>
                    <a:pt x="1015" y="0"/>
                    <a:pt x="713" y="56"/>
                    <a:pt x="481" y="153"/>
                  </a:cubicBezTo>
                  <a:cubicBezTo>
                    <a:pt x="0" y="375"/>
                    <a:pt x="0" y="707"/>
                    <a:pt x="481" y="929"/>
                  </a:cubicBezTo>
                  <a:cubicBezTo>
                    <a:pt x="684" y="1048"/>
                    <a:pt x="943" y="1097"/>
                    <a:pt x="1205" y="1097"/>
                  </a:cubicBezTo>
                  <a:cubicBezTo>
                    <a:pt x="1515" y="1097"/>
                    <a:pt x="1831" y="1029"/>
                    <a:pt x="2070" y="929"/>
                  </a:cubicBezTo>
                  <a:cubicBezTo>
                    <a:pt x="2551" y="707"/>
                    <a:pt x="2551" y="338"/>
                    <a:pt x="2070" y="153"/>
                  </a:cubicBezTo>
                  <a:cubicBezTo>
                    <a:pt x="1859" y="47"/>
                    <a:pt x="1588" y="0"/>
                    <a:pt x="1314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3961;p56">
              <a:extLst>
                <a:ext uri="{FF2B5EF4-FFF2-40B4-BE49-F238E27FC236}">
                  <a16:creationId xmlns:a16="http://schemas.microsoft.com/office/drawing/2014/main" id="{53F9C0C9-6A69-9B9F-90DD-2EE0F72E2D24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3962;p56">
              <a:extLst>
                <a:ext uri="{FF2B5EF4-FFF2-40B4-BE49-F238E27FC236}">
                  <a16:creationId xmlns:a16="http://schemas.microsoft.com/office/drawing/2014/main" id="{B258970D-4DF5-BF74-04FF-2BBFFC1EE10B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3963;p56">
              <a:extLst>
                <a:ext uri="{FF2B5EF4-FFF2-40B4-BE49-F238E27FC236}">
                  <a16:creationId xmlns:a16="http://schemas.microsoft.com/office/drawing/2014/main" id="{A93AB036-549B-5E68-0D64-B310F9C1EDC4}"/>
                </a:ext>
              </a:extLst>
            </p:cNvPr>
            <p:cNvSpPr/>
            <p:nvPr/>
          </p:nvSpPr>
          <p:spPr>
            <a:xfrm>
              <a:off x="1385150" y="2550075"/>
              <a:ext cx="45325" cy="20125"/>
            </a:xfrm>
            <a:custGeom>
              <a:avLst/>
              <a:gdLst/>
              <a:ahLst/>
              <a:cxnLst/>
              <a:rect l="l" t="t" r="r" b="b"/>
              <a:pathLst>
                <a:path w="1813" h="805" extrusionOk="0">
                  <a:moveTo>
                    <a:pt x="941" y="0"/>
                  </a:moveTo>
                  <a:cubicBezTo>
                    <a:pt x="726" y="0"/>
                    <a:pt x="509" y="46"/>
                    <a:pt x="334" y="144"/>
                  </a:cubicBezTo>
                  <a:cubicBezTo>
                    <a:pt x="520" y="61"/>
                    <a:pt x="766" y="13"/>
                    <a:pt x="990" y="13"/>
                  </a:cubicBezTo>
                  <a:cubicBezTo>
                    <a:pt x="1166" y="13"/>
                    <a:pt x="1329" y="42"/>
                    <a:pt x="1443" y="107"/>
                  </a:cubicBezTo>
                  <a:cubicBezTo>
                    <a:pt x="1775" y="218"/>
                    <a:pt x="1775" y="476"/>
                    <a:pt x="1480" y="587"/>
                  </a:cubicBezTo>
                  <a:cubicBezTo>
                    <a:pt x="1328" y="674"/>
                    <a:pt x="1088" y="710"/>
                    <a:pt x="848" y="710"/>
                  </a:cubicBezTo>
                  <a:cubicBezTo>
                    <a:pt x="678" y="710"/>
                    <a:pt x="508" y="692"/>
                    <a:pt x="370" y="661"/>
                  </a:cubicBezTo>
                  <a:cubicBezTo>
                    <a:pt x="38" y="513"/>
                    <a:pt x="38" y="292"/>
                    <a:pt x="334" y="144"/>
                  </a:cubicBezTo>
                  <a:lnTo>
                    <a:pt x="334" y="144"/>
                  </a:lnTo>
                  <a:cubicBezTo>
                    <a:pt x="1" y="292"/>
                    <a:pt x="75" y="550"/>
                    <a:pt x="370" y="698"/>
                  </a:cubicBezTo>
                  <a:cubicBezTo>
                    <a:pt x="528" y="768"/>
                    <a:pt x="726" y="805"/>
                    <a:pt x="923" y="805"/>
                  </a:cubicBezTo>
                  <a:cubicBezTo>
                    <a:pt x="1143" y="805"/>
                    <a:pt x="1360" y="759"/>
                    <a:pt x="1517" y="661"/>
                  </a:cubicBezTo>
                  <a:cubicBezTo>
                    <a:pt x="1812" y="476"/>
                    <a:pt x="1812" y="218"/>
                    <a:pt x="1480" y="107"/>
                  </a:cubicBezTo>
                  <a:cubicBezTo>
                    <a:pt x="1323" y="37"/>
                    <a:pt x="1132" y="0"/>
                    <a:pt x="941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3964;p56">
              <a:extLst>
                <a:ext uri="{FF2B5EF4-FFF2-40B4-BE49-F238E27FC236}">
                  <a16:creationId xmlns:a16="http://schemas.microsoft.com/office/drawing/2014/main" id="{234E6391-95F7-0FFE-A330-07B7DAED08ED}"/>
                </a:ext>
              </a:extLst>
            </p:cNvPr>
            <p:cNvSpPr/>
            <p:nvPr/>
          </p:nvSpPr>
          <p:spPr>
            <a:xfrm>
              <a:off x="1382550" y="2547925"/>
              <a:ext cx="52550" cy="23575"/>
            </a:xfrm>
            <a:custGeom>
              <a:avLst/>
              <a:gdLst/>
              <a:ahLst/>
              <a:cxnLst/>
              <a:rect l="l" t="t" r="r" b="b"/>
              <a:pathLst>
                <a:path w="2102" h="943" extrusionOk="0">
                  <a:moveTo>
                    <a:pt x="465" y="139"/>
                  </a:moveTo>
                  <a:cubicBezTo>
                    <a:pt x="417" y="155"/>
                    <a:pt x="371" y="173"/>
                    <a:pt x="327" y="193"/>
                  </a:cubicBezTo>
                  <a:cubicBezTo>
                    <a:pt x="294" y="213"/>
                    <a:pt x="265" y="235"/>
                    <a:pt x="239" y="257"/>
                  </a:cubicBezTo>
                  <a:lnTo>
                    <a:pt x="239" y="257"/>
                  </a:lnTo>
                  <a:cubicBezTo>
                    <a:pt x="275" y="233"/>
                    <a:pt x="316" y="212"/>
                    <a:pt x="364" y="193"/>
                  </a:cubicBezTo>
                  <a:cubicBezTo>
                    <a:pt x="396" y="173"/>
                    <a:pt x="430" y="156"/>
                    <a:pt x="465" y="139"/>
                  </a:cubicBezTo>
                  <a:close/>
                  <a:moveTo>
                    <a:pt x="1133" y="0"/>
                  </a:moveTo>
                  <a:cubicBezTo>
                    <a:pt x="898" y="0"/>
                    <a:pt x="660" y="48"/>
                    <a:pt x="465" y="139"/>
                  </a:cubicBezTo>
                  <a:lnTo>
                    <a:pt x="465" y="139"/>
                  </a:lnTo>
                  <a:cubicBezTo>
                    <a:pt x="666" y="73"/>
                    <a:pt x="896" y="43"/>
                    <a:pt x="1117" y="43"/>
                  </a:cubicBezTo>
                  <a:cubicBezTo>
                    <a:pt x="1330" y="43"/>
                    <a:pt x="1533" y="70"/>
                    <a:pt x="1695" y="119"/>
                  </a:cubicBezTo>
                  <a:cubicBezTo>
                    <a:pt x="2064" y="267"/>
                    <a:pt x="2064" y="525"/>
                    <a:pt x="1731" y="747"/>
                  </a:cubicBezTo>
                  <a:cubicBezTo>
                    <a:pt x="1533" y="827"/>
                    <a:pt x="1282" y="863"/>
                    <a:pt x="1029" y="863"/>
                  </a:cubicBezTo>
                  <a:cubicBezTo>
                    <a:pt x="810" y="863"/>
                    <a:pt x="589" y="836"/>
                    <a:pt x="401" y="784"/>
                  </a:cubicBezTo>
                  <a:cubicBezTo>
                    <a:pt x="72" y="653"/>
                    <a:pt x="35" y="433"/>
                    <a:pt x="239" y="257"/>
                  </a:cubicBezTo>
                  <a:lnTo>
                    <a:pt x="239" y="257"/>
                  </a:lnTo>
                  <a:cubicBezTo>
                    <a:pt x="1" y="415"/>
                    <a:pt x="46" y="660"/>
                    <a:pt x="401" y="821"/>
                  </a:cubicBezTo>
                  <a:cubicBezTo>
                    <a:pt x="584" y="905"/>
                    <a:pt x="804" y="943"/>
                    <a:pt x="1026" y="943"/>
                  </a:cubicBezTo>
                  <a:cubicBezTo>
                    <a:pt x="1295" y="943"/>
                    <a:pt x="1565" y="886"/>
                    <a:pt x="1768" y="784"/>
                  </a:cubicBezTo>
                  <a:cubicBezTo>
                    <a:pt x="2101" y="599"/>
                    <a:pt x="2101" y="267"/>
                    <a:pt x="1731" y="119"/>
                  </a:cubicBezTo>
                  <a:cubicBezTo>
                    <a:pt x="1556" y="39"/>
                    <a:pt x="1345" y="0"/>
                    <a:pt x="1133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3965;p56">
              <a:extLst>
                <a:ext uri="{FF2B5EF4-FFF2-40B4-BE49-F238E27FC236}">
                  <a16:creationId xmlns:a16="http://schemas.microsoft.com/office/drawing/2014/main" id="{1F59D3B8-192B-2863-63D1-00FC76D9469D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3966;p56">
              <a:extLst>
                <a:ext uri="{FF2B5EF4-FFF2-40B4-BE49-F238E27FC236}">
                  <a16:creationId xmlns:a16="http://schemas.microsoft.com/office/drawing/2014/main" id="{EAAA9286-E967-8ABE-2D60-A9EC00A8C057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3967;p56">
              <a:extLst>
                <a:ext uri="{FF2B5EF4-FFF2-40B4-BE49-F238E27FC236}">
                  <a16:creationId xmlns:a16="http://schemas.microsoft.com/office/drawing/2014/main" id="{9315F870-ED68-AB9F-9CC9-06BA2E5968E7}"/>
                </a:ext>
              </a:extLst>
            </p:cNvPr>
            <p:cNvSpPr/>
            <p:nvPr/>
          </p:nvSpPr>
          <p:spPr>
            <a:xfrm>
              <a:off x="1385150" y="2550075"/>
              <a:ext cx="45325" cy="20125"/>
            </a:xfrm>
            <a:custGeom>
              <a:avLst/>
              <a:gdLst/>
              <a:ahLst/>
              <a:cxnLst/>
              <a:rect l="l" t="t" r="r" b="b"/>
              <a:pathLst>
                <a:path w="1813" h="805" extrusionOk="0">
                  <a:moveTo>
                    <a:pt x="941" y="0"/>
                  </a:moveTo>
                  <a:cubicBezTo>
                    <a:pt x="726" y="0"/>
                    <a:pt x="509" y="46"/>
                    <a:pt x="334" y="144"/>
                  </a:cubicBezTo>
                  <a:cubicBezTo>
                    <a:pt x="520" y="61"/>
                    <a:pt x="766" y="13"/>
                    <a:pt x="990" y="13"/>
                  </a:cubicBezTo>
                  <a:cubicBezTo>
                    <a:pt x="1166" y="13"/>
                    <a:pt x="1329" y="42"/>
                    <a:pt x="1443" y="107"/>
                  </a:cubicBezTo>
                  <a:cubicBezTo>
                    <a:pt x="1775" y="218"/>
                    <a:pt x="1775" y="476"/>
                    <a:pt x="1480" y="587"/>
                  </a:cubicBezTo>
                  <a:cubicBezTo>
                    <a:pt x="1328" y="674"/>
                    <a:pt x="1088" y="710"/>
                    <a:pt x="848" y="710"/>
                  </a:cubicBezTo>
                  <a:cubicBezTo>
                    <a:pt x="678" y="710"/>
                    <a:pt x="508" y="692"/>
                    <a:pt x="370" y="661"/>
                  </a:cubicBezTo>
                  <a:cubicBezTo>
                    <a:pt x="38" y="513"/>
                    <a:pt x="38" y="292"/>
                    <a:pt x="334" y="144"/>
                  </a:cubicBezTo>
                  <a:lnTo>
                    <a:pt x="334" y="144"/>
                  </a:lnTo>
                  <a:cubicBezTo>
                    <a:pt x="1" y="292"/>
                    <a:pt x="75" y="550"/>
                    <a:pt x="370" y="698"/>
                  </a:cubicBezTo>
                  <a:cubicBezTo>
                    <a:pt x="528" y="768"/>
                    <a:pt x="726" y="805"/>
                    <a:pt x="923" y="805"/>
                  </a:cubicBezTo>
                  <a:cubicBezTo>
                    <a:pt x="1143" y="805"/>
                    <a:pt x="1360" y="759"/>
                    <a:pt x="1517" y="661"/>
                  </a:cubicBezTo>
                  <a:cubicBezTo>
                    <a:pt x="1812" y="476"/>
                    <a:pt x="1812" y="218"/>
                    <a:pt x="1480" y="107"/>
                  </a:cubicBezTo>
                  <a:cubicBezTo>
                    <a:pt x="1323" y="37"/>
                    <a:pt x="1132" y="0"/>
                    <a:pt x="941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3968;p56">
              <a:extLst>
                <a:ext uri="{FF2B5EF4-FFF2-40B4-BE49-F238E27FC236}">
                  <a16:creationId xmlns:a16="http://schemas.microsoft.com/office/drawing/2014/main" id="{376B2553-717D-D5AD-4AFE-C1F0B9FEECBF}"/>
                </a:ext>
              </a:extLst>
            </p:cNvPr>
            <p:cNvSpPr/>
            <p:nvPr/>
          </p:nvSpPr>
          <p:spPr>
            <a:xfrm>
              <a:off x="1382550" y="2547925"/>
              <a:ext cx="52550" cy="23575"/>
            </a:xfrm>
            <a:custGeom>
              <a:avLst/>
              <a:gdLst/>
              <a:ahLst/>
              <a:cxnLst/>
              <a:rect l="l" t="t" r="r" b="b"/>
              <a:pathLst>
                <a:path w="2102" h="943" extrusionOk="0">
                  <a:moveTo>
                    <a:pt x="465" y="139"/>
                  </a:moveTo>
                  <a:cubicBezTo>
                    <a:pt x="417" y="155"/>
                    <a:pt x="371" y="173"/>
                    <a:pt x="327" y="193"/>
                  </a:cubicBezTo>
                  <a:cubicBezTo>
                    <a:pt x="294" y="213"/>
                    <a:pt x="265" y="235"/>
                    <a:pt x="239" y="257"/>
                  </a:cubicBezTo>
                  <a:lnTo>
                    <a:pt x="239" y="257"/>
                  </a:lnTo>
                  <a:cubicBezTo>
                    <a:pt x="275" y="233"/>
                    <a:pt x="316" y="212"/>
                    <a:pt x="364" y="193"/>
                  </a:cubicBezTo>
                  <a:cubicBezTo>
                    <a:pt x="396" y="173"/>
                    <a:pt x="430" y="156"/>
                    <a:pt x="465" y="139"/>
                  </a:cubicBezTo>
                  <a:close/>
                  <a:moveTo>
                    <a:pt x="1133" y="0"/>
                  </a:moveTo>
                  <a:cubicBezTo>
                    <a:pt x="898" y="0"/>
                    <a:pt x="660" y="48"/>
                    <a:pt x="465" y="139"/>
                  </a:cubicBezTo>
                  <a:lnTo>
                    <a:pt x="465" y="139"/>
                  </a:lnTo>
                  <a:cubicBezTo>
                    <a:pt x="666" y="73"/>
                    <a:pt x="896" y="43"/>
                    <a:pt x="1117" y="43"/>
                  </a:cubicBezTo>
                  <a:cubicBezTo>
                    <a:pt x="1330" y="43"/>
                    <a:pt x="1533" y="70"/>
                    <a:pt x="1695" y="119"/>
                  </a:cubicBezTo>
                  <a:cubicBezTo>
                    <a:pt x="2064" y="267"/>
                    <a:pt x="2064" y="525"/>
                    <a:pt x="1731" y="747"/>
                  </a:cubicBezTo>
                  <a:cubicBezTo>
                    <a:pt x="1533" y="827"/>
                    <a:pt x="1282" y="863"/>
                    <a:pt x="1029" y="863"/>
                  </a:cubicBezTo>
                  <a:cubicBezTo>
                    <a:pt x="810" y="863"/>
                    <a:pt x="589" y="836"/>
                    <a:pt x="401" y="784"/>
                  </a:cubicBezTo>
                  <a:cubicBezTo>
                    <a:pt x="72" y="653"/>
                    <a:pt x="35" y="433"/>
                    <a:pt x="239" y="257"/>
                  </a:cubicBezTo>
                  <a:lnTo>
                    <a:pt x="239" y="257"/>
                  </a:lnTo>
                  <a:cubicBezTo>
                    <a:pt x="1" y="415"/>
                    <a:pt x="46" y="660"/>
                    <a:pt x="401" y="821"/>
                  </a:cubicBezTo>
                  <a:cubicBezTo>
                    <a:pt x="584" y="905"/>
                    <a:pt x="804" y="943"/>
                    <a:pt x="1026" y="943"/>
                  </a:cubicBezTo>
                  <a:cubicBezTo>
                    <a:pt x="1295" y="943"/>
                    <a:pt x="1565" y="886"/>
                    <a:pt x="1768" y="784"/>
                  </a:cubicBezTo>
                  <a:cubicBezTo>
                    <a:pt x="2101" y="599"/>
                    <a:pt x="2101" y="267"/>
                    <a:pt x="1731" y="119"/>
                  </a:cubicBezTo>
                  <a:cubicBezTo>
                    <a:pt x="1556" y="39"/>
                    <a:pt x="1345" y="0"/>
                    <a:pt x="1133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3969;p56">
              <a:extLst>
                <a:ext uri="{FF2B5EF4-FFF2-40B4-BE49-F238E27FC236}">
                  <a16:creationId xmlns:a16="http://schemas.microsoft.com/office/drawing/2014/main" id="{FC3D7513-F8C1-A147-C6C2-59C38BCDD482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3970;p56">
              <a:extLst>
                <a:ext uri="{FF2B5EF4-FFF2-40B4-BE49-F238E27FC236}">
                  <a16:creationId xmlns:a16="http://schemas.microsoft.com/office/drawing/2014/main" id="{A648BDE3-EA43-AA49-ECC6-4D124E4A91B5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3971;p56">
              <a:extLst>
                <a:ext uri="{FF2B5EF4-FFF2-40B4-BE49-F238E27FC236}">
                  <a16:creationId xmlns:a16="http://schemas.microsoft.com/office/drawing/2014/main" id="{231A3CEF-BF87-7BDF-9F2C-8122D2E34508}"/>
                </a:ext>
              </a:extLst>
            </p:cNvPr>
            <p:cNvSpPr/>
            <p:nvPr/>
          </p:nvSpPr>
          <p:spPr>
            <a:xfrm>
              <a:off x="1385150" y="2550075"/>
              <a:ext cx="45325" cy="20125"/>
            </a:xfrm>
            <a:custGeom>
              <a:avLst/>
              <a:gdLst/>
              <a:ahLst/>
              <a:cxnLst/>
              <a:rect l="l" t="t" r="r" b="b"/>
              <a:pathLst>
                <a:path w="1813" h="805" extrusionOk="0">
                  <a:moveTo>
                    <a:pt x="941" y="0"/>
                  </a:moveTo>
                  <a:cubicBezTo>
                    <a:pt x="726" y="0"/>
                    <a:pt x="509" y="46"/>
                    <a:pt x="334" y="144"/>
                  </a:cubicBezTo>
                  <a:cubicBezTo>
                    <a:pt x="520" y="61"/>
                    <a:pt x="766" y="13"/>
                    <a:pt x="990" y="13"/>
                  </a:cubicBezTo>
                  <a:cubicBezTo>
                    <a:pt x="1166" y="13"/>
                    <a:pt x="1329" y="42"/>
                    <a:pt x="1443" y="107"/>
                  </a:cubicBezTo>
                  <a:cubicBezTo>
                    <a:pt x="1775" y="218"/>
                    <a:pt x="1775" y="476"/>
                    <a:pt x="1480" y="587"/>
                  </a:cubicBezTo>
                  <a:cubicBezTo>
                    <a:pt x="1328" y="674"/>
                    <a:pt x="1088" y="710"/>
                    <a:pt x="848" y="710"/>
                  </a:cubicBezTo>
                  <a:cubicBezTo>
                    <a:pt x="678" y="710"/>
                    <a:pt x="508" y="692"/>
                    <a:pt x="370" y="661"/>
                  </a:cubicBezTo>
                  <a:cubicBezTo>
                    <a:pt x="38" y="513"/>
                    <a:pt x="38" y="292"/>
                    <a:pt x="334" y="144"/>
                  </a:cubicBezTo>
                  <a:lnTo>
                    <a:pt x="334" y="144"/>
                  </a:lnTo>
                  <a:cubicBezTo>
                    <a:pt x="1" y="292"/>
                    <a:pt x="75" y="550"/>
                    <a:pt x="370" y="698"/>
                  </a:cubicBezTo>
                  <a:cubicBezTo>
                    <a:pt x="528" y="768"/>
                    <a:pt x="726" y="805"/>
                    <a:pt x="923" y="805"/>
                  </a:cubicBezTo>
                  <a:cubicBezTo>
                    <a:pt x="1143" y="805"/>
                    <a:pt x="1360" y="759"/>
                    <a:pt x="1517" y="661"/>
                  </a:cubicBezTo>
                  <a:cubicBezTo>
                    <a:pt x="1812" y="476"/>
                    <a:pt x="1812" y="218"/>
                    <a:pt x="1480" y="107"/>
                  </a:cubicBezTo>
                  <a:cubicBezTo>
                    <a:pt x="1323" y="37"/>
                    <a:pt x="1132" y="0"/>
                    <a:pt x="941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3972;p56">
              <a:extLst>
                <a:ext uri="{FF2B5EF4-FFF2-40B4-BE49-F238E27FC236}">
                  <a16:creationId xmlns:a16="http://schemas.microsoft.com/office/drawing/2014/main" id="{6A7A61CA-D665-D783-FC3D-2DA37893AC81}"/>
                </a:ext>
              </a:extLst>
            </p:cNvPr>
            <p:cNvSpPr/>
            <p:nvPr/>
          </p:nvSpPr>
          <p:spPr>
            <a:xfrm>
              <a:off x="1382550" y="2547925"/>
              <a:ext cx="52550" cy="23575"/>
            </a:xfrm>
            <a:custGeom>
              <a:avLst/>
              <a:gdLst/>
              <a:ahLst/>
              <a:cxnLst/>
              <a:rect l="l" t="t" r="r" b="b"/>
              <a:pathLst>
                <a:path w="2102" h="943" extrusionOk="0">
                  <a:moveTo>
                    <a:pt x="465" y="139"/>
                  </a:moveTo>
                  <a:cubicBezTo>
                    <a:pt x="417" y="155"/>
                    <a:pt x="371" y="173"/>
                    <a:pt x="327" y="193"/>
                  </a:cubicBezTo>
                  <a:cubicBezTo>
                    <a:pt x="294" y="213"/>
                    <a:pt x="265" y="235"/>
                    <a:pt x="239" y="257"/>
                  </a:cubicBezTo>
                  <a:lnTo>
                    <a:pt x="239" y="257"/>
                  </a:lnTo>
                  <a:cubicBezTo>
                    <a:pt x="275" y="233"/>
                    <a:pt x="316" y="212"/>
                    <a:pt x="364" y="193"/>
                  </a:cubicBezTo>
                  <a:cubicBezTo>
                    <a:pt x="396" y="173"/>
                    <a:pt x="430" y="156"/>
                    <a:pt x="465" y="139"/>
                  </a:cubicBezTo>
                  <a:close/>
                  <a:moveTo>
                    <a:pt x="1133" y="0"/>
                  </a:moveTo>
                  <a:cubicBezTo>
                    <a:pt x="898" y="0"/>
                    <a:pt x="660" y="48"/>
                    <a:pt x="465" y="139"/>
                  </a:cubicBezTo>
                  <a:lnTo>
                    <a:pt x="465" y="139"/>
                  </a:lnTo>
                  <a:cubicBezTo>
                    <a:pt x="666" y="73"/>
                    <a:pt x="896" y="43"/>
                    <a:pt x="1117" y="43"/>
                  </a:cubicBezTo>
                  <a:cubicBezTo>
                    <a:pt x="1330" y="43"/>
                    <a:pt x="1533" y="70"/>
                    <a:pt x="1695" y="119"/>
                  </a:cubicBezTo>
                  <a:cubicBezTo>
                    <a:pt x="2064" y="267"/>
                    <a:pt x="2064" y="525"/>
                    <a:pt x="1731" y="747"/>
                  </a:cubicBezTo>
                  <a:cubicBezTo>
                    <a:pt x="1533" y="827"/>
                    <a:pt x="1282" y="863"/>
                    <a:pt x="1029" y="863"/>
                  </a:cubicBezTo>
                  <a:cubicBezTo>
                    <a:pt x="810" y="863"/>
                    <a:pt x="589" y="836"/>
                    <a:pt x="401" y="784"/>
                  </a:cubicBezTo>
                  <a:cubicBezTo>
                    <a:pt x="72" y="653"/>
                    <a:pt x="35" y="433"/>
                    <a:pt x="239" y="257"/>
                  </a:cubicBezTo>
                  <a:lnTo>
                    <a:pt x="239" y="257"/>
                  </a:lnTo>
                  <a:cubicBezTo>
                    <a:pt x="1" y="415"/>
                    <a:pt x="46" y="660"/>
                    <a:pt x="401" y="821"/>
                  </a:cubicBezTo>
                  <a:cubicBezTo>
                    <a:pt x="584" y="905"/>
                    <a:pt x="804" y="943"/>
                    <a:pt x="1026" y="943"/>
                  </a:cubicBezTo>
                  <a:cubicBezTo>
                    <a:pt x="1295" y="943"/>
                    <a:pt x="1565" y="886"/>
                    <a:pt x="1768" y="784"/>
                  </a:cubicBezTo>
                  <a:cubicBezTo>
                    <a:pt x="2101" y="599"/>
                    <a:pt x="2101" y="267"/>
                    <a:pt x="1731" y="119"/>
                  </a:cubicBezTo>
                  <a:cubicBezTo>
                    <a:pt x="1556" y="39"/>
                    <a:pt x="1345" y="0"/>
                    <a:pt x="1133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3973;p56">
              <a:extLst>
                <a:ext uri="{FF2B5EF4-FFF2-40B4-BE49-F238E27FC236}">
                  <a16:creationId xmlns:a16="http://schemas.microsoft.com/office/drawing/2014/main" id="{3BB4BBE1-C620-5B08-02CF-CECA3BE86399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3974;p56">
              <a:extLst>
                <a:ext uri="{FF2B5EF4-FFF2-40B4-BE49-F238E27FC236}">
                  <a16:creationId xmlns:a16="http://schemas.microsoft.com/office/drawing/2014/main" id="{BE9CCCC9-C640-A488-0891-FDA08B0E102D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3975;p56">
              <a:extLst>
                <a:ext uri="{FF2B5EF4-FFF2-40B4-BE49-F238E27FC236}">
                  <a16:creationId xmlns:a16="http://schemas.microsoft.com/office/drawing/2014/main" id="{392C2BFC-FCE2-5E95-1200-1B5F13D98B38}"/>
                </a:ext>
              </a:extLst>
            </p:cNvPr>
            <p:cNvSpPr/>
            <p:nvPr/>
          </p:nvSpPr>
          <p:spPr>
            <a:xfrm>
              <a:off x="1385150" y="2550075"/>
              <a:ext cx="45325" cy="20125"/>
            </a:xfrm>
            <a:custGeom>
              <a:avLst/>
              <a:gdLst/>
              <a:ahLst/>
              <a:cxnLst/>
              <a:rect l="l" t="t" r="r" b="b"/>
              <a:pathLst>
                <a:path w="1813" h="805" extrusionOk="0">
                  <a:moveTo>
                    <a:pt x="941" y="0"/>
                  </a:moveTo>
                  <a:cubicBezTo>
                    <a:pt x="726" y="0"/>
                    <a:pt x="509" y="46"/>
                    <a:pt x="334" y="144"/>
                  </a:cubicBezTo>
                  <a:cubicBezTo>
                    <a:pt x="520" y="61"/>
                    <a:pt x="766" y="13"/>
                    <a:pt x="990" y="13"/>
                  </a:cubicBezTo>
                  <a:cubicBezTo>
                    <a:pt x="1166" y="13"/>
                    <a:pt x="1329" y="42"/>
                    <a:pt x="1443" y="107"/>
                  </a:cubicBezTo>
                  <a:cubicBezTo>
                    <a:pt x="1775" y="218"/>
                    <a:pt x="1775" y="476"/>
                    <a:pt x="1480" y="587"/>
                  </a:cubicBezTo>
                  <a:cubicBezTo>
                    <a:pt x="1328" y="674"/>
                    <a:pt x="1088" y="710"/>
                    <a:pt x="848" y="710"/>
                  </a:cubicBezTo>
                  <a:cubicBezTo>
                    <a:pt x="678" y="710"/>
                    <a:pt x="508" y="692"/>
                    <a:pt x="370" y="661"/>
                  </a:cubicBezTo>
                  <a:cubicBezTo>
                    <a:pt x="38" y="513"/>
                    <a:pt x="38" y="292"/>
                    <a:pt x="334" y="144"/>
                  </a:cubicBezTo>
                  <a:lnTo>
                    <a:pt x="334" y="144"/>
                  </a:lnTo>
                  <a:cubicBezTo>
                    <a:pt x="1" y="292"/>
                    <a:pt x="75" y="550"/>
                    <a:pt x="370" y="698"/>
                  </a:cubicBezTo>
                  <a:cubicBezTo>
                    <a:pt x="528" y="768"/>
                    <a:pt x="726" y="805"/>
                    <a:pt x="923" y="805"/>
                  </a:cubicBezTo>
                  <a:cubicBezTo>
                    <a:pt x="1143" y="805"/>
                    <a:pt x="1360" y="759"/>
                    <a:pt x="1517" y="661"/>
                  </a:cubicBezTo>
                  <a:cubicBezTo>
                    <a:pt x="1812" y="476"/>
                    <a:pt x="1812" y="218"/>
                    <a:pt x="1480" y="107"/>
                  </a:cubicBezTo>
                  <a:cubicBezTo>
                    <a:pt x="1323" y="37"/>
                    <a:pt x="1132" y="0"/>
                    <a:pt x="941" y="0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3976;p56">
              <a:extLst>
                <a:ext uri="{FF2B5EF4-FFF2-40B4-BE49-F238E27FC236}">
                  <a16:creationId xmlns:a16="http://schemas.microsoft.com/office/drawing/2014/main" id="{CD0A2D78-6A70-EE76-6198-ECF74080BBC9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3977;p56">
              <a:extLst>
                <a:ext uri="{FF2B5EF4-FFF2-40B4-BE49-F238E27FC236}">
                  <a16:creationId xmlns:a16="http://schemas.microsoft.com/office/drawing/2014/main" id="{11D16F5C-0F46-3441-7263-F71B3F9EB872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3978;p56">
              <a:extLst>
                <a:ext uri="{FF2B5EF4-FFF2-40B4-BE49-F238E27FC236}">
                  <a16:creationId xmlns:a16="http://schemas.microsoft.com/office/drawing/2014/main" id="{979FD858-C3B7-006C-1732-70FE045F89BC}"/>
                </a:ext>
              </a:extLst>
            </p:cNvPr>
            <p:cNvSpPr/>
            <p:nvPr/>
          </p:nvSpPr>
          <p:spPr>
            <a:xfrm>
              <a:off x="1385150" y="2550075"/>
              <a:ext cx="45325" cy="20125"/>
            </a:xfrm>
            <a:custGeom>
              <a:avLst/>
              <a:gdLst/>
              <a:ahLst/>
              <a:cxnLst/>
              <a:rect l="l" t="t" r="r" b="b"/>
              <a:pathLst>
                <a:path w="1813" h="805" extrusionOk="0">
                  <a:moveTo>
                    <a:pt x="941" y="0"/>
                  </a:moveTo>
                  <a:cubicBezTo>
                    <a:pt x="726" y="0"/>
                    <a:pt x="509" y="46"/>
                    <a:pt x="334" y="144"/>
                  </a:cubicBezTo>
                  <a:cubicBezTo>
                    <a:pt x="520" y="61"/>
                    <a:pt x="766" y="13"/>
                    <a:pt x="990" y="13"/>
                  </a:cubicBezTo>
                  <a:cubicBezTo>
                    <a:pt x="1166" y="13"/>
                    <a:pt x="1329" y="42"/>
                    <a:pt x="1443" y="107"/>
                  </a:cubicBezTo>
                  <a:cubicBezTo>
                    <a:pt x="1775" y="218"/>
                    <a:pt x="1775" y="476"/>
                    <a:pt x="1480" y="587"/>
                  </a:cubicBezTo>
                  <a:cubicBezTo>
                    <a:pt x="1328" y="674"/>
                    <a:pt x="1088" y="710"/>
                    <a:pt x="848" y="710"/>
                  </a:cubicBezTo>
                  <a:cubicBezTo>
                    <a:pt x="678" y="710"/>
                    <a:pt x="508" y="692"/>
                    <a:pt x="370" y="661"/>
                  </a:cubicBezTo>
                  <a:cubicBezTo>
                    <a:pt x="38" y="513"/>
                    <a:pt x="38" y="292"/>
                    <a:pt x="334" y="144"/>
                  </a:cubicBezTo>
                  <a:lnTo>
                    <a:pt x="334" y="144"/>
                  </a:lnTo>
                  <a:cubicBezTo>
                    <a:pt x="1" y="292"/>
                    <a:pt x="75" y="550"/>
                    <a:pt x="370" y="698"/>
                  </a:cubicBezTo>
                  <a:cubicBezTo>
                    <a:pt x="528" y="768"/>
                    <a:pt x="726" y="805"/>
                    <a:pt x="923" y="805"/>
                  </a:cubicBezTo>
                  <a:cubicBezTo>
                    <a:pt x="1143" y="805"/>
                    <a:pt x="1360" y="759"/>
                    <a:pt x="1517" y="661"/>
                  </a:cubicBezTo>
                  <a:cubicBezTo>
                    <a:pt x="1812" y="476"/>
                    <a:pt x="1812" y="218"/>
                    <a:pt x="1480" y="107"/>
                  </a:cubicBezTo>
                  <a:cubicBezTo>
                    <a:pt x="1323" y="37"/>
                    <a:pt x="1132" y="0"/>
                    <a:pt x="941" y="0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3979;p56">
              <a:extLst>
                <a:ext uri="{FF2B5EF4-FFF2-40B4-BE49-F238E27FC236}">
                  <a16:creationId xmlns:a16="http://schemas.microsoft.com/office/drawing/2014/main" id="{B92C25DC-1FDC-4094-D300-EAD40995F497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3980;p56">
              <a:extLst>
                <a:ext uri="{FF2B5EF4-FFF2-40B4-BE49-F238E27FC236}">
                  <a16:creationId xmlns:a16="http://schemas.microsoft.com/office/drawing/2014/main" id="{0C340550-F474-1D42-C4A1-16D47A54FE47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3981;p56">
              <a:extLst>
                <a:ext uri="{FF2B5EF4-FFF2-40B4-BE49-F238E27FC236}">
                  <a16:creationId xmlns:a16="http://schemas.microsoft.com/office/drawing/2014/main" id="{F9309F00-82B1-4A2B-DDC9-92BBA49E98FA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3982;p56">
              <a:extLst>
                <a:ext uri="{FF2B5EF4-FFF2-40B4-BE49-F238E27FC236}">
                  <a16:creationId xmlns:a16="http://schemas.microsoft.com/office/drawing/2014/main" id="{85E57302-036D-1854-636E-8232671B4147}"/>
                </a:ext>
              </a:extLst>
            </p:cNvPr>
            <p:cNvSpPr/>
            <p:nvPr/>
          </p:nvSpPr>
          <p:spPr>
            <a:xfrm>
              <a:off x="1389775" y="2551575"/>
              <a:ext cx="35750" cy="15625"/>
            </a:xfrm>
            <a:custGeom>
              <a:avLst/>
              <a:gdLst/>
              <a:ahLst/>
              <a:cxnLst/>
              <a:rect l="l" t="t" r="r" b="b"/>
              <a:pathLst>
                <a:path w="1430" h="625" extrusionOk="0">
                  <a:moveTo>
                    <a:pt x="694" y="1"/>
                  </a:moveTo>
                  <a:cubicBezTo>
                    <a:pt x="527" y="1"/>
                    <a:pt x="370" y="28"/>
                    <a:pt x="259" y="84"/>
                  </a:cubicBezTo>
                  <a:cubicBezTo>
                    <a:pt x="4" y="230"/>
                    <a:pt x="1" y="412"/>
                    <a:pt x="286" y="488"/>
                  </a:cubicBezTo>
                  <a:lnTo>
                    <a:pt x="286" y="488"/>
                  </a:lnTo>
                  <a:cubicBezTo>
                    <a:pt x="153" y="400"/>
                    <a:pt x="176" y="247"/>
                    <a:pt x="333" y="121"/>
                  </a:cubicBezTo>
                  <a:cubicBezTo>
                    <a:pt x="440" y="78"/>
                    <a:pt x="621" y="35"/>
                    <a:pt x="804" y="35"/>
                  </a:cubicBezTo>
                  <a:cubicBezTo>
                    <a:pt x="939" y="35"/>
                    <a:pt x="1074" y="58"/>
                    <a:pt x="1184" y="121"/>
                  </a:cubicBezTo>
                  <a:cubicBezTo>
                    <a:pt x="1338" y="172"/>
                    <a:pt x="1385" y="296"/>
                    <a:pt x="1337" y="403"/>
                  </a:cubicBezTo>
                  <a:lnTo>
                    <a:pt x="1337" y="403"/>
                  </a:lnTo>
                  <a:cubicBezTo>
                    <a:pt x="1429" y="322"/>
                    <a:pt x="1384" y="170"/>
                    <a:pt x="1184" y="84"/>
                  </a:cubicBezTo>
                  <a:cubicBezTo>
                    <a:pt x="1036" y="28"/>
                    <a:pt x="860" y="1"/>
                    <a:pt x="694" y="1"/>
                  </a:cubicBezTo>
                  <a:close/>
                  <a:moveTo>
                    <a:pt x="1337" y="403"/>
                  </a:moveTo>
                  <a:cubicBezTo>
                    <a:pt x="1310" y="427"/>
                    <a:pt x="1271" y="445"/>
                    <a:pt x="1221" y="453"/>
                  </a:cubicBezTo>
                  <a:cubicBezTo>
                    <a:pt x="1062" y="533"/>
                    <a:pt x="882" y="569"/>
                    <a:pt x="710" y="569"/>
                  </a:cubicBezTo>
                  <a:cubicBezTo>
                    <a:pt x="561" y="569"/>
                    <a:pt x="417" y="542"/>
                    <a:pt x="296" y="490"/>
                  </a:cubicBezTo>
                  <a:cubicBezTo>
                    <a:pt x="293" y="490"/>
                    <a:pt x="290" y="489"/>
                    <a:pt x="286" y="488"/>
                  </a:cubicBezTo>
                  <a:lnTo>
                    <a:pt x="286" y="488"/>
                  </a:lnTo>
                  <a:cubicBezTo>
                    <a:pt x="310" y="503"/>
                    <a:pt x="338" y="516"/>
                    <a:pt x="370" y="527"/>
                  </a:cubicBezTo>
                  <a:cubicBezTo>
                    <a:pt x="473" y="596"/>
                    <a:pt x="609" y="625"/>
                    <a:pt x="750" y="625"/>
                  </a:cubicBezTo>
                  <a:cubicBezTo>
                    <a:pt x="912" y="625"/>
                    <a:pt x="1082" y="587"/>
                    <a:pt x="1221" y="527"/>
                  </a:cubicBezTo>
                  <a:cubicBezTo>
                    <a:pt x="1277" y="494"/>
                    <a:pt x="1316" y="450"/>
                    <a:pt x="1337" y="403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3983;p56">
              <a:extLst>
                <a:ext uri="{FF2B5EF4-FFF2-40B4-BE49-F238E27FC236}">
                  <a16:creationId xmlns:a16="http://schemas.microsoft.com/office/drawing/2014/main" id="{A7D38FE2-8DA9-47F2-7751-F0C67CEC7E05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FF7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3984;p56">
              <a:extLst>
                <a:ext uri="{FF2B5EF4-FFF2-40B4-BE49-F238E27FC236}">
                  <a16:creationId xmlns:a16="http://schemas.microsoft.com/office/drawing/2014/main" id="{06729414-D827-DB6A-0B39-F8D031CF83BF}"/>
                </a:ext>
              </a:extLst>
            </p:cNvPr>
            <p:cNvSpPr/>
            <p:nvPr/>
          </p:nvSpPr>
          <p:spPr>
            <a:xfrm>
              <a:off x="1397175" y="2554425"/>
              <a:ext cx="23125" cy="9575"/>
            </a:xfrm>
            <a:custGeom>
              <a:avLst/>
              <a:gdLst/>
              <a:ahLst/>
              <a:cxnLst/>
              <a:rect l="l" t="t" r="r" b="b"/>
              <a:pathLst>
                <a:path w="925" h="383" extrusionOk="0">
                  <a:moveTo>
                    <a:pt x="478" y="38"/>
                  </a:moveTo>
                  <a:cubicBezTo>
                    <a:pt x="558" y="38"/>
                    <a:pt x="640" y="49"/>
                    <a:pt x="703" y="81"/>
                  </a:cubicBezTo>
                  <a:cubicBezTo>
                    <a:pt x="814" y="155"/>
                    <a:pt x="814" y="229"/>
                    <a:pt x="703" y="339"/>
                  </a:cubicBezTo>
                  <a:cubicBezTo>
                    <a:pt x="629" y="358"/>
                    <a:pt x="546" y="367"/>
                    <a:pt x="463" y="367"/>
                  </a:cubicBezTo>
                  <a:cubicBezTo>
                    <a:pt x="379" y="367"/>
                    <a:pt x="296" y="358"/>
                    <a:pt x="222" y="339"/>
                  </a:cubicBezTo>
                  <a:cubicBezTo>
                    <a:pt x="74" y="265"/>
                    <a:pt x="74" y="192"/>
                    <a:pt x="222" y="81"/>
                  </a:cubicBezTo>
                  <a:cubicBezTo>
                    <a:pt x="265" y="59"/>
                    <a:pt x="369" y="38"/>
                    <a:pt x="478" y="38"/>
                  </a:cubicBezTo>
                  <a:close/>
                  <a:moveTo>
                    <a:pt x="480" y="1"/>
                  </a:moveTo>
                  <a:cubicBezTo>
                    <a:pt x="356" y="1"/>
                    <a:pt x="234" y="22"/>
                    <a:pt x="148" y="44"/>
                  </a:cubicBezTo>
                  <a:cubicBezTo>
                    <a:pt x="0" y="155"/>
                    <a:pt x="0" y="229"/>
                    <a:pt x="148" y="339"/>
                  </a:cubicBezTo>
                  <a:cubicBezTo>
                    <a:pt x="226" y="371"/>
                    <a:pt x="311" y="382"/>
                    <a:pt x="397" y="382"/>
                  </a:cubicBezTo>
                  <a:cubicBezTo>
                    <a:pt x="514" y="382"/>
                    <a:pt x="633" y="361"/>
                    <a:pt x="740" y="339"/>
                  </a:cubicBezTo>
                  <a:cubicBezTo>
                    <a:pt x="925" y="229"/>
                    <a:pt x="925" y="155"/>
                    <a:pt x="740" y="44"/>
                  </a:cubicBezTo>
                  <a:cubicBezTo>
                    <a:pt x="662" y="12"/>
                    <a:pt x="570" y="1"/>
                    <a:pt x="480" y="1"/>
                  </a:cubicBezTo>
                  <a:close/>
                </a:path>
              </a:pathLst>
            </a:custGeom>
            <a:solidFill>
              <a:srgbClr val="C4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3985;p56">
              <a:extLst>
                <a:ext uri="{FF2B5EF4-FFF2-40B4-BE49-F238E27FC236}">
                  <a16:creationId xmlns:a16="http://schemas.microsoft.com/office/drawing/2014/main" id="{BED1E6A6-BD62-71DB-36E5-1723DACF7162}"/>
                </a:ext>
              </a:extLst>
            </p:cNvPr>
            <p:cNvSpPr/>
            <p:nvPr/>
          </p:nvSpPr>
          <p:spPr>
            <a:xfrm>
              <a:off x="1268700" y="2478800"/>
              <a:ext cx="280075" cy="187650"/>
            </a:xfrm>
            <a:custGeom>
              <a:avLst/>
              <a:gdLst/>
              <a:ahLst/>
              <a:cxnLst/>
              <a:rect l="l" t="t" r="r" b="b"/>
              <a:pathLst>
                <a:path w="11203" h="7506" extrusionOk="0">
                  <a:moveTo>
                    <a:pt x="5546" y="0"/>
                  </a:moveTo>
                  <a:cubicBezTo>
                    <a:pt x="5176" y="444"/>
                    <a:pt x="4807" y="850"/>
                    <a:pt x="4474" y="1220"/>
                  </a:cubicBezTo>
                  <a:cubicBezTo>
                    <a:pt x="3919" y="1775"/>
                    <a:pt x="3439" y="2218"/>
                    <a:pt x="2921" y="2588"/>
                  </a:cubicBezTo>
                  <a:cubicBezTo>
                    <a:pt x="2588" y="2810"/>
                    <a:pt x="2330" y="2995"/>
                    <a:pt x="2034" y="3180"/>
                  </a:cubicBezTo>
                  <a:cubicBezTo>
                    <a:pt x="1479" y="3549"/>
                    <a:pt x="925" y="3808"/>
                    <a:pt x="555" y="4104"/>
                  </a:cubicBezTo>
                  <a:cubicBezTo>
                    <a:pt x="0" y="4511"/>
                    <a:pt x="222" y="5213"/>
                    <a:pt x="962" y="5841"/>
                  </a:cubicBezTo>
                  <a:cubicBezTo>
                    <a:pt x="1849" y="6655"/>
                    <a:pt x="3513" y="7394"/>
                    <a:pt x="5583" y="7505"/>
                  </a:cubicBezTo>
                  <a:cubicBezTo>
                    <a:pt x="7690" y="7394"/>
                    <a:pt x="9354" y="6655"/>
                    <a:pt x="10204" y="5804"/>
                  </a:cubicBezTo>
                  <a:cubicBezTo>
                    <a:pt x="10944" y="5176"/>
                    <a:pt x="11203" y="4474"/>
                    <a:pt x="10648" y="4141"/>
                  </a:cubicBezTo>
                  <a:cubicBezTo>
                    <a:pt x="10278" y="3919"/>
                    <a:pt x="9835" y="3697"/>
                    <a:pt x="9354" y="3364"/>
                  </a:cubicBezTo>
                  <a:cubicBezTo>
                    <a:pt x="9243" y="3327"/>
                    <a:pt x="9206" y="3254"/>
                    <a:pt x="9095" y="3217"/>
                  </a:cubicBezTo>
                  <a:cubicBezTo>
                    <a:pt x="8356" y="2773"/>
                    <a:pt x="7506" y="2107"/>
                    <a:pt x="6618" y="1220"/>
                  </a:cubicBezTo>
                  <a:cubicBezTo>
                    <a:pt x="6249" y="850"/>
                    <a:pt x="5879" y="444"/>
                    <a:pt x="5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3986;p56">
              <a:extLst>
                <a:ext uri="{FF2B5EF4-FFF2-40B4-BE49-F238E27FC236}">
                  <a16:creationId xmlns:a16="http://schemas.microsoft.com/office/drawing/2014/main" id="{F1F6629A-EFC7-3337-BF32-49DC62516CCB}"/>
                </a:ext>
              </a:extLst>
            </p:cNvPr>
            <p:cNvSpPr/>
            <p:nvPr/>
          </p:nvSpPr>
          <p:spPr>
            <a:xfrm>
              <a:off x="1306600" y="2479725"/>
              <a:ext cx="203350" cy="128475"/>
            </a:xfrm>
            <a:custGeom>
              <a:avLst/>
              <a:gdLst/>
              <a:ahLst/>
              <a:cxnLst/>
              <a:rect l="l" t="t" r="r" b="b"/>
              <a:pathLst>
                <a:path w="8134" h="5139" extrusionOk="0">
                  <a:moveTo>
                    <a:pt x="4067" y="0"/>
                  </a:moveTo>
                  <a:cubicBezTo>
                    <a:pt x="2662" y="1849"/>
                    <a:pt x="1146" y="2810"/>
                    <a:pt x="0" y="3512"/>
                  </a:cubicBezTo>
                  <a:cubicBezTo>
                    <a:pt x="703" y="4252"/>
                    <a:pt x="2182" y="4991"/>
                    <a:pt x="4067" y="5139"/>
                  </a:cubicBezTo>
                  <a:cubicBezTo>
                    <a:pt x="5990" y="5028"/>
                    <a:pt x="7505" y="4252"/>
                    <a:pt x="8134" y="3512"/>
                  </a:cubicBezTo>
                  <a:cubicBezTo>
                    <a:pt x="6988" y="2810"/>
                    <a:pt x="5509" y="1849"/>
                    <a:pt x="4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3987;p56">
              <a:extLst>
                <a:ext uri="{FF2B5EF4-FFF2-40B4-BE49-F238E27FC236}">
                  <a16:creationId xmlns:a16="http://schemas.microsoft.com/office/drawing/2014/main" id="{AC3E9047-23A9-999B-3182-69BA246AA97C}"/>
                </a:ext>
              </a:extLst>
            </p:cNvPr>
            <p:cNvSpPr/>
            <p:nvPr/>
          </p:nvSpPr>
          <p:spPr>
            <a:xfrm>
              <a:off x="1291800" y="2432575"/>
              <a:ext cx="231100" cy="155300"/>
            </a:xfrm>
            <a:custGeom>
              <a:avLst/>
              <a:gdLst/>
              <a:ahLst/>
              <a:cxnLst/>
              <a:rect l="l" t="t" r="r" b="b"/>
              <a:pathLst>
                <a:path w="9244" h="6212" extrusionOk="0">
                  <a:moveTo>
                    <a:pt x="4622" y="1"/>
                  </a:moveTo>
                  <a:cubicBezTo>
                    <a:pt x="4548" y="111"/>
                    <a:pt x="4437" y="222"/>
                    <a:pt x="4363" y="296"/>
                  </a:cubicBezTo>
                  <a:cubicBezTo>
                    <a:pt x="3661" y="1147"/>
                    <a:pt x="2958" y="1738"/>
                    <a:pt x="2330" y="2219"/>
                  </a:cubicBezTo>
                  <a:cubicBezTo>
                    <a:pt x="2219" y="2293"/>
                    <a:pt x="2071" y="2330"/>
                    <a:pt x="1997" y="2441"/>
                  </a:cubicBezTo>
                  <a:cubicBezTo>
                    <a:pt x="1406" y="2847"/>
                    <a:pt x="888" y="3143"/>
                    <a:pt x="481" y="3402"/>
                  </a:cubicBezTo>
                  <a:cubicBezTo>
                    <a:pt x="1" y="3809"/>
                    <a:pt x="297" y="4474"/>
                    <a:pt x="1110" y="5066"/>
                  </a:cubicBezTo>
                  <a:cubicBezTo>
                    <a:pt x="1147" y="5103"/>
                    <a:pt x="1221" y="5176"/>
                    <a:pt x="1258" y="5176"/>
                  </a:cubicBezTo>
                  <a:cubicBezTo>
                    <a:pt x="2034" y="5657"/>
                    <a:pt x="3254" y="6138"/>
                    <a:pt x="4659" y="6212"/>
                  </a:cubicBezTo>
                  <a:cubicBezTo>
                    <a:pt x="6212" y="6138"/>
                    <a:pt x="7432" y="5620"/>
                    <a:pt x="8245" y="5029"/>
                  </a:cubicBezTo>
                  <a:cubicBezTo>
                    <a:pt x="8356" y="4918"/>
                    <a:pt x="8504" y="4844"/>
                    <a:pt x="8615" y="4696"/>
                  </a:cubicBezTo>
                  <a:cubicBezTo>
                    <a:pt x="9096" y="4178"/>
                    <a:pt x="9243" y="3698"/>
                    <a:pt x="8837" y="3402"/>
                  </a:cubicBezTo>
                  <a:cubicBezTo>
                    <a:pt x="8467" y="3180"/>
                    <a:pt x="7949" y="2884"/>
                    <a:pt x="7395" y="2515"/>
                  </a:cubicBezTo>
                  <a:cubicBezTo>
                    <a:pt x="7358" y="2478"/>
                    <a:pt x="7321" y="2478"/>
                    <a:pt x="7247" y="2441"/>
                  </a:cubicBezTo>
                  <a:cubicBezTo>
                    <a:pt x="6508" y="1960"/>
                    <a:pt x="5731" y="1295"/>
                    <a:pt x="4918" y="296"/>
                  </a:cubicBezTo>
                  <a:cubicBezTo>
                    <a:pt x="4807" y="222"/>
                    <a:pt x="4733" y="74"/>
                    <a:pt x="4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3988;p56">
              <a:extLst>
                <a:ext uri="{FF2B5EF4-FFF2-40B4-BE49-F238E27FC236}">
                  <a16:creationId xmlns:a16="http://schemas.microsoft.com/office/drawing/2014/main" id="{63AC27EA-7B32-B713-ECE0-CF591C3F1C23}"/>
                </a:ext>
              </a:extLst>
            </p:cNvPr>
            <p:cNvSpPr/>
            <p:nvPr/>
          </p:nvSpPr>
          <p:spPr>
            <a:xfrm>
              <a:off x="1305675" y="2378975"/>
              <a:ext cx="202425" cy="134025"/>
            </a:xfrm>
            <a:custGeom>
              <a:avLst/>
              <a:gdLst/>
              <a:ahLst/>
              <a:cxnLst/>
              <a:rect l="l" t="t" r="r" b="b"/>
              <a:pathLst>
                <a:path w="8097" h="5361" extrusionOk="0">
                  <a:moveTo>
                    <a:pt x="4067" y="0"/>
                  </a:moveTo>
                  <a:cubicBezTo>
                    <a:pt x="3513" y="703"/>
                    <a:pt x="2958" y="1257"/>
                    <a:pt x="2440" y="1664"/>
                  </a:cubicBezTo>
                  <a:cubicBezTo>
                    <a:pt x="2329" y="1775"/>
                    <a:pt x="2182" y="1849"/>
                    <a:pt x="2071" y="1960"/>
                  </a:cubicBezTo>
                  <a:cubicBezTo>
                    <a:pt x="1442" y="2403"/>
                    <a:pt x="888" y="2699"/>
                    <a:pt x="481" y="2958"/>
                  </a:cubicBezTo>
                  <a:cubicBezTo>
                    <a:pt x="0" y="3328"/>
                    <a:pt x="407" y="4067"/>
                    <a:pt x="1479" y="4659"/>
                  </a:cubicBezTo>
                  <a:cubicBezTo>
                    <a:pt x="1516" y="4659"/>
                    <a:pt x="1590" y="4733"/>
                    <a:pt x="1590" y="4733"/>
                  </a:cubicBezTo>
                  <a:cubicBezTo>
                    <a:pt x="1997" y="4954"/>
                    <a:pt x="2440" y="5139"/>
                    <a:pt x="2995" y="5213"/>
                  </a:cubicBezTo>
                  <a:cubicBezTo>
                    <a:pt x="3328" y="5324"/>
                    <a:pt x="3697" y="5361"/>
                    <a:pt x="4067" y="5361"/>
                  </a:cubicBezTo>
                  <a:cubicBezTo>
                    <a:pt x="4437" y="5324"/>
                    <a:pt x="4806" y="5287"/>
                    <a:pt x="5139" y="5213"/>
                  </a:cubicBezTo>
                  <a:cubicBezTo>
                    <a:pt x="5731" y="5102"/>
                    <a:pt x="6285" y="4917"/>
                    <a:pt x="6692" y="4622"/>
                  </a:cubicBezTo>
                  <a:cubicBezTo>
                    <a:pt x="6951" y="4474"/>
                    <a:pt x="7136" y="4363"/>
                    <a:pt x="7321" y="4215"/>
                  </a:cubicBezTo>
                  <a:cubicBezTo>
                    <a:pt x="7912" y="3734"/>
                    <a:pt x="8097" y="3180"/>
                    <a:pt x="7653" y="2958"/>
                  </a:cubicBezTo>
                  <a:cubicBezTo>
                    <a:pt x="7247" y="2699"/>
                    <a:pt x="6692" y="2403"/>
                    <a:pt x="6064" y="1960"/>
                  </a:cubicBezTo>
                  <a:cubicBezTo>
                    <a:pt x="5953" y="1849"/>
                    <a:pt x="5879" y="1812"/>
                    <a:pt x="5768" y="1701"/>
                  </a:cubicBezTo>
                  <a:cubicBezTo>
                    <a:pt x="5213" y="1294"/>
                    <a:pt x="4622" y="74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3989;p56">
              <a:extLst>
                <a:ext uri="{FF2B5EF4-FFF2-40B4-BE49-F238E27FC236}">
                  <a16:creationId xmlns:a16="http://schemas.microsoft.com/office/drawing/2014/main" id="{D012CF29-ADFB-5187-A981-C1D8EDB2FEAE}"/>
                </a:ext>
              </a:extLst>
            </p:cNvPr>
            <p:cNvSpPr/>
            <p:nvPr/>
          </p:nvSpPr>
          <p:spPr>
            <a:xfrm>
              <a:off x="1337100" y="2325350"/>
              <a:ext cx="143275" cy="118350"/>
            </a:xfrm>
            <a:custGeom>
              <a:avLst/>
              <a:gdLst/>
              <a:ahLst/>
              <a:cxnLst/>
              <a:rect l="l" t="t" r="r" b="b"/>
              <a:pathLst>
                <a:path w="5731" h="4734" extrusionOk="0">
                  <a:moveTo>
                    <a:pt x="2884" y="1"/>
                  </a:moveTo>
                  <a:cubicBezTo>
                    <a:pt x="2699" y="297"/>
                    <a:pt x="2477" y="519"/>
                    <a:pt x="2292" y="814"/>
                  </a:cubicBezTo>
                  <a:cubicBezTo>
                    <a:pt x="1553" y="1776"/>
                    <a:pt x="814" y="2700"/>
                    <a:pt x="370" y="3033"/>
                  </a:cubicBezTo>
                  <a:cubicBezTo>
                    <a:pt x="0" y="3254"/>
                    <a:pt x="222" y="3698"/>
                    <a:pt x="851" y="4105"/>
                  </a:cubicBezTo>
                  <a:cubicBezTo>
                    <a:pt x="962" y="4142"/>
                    <a:pt x="1072" y="4179"/>
                    <a:pt x="1146" y="4253"/>
                  </a:cubicBezTo>
                  <a:cubicBezTo>
                    <a:pt x="1516" y="4437"/>
                    <a:pt x="2034" y="4622"/>
                    <a:pt x="2588" y="4696"/>
                  </a:cubicBezTo>
                  <a:cubicBezTo>
                    <a:pt x="2662" y="4696"/>
                    <a:pt x="2773" y="4696"/>
                    <a:pt x="2847" y="4733"/>
                  </a:cubicBezTo>
                  <a:cubicBezTo>
                    <a:pt x="2958" y="4733"/>
                    <a:pt x="3032" y="4733"/>
                    <a:pt x="3143" y="4696"/>
                  </a:cubicBezTo>
                  <a:cubicBezTo>
                    <a:pt x="3623" y="4622"/>
                    <a:pt x="4067" y="4511"/>
                    <a:pt x="4437" y="4327"/>
                  </a:cubicBezTo>
                  <a:cubicBezTo>
                    <a:pt x="4622" y="4216"/>
                    <a:pt x="4733" y="4179"/>
                    <a:pt x="4880" y="4068"/>
                  </a:cubicBezTo>
                  <a:cubicBezTo>
                    <a:pt x="5472" y="3698"/>
                    <a:pt x="5731" y="3217"/>
                    <a:pt x="5398" y="3033"/>
                  </a:cubicBezTo>
                  <a:cubicBezTo>
                    <a:pt x="4880" y="2663"/>
                    <a:pt x="3993" y="1480"/>
                    <a:pt x="3143" y="334"/>
                  </a:cubicBezTo>
                  <a:cubicBezTo>
                    <a:pt x="3032" y="260"/>
                    <a:pt x="2958" y="112"/>
                    <a:pt x="2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3990;p56">
              <a:extLst>
                <a:ext uri="{FF2B5EF4-FFF2-40B4-BE49-F238E27FC236}">
                  <a16:creationId xmlns:a16="http://schemas.microsoft.com/office/drawing/2014/main" id="{AB3F8B7F-DA8F-1127-92E3-9BC8C4FB89EF}"/>
                </a:ext>
              </a:extLst>
            </p:cNvPr>
            <p:cNvSpPr/>
            <p:nvPr/>
          </p:nvSpPr>
          <p:spPr>
            <a:xfrm>
              <a:off x="1349100" y="2427025"/>
              <a:ext cx="120200" cy="30525"/>
            </a:xfrm>
            <a:custGeom>
              <a:avLst/>
              <a:gdLst/>
              <a:ahLst/>
              <a:cxnLst/>
              <a:rect l="l" t="t" r="r" b="b"/>
              <a:pathLst>
                <a:path w="4808" h="1221" extrusionOk="0">
                  <a:moveTo>
                    <a:pt x="4400" y="1"/>
                  </a:moveTo>
                  <a:cubicBezTo>
                    <a:pt x="4253" y="112"/>
                    <a:pt x="4142" y="149"/>
                    <a:pt x="3957" y="260"/>
                  </a:cubicBezTo>
                  <a:cubicBezTo>
                    <a:pt x="3587" y="444"/>
                    <a:pt x="3143" y="555"/>
                    <a:pt x="2663" y="629"/>
                  </a:cubicBezTo>
                  <a:cubicBezTo>
                    <a:pt x="2552" y="666"/>
                    <a:pt x="2478" y="666"/>
                    <a:pt x="2367" y="666"/>
                  </a:cubicBezTo>
                  <a:cubicBezTo>
                    <a:pt x="2293" y="629"/>
                    <a:pt x="2182" y="629"/>
                    <a:pt x="2108" y="629"/>
                  </a:cubicBezTo>
                  <a:cubicBezTo>
                    <a:pt x="1554" y="555"/>
                    <a:pt x="1036" y="370"/>
                    <a:pt x="666" y="186"/>
                  </a:cubicBezTo>
                  <a:cubicBezTo>
                    <a:pt x="592" y="112"/>
                    <a:pt x="482" y="75"/>
                    <a:pt x="371" y="38"/>
                  </a:cubicBezTo>
                  <a:cubicBezTo>
                    <a:pt x="260" y="149"/>
                    <a:pt x="112" y="260"/>
                    <a:pt x="1" y="296"/>
                  </a:cubicBezTo>
                  <a:cubicBezTo>
                    <a:pt x="445" y="703"/>
                    <a:pt x="1295" y="1110"/>
                    <a:pt x="2404" y="1221"/>
                  </a:cubicBezTo>
                  <a:cubicBezTo>
                    <a:pt x="3513" y="1184"/>
                    <a:pt x="4400" y="703"/>
                    <a:pt x="4807" y="296"/>
                  </a:cubicBezTo>
                  <a:lnTo>
                    <a:pt x="4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3991;p56">
              <a:extLst>
                <a:ext uri="{FF2B5EF4-FFF2-40B4-BE49-F238E27FC236}">
                  <a16:creationId xmlns:a16="http://schemas.microsoft.com/office/drawing/2014/main" id="{37CE6E27-E9E2-B804-81DF-9279AFF4DC62}"/>
                </a:ext>
              </a:extLst>
            </p:cNvPr>
            <p:cNvSpPr/>
            <p:nvPr/>
          </p:nvSpPr>
          <p:spPr>
            <a:xfrm>
              <a:off x="1328775" y="2494500"/>
              <a:ext cx="157150" cy="35150"/>
            </a:xfrm>
            <a:custGeom>
              <a:avLst/>
              <a:gdLst/>
              <a:ahLst/>
              <a:cxnLst/>
              <a:rect l="l" t="t" r="r" b="b"/>
              <a:pathLst>
                <a:path w="6286" h="1406" extrusionOk="0">
                  <a:moveTo>
                    <a:pt x="5768" y="1"/>
                  </a:moveTo>
                  <a:cubicBezTo>
                    <a:pt x="5361" y="296"/>
                    <a:pt x="4807" y="481"/>
                    <a:pt x="4215" y="592"/>
                  </a:cubicBezTo>
                  <a:cubicBezTo>
                    <a:pt x="3882" y="666"/>
                    <a:pt x="3513" y="703"/>
                    <a:pt x="3143" y="740"/>
                  </a:cubicBezTo>
                  <a:cubicBezTo>
                    <a:pt x="2773" y="740"/>
                    <a:pt x="2404" y="703"/>
                    <a:pt x="2071" y="592"/>
                  </a:cubicBezTo>
                  <a:cubicBezTo>
                    <a:pt x="1516" y="518"/>
                    <a:pt x="1073" y="333"/>
                    <a:pt x="666" y="112"/>
                  </a:cubicBezTo>
                  <a:cubicBezTo>
                    <a:pt x="666" y="112"/>
                    <a:pt x="592" y="38"/>
                    <a:pt x="555" y="38"/>
                  </a:cubicBezTo>
                  <a:cubicBezTo>
                    <a:pt x="370" y="148"/>
                    <a:pt x="185" y="296"/>
                    <a:pt x="1" y="333"/>
                  </a:cubicBezTo>
                  <a:cubicBezTo>
                    <a:pt x="703" y="851"/>
                    <a:pt x="1812" y="1295"/>
                    <a:pt x="3143" y="1405"/>
                  </a:cubicBezTo>
                  <a:cubicBezTo>
                    <a:pt x="4474" y="1295"/>
                    <a:pt x="5583" y="851"/>
                    <a:pt x="6286" y="333"/>
                  </a:cubicBezTo>
                  <a:cubicBezTo>
                    <a:pt x="6101" y="222"/>
                    <a:pt x="5953" y="112"/>
                    <a:pt x="5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3992;p56">
              <a:extLst>
                <a:ext uri="{FF2B5EF4-FFF2-40B4-BE49-F238E27FC236}">
                  <a16:creationId xmlns:a16="http://schemas.microsoft.com/office/drawing/2014/main" id="{262E16BA-AA9C-43CB-4593-4D66D93580FA}"/>
                </a:ext>
              </a:extLst>
            </p:cNvPr>
            <p:cNvSpPr/>
            <p:nvPr/>
          </p:nvSpPr>
          <p:spPr>
            <a:xfrm>
              <a:off x="1365750" y="2326275"/>
              <a:ext cx="85050" cy="117425"/>
            </a:xfrm>
            <a:custGeom>
              <a:avLst/>
              <a:gdLst/>
              <a:ahLst/>
              <a:cxnLst/>
              <a:rect l="l" t="t" r="r" b="b"/>
              <a:pathLst>
                <a:path w="3402" h="4697" extrusionOk="0">
                  <a:moveTo>
                    <a:pt x="1738" y="1"/>
                  </a:moveTo>
                  <a:cubicBezTo>
                    <a:pt x="1553" y="260"/>
                    <a:pt x="1331" y="482"/>
                    <a:pt x="1146" y="777"/>
                  </a:cubicBezTo>
                  <a:lnTo>
                    <a:pt x="1146" y="814"/>
                  </a:lnTo>
                  <a:cubicBezTo>
                    <a:pt x="1073" y="1147"/>
                    <a:pt x="999" y="1480"/>
                    <a:pt x="888" y="1776"/>
                  </a:cubicBezTo>
                  <a:cubicBezTo>
                    <a:pt x="740" y="2108"/>
                    <a:pt x="629" y="2441"/>
                    <a:pt x="518" y="2774"/>
                  </a:cubicBezTo>
                  <a:cubicBezTo>
                    <a:pt x="370" y="3069"/>
                    <a:pt x="222" y="3402"/>
                    <a:pt x="148" y="3772"/>
                  </a:cubicBezTo>
                  <a:cubicBezTo>
                    <a:pt x="37" y="3920"/>
                    <a:pt x="0" y="4068"/>
                    <a:pt x="0" y="4253"/>
                  </a:cubicBezTo>
                  <a:cubicBezTo>
                    <a:pt x="296" y="4363"/>
                    <a:pt x="666" y="4511"/>
                    <a:pt x="1036" y="4622"/>
                  </a:cubicBezTo>
                  <a:cubicBezTo>
                    <a:pt x="1146" y="4659"/>
                    <a:pt x="1294" y="4659"/>
                    <a:pt x="1442" y="4659"/>
                  </a:cubicBezTo>
                  <a:cubicBezTo>
                    <a:pt x="1516" y="4659"/>
                    <a:pt x="1627" y="4659"/>
                    <a:pt x="1701" y="4696"/>
                  </a:cubicBezTo>
                  <a:cubicBezTo>
                    <a:pt x="1812" y="4696"/>
                    <a:pt x="1886" y="4696"/>
                    <a:pt x="1997" y="4659"/>
                  </a:cubicBezTo>
                  <a:cubicBezTo>
                    <a:pt x="2182" y="4659"/>
                    <a:pt x="2330" y="4622"/>
                    <a:pt x="2440" y="4548"/>
                  </a:cubicBezTo>
                  <a:cubicBezTo>
                    <a:pt x="2773" y="4511"/>
                    <a:pt x="2995" y="4363"/>
                    <a:pt x="3291" y="4290"/>
                  </a:cubicBezTo>
                  <a:cubicBezTo>
                    <a:pt x="3291" y="4253"/>
                    <a:pt x="3328" y="4253"/>
                    <a:pt x="3328" y="4179"/>
                  </a:cubicBezTo>
                  <a:cubicBezTo>
                    <a:pt x="3402" y="4068"/>
                    <a:pt x="3402" y="3957"/>
                    <a:pt x="3402" y="3809"/>
                  </a:cubicBezTo>
                  <a:cubicBezTo>
                    <a:pt x="3365" y="3698"/>
                    <a:pt x="3328" y="3550"/>
                    <a:pt x="3217" y="3402"/>
                  </a:cubicBezTo>
                  <a:cubicBezTo>
                    <a:pt x="3032" y="3033"/>
                    <a:pt x="2847" y="2663"/>
                    <a:pt x="2736" y="2293"/>
                  </a:cubicBezTo>
                  <a:cubicBezTo>
                    <a:pt x="2551" y="1849"/>
                    <a:pt x="2293" y="1406"/>
                    <a:pt x="2182" y="962"/>
                  </a:cubicBezTo>
                  <a:cubicBezTo>
                    <a:pt x="2071" y="740"/>
                    <a:pt x="2034" y="555"/>
                    <a:pt x="1997" y="297"/>
                  </a:cubicBezTo>
                  <a:cubicBezTo>
                    <a:pt x="1886" y="223"/>
                    <a:pt x="1812" y="75"/>
                    <a:pt x="1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3993;p56">
              <a:extLst>
                <a:ext uri="{FF2B5EF4-FFF2-40B4-BE49-F238E27FC236}">
                  <a16:creationId xmlns:a16="http://schemas.microsoft.com/office/drawing/2014/main" id="{345831D0-4FBA-F45D-3C2A-A19C8EB28F9D}"/>
                </a:ext>
              </a:extLst>
            </p:cNvPr>
            <p:cNvSpPr/>
            <p:nvPr/>
          </p:nvSpPr>
          <p:spPr>
            <a:xfrm>
              <a:off x="1345425" y="2443675"/>
              <a:ext cx="144200" cy="69325"/>
            </a:xfrm>
            <a:custGeom>
              <a:avLst/>
              <a:gdLst/>
              <a:ahLst/>
              <a:cxnLst/>
              <a:rect l="l" t="t" r="r" b="b"/>
              <a:pathLst>
                <a:path w="5768" h="2773" extrusionOk="0">
                  <a:moveTo>
                    <a:pt x="4326" y="0"/>
                  </a:moveTo>
                  <a:cubicBezTo>
                    <a:pt x="4141" y="111"/>
                    <a:pt x="3919" y="222"/>
                    <a:pt x="3660" y="296"/>
                  </a:cubicBezTo>
                  <a:cubicBezTo>
                    <a:pt x="3290" y="407"/>
                    <a:pt x="2921" y="481"/>
                    <a:pt x="2477" y="518"/>
                  </a:cubicBezTo>
                  <a:cubicBezTo>
                    <a:pt x="2107" y="481"/>
                    <a:pt x="1738" y="407"/>
                    <a:pt x="1405" y="333"/>
                  </a:cubicBezTo>
                  <a:cubicBezTo>
                    <a:pt x="1257" y="296"/>
                    <a:pt x="1183" y="222"/>
                    <a:pt x="1072" y="185"/>
                  </a:cubicBezTo>
                  <a:cubicBezTo>
                    <a:pt x="1035" y="296"/>
                    <a:pt x="998" y="370"/>
                    <a:pt x="961" y="407"/>
                  </a:cubicBezTo>
                  <a:cubicBezTo>
                    <a:pt x="850" y="592"/>
                    <a:pt x="666" y="777"/>
                    <a:pt x="592" y="961"/>
                  </a:cubicBezTo>
                  <a:cubicBezTo>
                    <a:pt x="407" y="1220"/>
                    <a:pt x="296" y="1479"/>
                    <a:pt x="148" y="1775"/>
                  </a:cubicBezTo>
                  <a:cubicBezTo>
                    <a:pt x="185" y="1960"/>
                    <a:pt x="74" y="2034"/>
                    <a:pt x="0" y="2145"/>
                  </a:cubicBezTo>
                  <a:cubicBezTo>
                    <a:pt x="111" y="2218"/>
                    <a:pt x="296" y="2292"/>
                    <a:pt x="481" y="2366"/>
                  </a:cubicBezTo>
                  <a:cubicBezTo>
                    <a:pt x="776" y="2440"/>
                    <a:pt x="1109" y="2588"/>
                    <a:pt x="1405" y="2625"/>
                  </a:cubicBezTo>
                  <a:cubicBezTo>
                    <a:pt x="1738" y="2736"/>
                    <a:pt x="2107" y="2773"/>
                    <a:pt x="2477" y="2773"/>
                  </a:cubicBezTo>
                  <a:cubicBezTo>
                    <a:pt x="2847" y="2736"/>
                    <a:pt x="3216" y="2699"/>
                    <a:pt x="3549" y="2625"/>
                  </a:cubicBezTo>
                  <a:cubicBezTo>
                    <a:pt x="3993" y="2551"/>
                    <a:pt x="4474" y="2366"/>
                    <a:pt x="4843" y="2181"/>
                  </a:cubicBezTo>
                  <a:lnTo>
                    <a:pt x="5102" y="2034"/>
                  </a:lnTo>
                  <a:cubicBezTo>
                    <a:pt x="5324" y="1886"/>
                    <a:pt x="5509" y="1738"/>
                    <a:pt x="5694" y="1627"/>
                  </a:cubicBezTo>
                  <a:cubicBezTo>
                    <a:pt x="5767" y="1516"/>
                    <a:pt x="5767" y="1442"/>
                    <a:pt x="5694" y="1331"/>
                  </a:cubicBezTo>
                  <a:cubicBezTo>
                    <a:pt x="5657" y="1257"/>
                    <a:pt x="5620" y="1146"/>
                    <a:pt x="5583" y="1109"/>
                  </a:cubicBezTo>
                  <a:cubicBezTo>
                    <a:pt x="5213" y="703"/>
                    <a:pt x="4769" y="333"/>
                    <a:pt x="4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3994;p56">
              <a:extLst>
                <a:ext uri="{FF2B5EF4-FFF2-40B4-BE49-F238E27FC236}">
                  <a16:creationId xmlns:a16="http://schemas.microsoft.com/office/drawing/2014/main" id="{F46F62BE-E8DD-23C0-2395-237734CC16E9}"/>
                </a:ext>
              </a:extLst>
            </p:cNvPr>
            <p:cNvSpPr/>
            <p:nvPr/>
          </p:nvSpPr>
          <p:spPr>
            <a:xfrm>
              <a:off x="1323225" y="2513900"/>
              <a:ext cx="183950" cy="75825"/>
            </a:xfrm>
            <a:custGeom>
              <a:avLst/>
              <a:gdLst/>
              <a:ahLst/>
              <a:cxnLst/>
              <a:rect l="l" t="t" r="r" b="b"/>
              <a:pathLst>
                <a:path w="7358" h="3033" extrusionOk="0">
                  <a:moveTo>
                    <a:pt x="5916" y="1"/>
                  </a:moveTo>
                  <a:cubicBezTo>
                    <a:pt x="5620" y="149"/>
                    <a:pt x="5251" y="297"/>
                    <a:pt x="4881" y="371"/>
                  </a:cubicBezTo>
                  <a:cubicBezTo>
                    <a:pt x="4437" y="519"/>
                    <a:pt x="3957" y="629"/>
                    <a:pt x="3476" y="666"/>
                  </a:cubicBezTo>
                  <a:cubicBezTo>
                    <a:pt x="2921" y="629"/>
                    <a:pt x="2367" y="519"/>
                    <a:pt x="1886" y="371"/>
                  </a:cubicBezTo>
                  <a:cubicBezTo>
                    <a:pt x="1701" y="334"/>
                    <a:pt x="1554" y="297"/>
                    <a:pt x="1369" y="186"/>
                  </a:cubicBezTo>
                  <a:cubicBezTo>
                    <a:pt x="1369" y="260"/>
                    <a:pt x="1369" y="260"/>
                    <a:pt x="1332" y="297"/>
                  </a:cubicBezTo>
                  <a:cubicBezTo>
                    <a:pt x="1258" y="666"/>
                    <a:pt x="999" y="925"/>
                    <a:pt x="777" y="1221"/>
                  </a:cubicBezTo>
                  <a:cubicBezTo>
                    <a:pt x="592" y="1406"/>
                    <a:pt x="407" y="1591"/>
                    <a:pt x="186" y="1776"/>
                  </a:cubicBezTo>
                  <a:cubicBezTo>
                    <a:pt x="75" y="1813"/>
                    <a:pt x="38" y="1850"/>
                    <a:pt x="1" y="1960"/>
                  </a:cubicBezTo>
                  <a:cubicBezTo>
                    <a:pt x="186" y="2108"/>
                    <a:pt x="407" y="2219"/>
                    <a:pt x="629" y="2330"/>
                  </a:cubicBezTo>
                  <a:cubicBezTo>
                    <a:pt x="1369" y="2700"/>
                    <a:pt x="2293" y="2959"/>
                    <a:pt x="3365" y="3033"/>
                  </a:cubicBezTo>
                  <a:cubicBezTo>
                    <a:pt x="4437" y="2959"/>
                    <a:pt x="5398" y="2700"/>
                    <a:pt x="6138" y="2330"/>
                  </a:cubicBezTo>
                  <a:cubicBezTo>
                    <a:pt x="6471" y="2182"/>
                    <a:pt x="6729" y="1997"/>
                    <a:pt x="6988" y="1850"/>
                  </a:cubicBezTo>
                  <a:cubicBezTo>
                    <a:pt x="7099" y="1776"/>
                    <a:pt x="7247" y="1665"/>
                    <a:pt x="7358" y="1554"/>
                  </a:cubicBezTo>
                  <a:cubicBezTo>
                    <a:pt x="7284" y="1369"/>
                    <a:pt x="6988" y="1184"/>
                    <a:pt x="6840" y="1036"/>
                  </a:cubicBezTo>
                  <a:cubicBezTo>
                    <a:pt x="6545" y="777"/>
                    <a:pt x="5990" y="408"/>
                    <a:pt x="5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3995;p56">
              <a:extLst>
                <a:ext uri="{FF2B5EF4-FFF2-40B4-BE49-F238E27FC236}">
                  <a16:creationId xmlns:a16="http://schemas.microsoft.com/office/drawing/2014/main" id="{EF88B791-A26C-8C00-3572-BB44F00E4392}"/>
                </a:ext>
              </a:extLst>
            </p:cNvPr>
            <p:cNvSpPr/>
            <p:nvPr/>
          </p:nvSpPr>
          <p:spPr>
            <a:xfrm>
              <a:off x="1292725" y="2586925"/>
              <a:ext cx="230175" cy="81375"/>
            </a:xfrm>
            <a:custGeom>
              <a:avLst/>
              <a:gdLst/>
              <a:ahLst/>
              <a:cxnLst/>
              <a:rect l="l" t="t" r="r" b="b"/>
              <a:pathLst>
                <a:path w="9207" h="3255" extrusionOk="0">
                  <a:moveTo>
                    <a:pt x="1590" y="1"/>
                  </a:moveTo>
                  <a:cubicBezTo>
                    <a:pt x="1553" y="149"/>
                    <a:pt x="1443" y="222"/>
                    <a:pt x="1369" y="296"/>
                  </a:cubicBezTo>
                  <a:cubicBezTo>
                    <a:pt x="1221" y="407"/>
                    <a:pt x="1110" y="555"/>
                    <a:pt x="999" y="740"/>
                  </a:cubicBezTo>
                  <a:cubicBezTo>
                    <a:pt x="740" y="1036"/>
                    <a:pt x="444" y="1295"/>
                    <a:pt x="112" y="1479"/>
                  </a:cubicBezTo>
                  <a:cubicBezTo>
                    <a:pt x="112" y="1479"/>
                    <a:pt x="75" y="1516"/>
                    <a:pt x="1" y="1516"/>
                  </a:cubicBezTo>
                  <a:cubicBezTo>
                    <a:pt x="296" y="1775"/>
                    <a:pt x="666" y="2034"/>
                    <a:pt x="1073" y="2256"/>
                  </a:cubicBezTo>
                  <a:cubicBezTo>
                    <a:pt x="1997" y="2736"/>
                    <a:pt x="3217" y="3143"/>
                    <a:pt x="4585" y="3254"/>
                  </a:cubicBezTo>
                  <a:cubicBezTo>
                    <a:pt x="5879" y="3143"/>
                    <a:pt x="7025" y="2810"/>
                    <a:pt x="7949" y="2367"/>
                  </a:cubicBezTo>
                  <a:cubicBezTo>
                    <a:pt x="8467" y="2145"/>
                    <a:pt x="8874" y="1812"/>
                    <a:pt x="9206" y="1516"/>
                  </a:cubicBezTo>
                  <a:cubicBezTo>
                    <a:pt x="9096" y="1443"/>
                    <a:pt x="9022" y="1406"/>
                    <a:pt x="8874" y="1295"/>
                  </a:cubicBezTo>
                  <a:cubicBezTo>
                    <a:pt x="8430" y="962"/>
                    <a:pt x="7986" y="592"/>
                    <a:pt x="7691" y="149"/>
                  </a:cubicBezTo>
                  <a:cubicBezTo>
                    <a:pt x="7654" y="112"/>
                    <a:pt x="7580" y="38"/>
                    <a:pt x="7580" y="1"/>
                  </a:cubicBezTo>
                  <a:cubicBezTo>
                    <a:pt x="7210" y="186"/>
                    <a:pt x="6803" y="370"/>
                    <a:pt x="6323" y="518"/>
                  </a:cubicBezTo>
                  <a:cubicBezTo>
                    <a:pt x="5768" y="703"/>
                    <a:pt x="5177" y="777"/>
                    <a:pt x="4548" y="851"/>
                  </a:cubicBezTo>
                  <a:cubicBezTo>
                    <a:pt x="3735" y="777"/>
                    <a:pt x="2995" y="592"/>
                    <a:pt x="2404" y="370"/>
                  </a:cubicBezTo>
                  <a:cubicBezTo>
                    <a:pt x="2071" y="296"/>
                    <a:pt x="1812" y="149"/>
                    <a:pt x="1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3996;p56">
              <a:extLst>
                <a:ext uri="{FF2B5EF4-FFF2-40B4-BE49-F238E27FC236}">
                  <a16:creationId xmlns:a16="http://schemas.microsoft.com/office/drawing/2014/main" id="{0831251C-2F3D-E25A-8C53-DBA1F99A6C43}"/>
                </a:ext>
              </a:extLst>
            </p:cNvPr>
            <p:cNvSpPr/>
            <p:nvPr/>
          </p:nvSpPr>
          <p:spPr>
            <a:xfrm>
              <a:off x="1391625" y="2326275"/>
              <a:ext cx="35150" cy="117175"/>
            </a:xfrm>
            <a:custGeom>
              <a:avLst/>
              <a:gdLst/>
              <a:ahLst/>
              <a:cxnLst/>
              <a:rect l="l" t="t" r="r" b="b"/>
              <a:pathLst>
                <a:path w="1406" h="4687" extrusionOk="0">
                  <a:moveTo>
                    <a:pt x="666" y="1"/>
                  </a:moveTo>
                  <a:lnTo>
                    <a:pt x="1" y="4548"/>
                  </a:lnTo>
                  <a:cubicBezTo>
                    <a:pt x="111" y="4622"/>
                    <a:pt x="259" y="4622"/>
                    <a:pt x="407" y="4622"/>
                  </a:cubicBezTo>
                  <a:cubicBezTo>
                    <a:pt x="481" y="4622"/>
                    <a:pt x="592" y="4622"/>
                    <a:pt x="666" y="4659"/>
                  </a:cubicBezTo>
                  <a:cubicBezTo>
                    <a:pt x="722" y="4678"/>
                    <a:pt x="768" y="4687"/>
                    <a:pt x="814" y="4687"/>
                  </a:cubicBezTo>
                  <a:cubicBezTo>
                    <a:pt x="860" y="4687"/>
                    <a:pt x="906" y="4678"/>
                    <a:pt x="962" y="4659"/>
                  </a:cubicBezTo>
                  <a:cubicBezTo>
                    <a:pt x="1147" y="4659"/>
                    <a:pt x="1295" y="4585"/>
                    <a:pt x="1405" y="454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3997;p56">
              <a:extLst>
                <a:ext uri="{FF2B5EF4-FFF2-40B4-BE49-F238E27FC236}">
                  <a16:creationId xmlns:a16="http://schemas.microsoft.com/office/drawing/2014/main" id="{35F6201C-ADCE-2209-3047-E8853C82F80A}"/>
                </a:ext>
              </a:extLst>
            </p:cNvPr>
            <p:cNvSpPr/>
            <p:nvPr/>
          </p:nvSpPr>
          <p:spPr>
            <a:xfrm>
              <a:off x="1357425" y="2452900"/>
              <a:ext cx="110025" cy="60350"/>
            </a:xfrm>
            <a:custGeom>
              <a:avLst/>
              <a:gdLst/>
              <a:ahLst/>
              <a:cxnLst/>
              <a:rect l="l" t="t" r="r" b="b"/>
              <a:pathLst>
                <a:path w="4401" h="2414" extrusionOk="0">
                  <a:moveTo>
                    <a:pt x="3254" y="1"/>
                  </a:moveTo>
                  <a:cubicBezTo>
                    <a:pt x="2884" y="149"/>
                    <a:pt x="2515" y="186"/>
                    <a:pt x="2034" y="223"/>
                  </a:cubicBezTo>
                  <a:cubicBezTo>
                    <a:pt x="1664" y="186"/>
                    <a:pt x="1295" y="149"/>
                    <a:pt x="999" y="38"/>
                  </a:cubicBezTo>
                  <a:cubicBezTo>
                    <a:pt x="925" y="186"/>
                    <a:pt x="888" y="371"/>
                    <a:pt x="814" y="592"/>
                  </a:cubicBezTo>
                  <a:cubicBezTo>
                    <a:pt x="629" y="1110"/>
                    <a:pt x="259" y="1665"/>
                    <a:pt x="1" y="1997"/>
                  </a:cubicBezTo>
                  <a:cubicBezTo>
                    <a:pt x="296" y="2071"/>
                    <a:pt x="629" y="2219"/>
                    <a:pt x="925" y="2256"/>
                  </a:cubicBezTo>
                  <a:cubicBezTo>
                    <a:pt x="1258" y="2367"/>
                    <a:pt x="1627" y="2404"/>
                    <a:pt x="1997" y="2404"/>
                  </a:cubicBezTo>
                  <a:cubicBezTo>
                    <a:pt x="2072" y="2411"/>
                    <a:pt x="2145" y="2414"/>
                    <a:pt x="2217" y="2414"/>
                  </a:cubicBezTo>
                  <a:cubicBezTo>
                    <a:pt x="2538" y="2414"/>
                    <a:pt x="2835" y="2353"/>
                    <a:pt x="3106" y="2293"/>
                  </a:cubicBezTo>
                  <a:cubicBezTo>
                    <a:pt x="3587" y="2219"/>
                    <a:pt x="4030" y="2034"/>
                    <a:pt x="4400" y="1849"/>
                  </a:cubicBezTo>
                  <a:lnTo>
                    <a:pt x="32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3998;p56">
              <a:extLst>
                <a:ext uri="{FF2B5EF4-FFF2-40B4-BE49-F238E27FC236}">
                  <a16:creationId xmlns:a16="http://schemas.microsoft.com/office/drawing/2014/main" id="{0959CD9E-ADD3-0522-87DF-7568BBCE7EDC}"/>
                </a:ext>
              </a:extLst>
            </p:cNvPr>
            <p:cNvSpPr/>
            <p:nvPr/>
          </p:nvSpPr>
          <p:spPr>
            <a:xfrm>
              <a:off x="1341725" y="2524075"/>
              <a:ext cx="135875" cy="65650"/>
            </a:xfrm>
            <a:custGeom>
              <a:avLst/>
              <a:gdLst/>
              <a:ahLst/>
              <a:cxnLst/>
              <a:rect l="l" t="t" r="r" b="b"/>
              <a:pathLst>
                <a:path w="5435" h="2626" extrusionOk="0">
                  <a:moveTo>
                    <a:pt x="1146" y="1"/>
                  </a:moveTo>
                  <a:lnTo>
                    <a:pt x="1146" y="186"/>
                  </a:lnTo>
                  <a:cubicBezTo>
                    <a:pt x="1109" y="555"/>
                    <a:pt x="333" y="1590"/>
                    <a:pt x="0" y="1997"/>
                  </a:cubicBezTo>
                  <a:cubicBezTo>
                    <a:pt x="629" y="2219"/>
                    <a:pt x="1590" y="2515"/>
                    <a:pt x="2662" y="2626"/>
                  </a:cubicBezTo>
                  <a:cubicBezTo>
                    <a:pt x="3734" y="2552"/>
                    <a:pt x="4695" y="2293"/>
                    <a:pt x="5435" y="1923"/>
                  </a:cubicBezTo>
                  <a:lnTo>
                    <a:pt x="4141" y="1"/>
                  </a:lnTo>
                  <a:cubicBezTo>
                    <a:pt x="3697" y="149"/>
                    <a:pt x="3217" y="259"/>
                    <a:pt x="2736" y="296"/>
                  </a:cubicBezTo>
                  <a:cubicBezTo>
                    <a:pt x="2181" y="259"/>
                    <a:pt x="1627" y="149"/>
                    <a:pt x="1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3999;p56">
              <a:extLst>
                <a:ext uri="{FF2B5EF4-FFF2-40B4-BE49-F238E27FC236}">
                  <a16:creationId xmlns:a16="http://schemas.microsoft.com/office/drawing/2014/main" id="{7188C334-1ECB-4A10-A5A1-D675B112BB15}"/>
                </a:ext>
              </a:extLst>
            </p:cNvPr>
            <p:cNvSpPr/>
            <p:nvPr/>
          </p:nvSpPr>
          <p:spPr>
            <a:xfrm>
              <a:off x="1320450" y="2597100"/>
              <a:ext cx="171950" cy="71200"/>
            </a:xfrm>
            <a:custGeom>
              <a:avLst/>
              <a:gdLst/>
              <a:ahLst/>
              <a:cxnLst/>
              <a:rect l="l" t="t" r="r" b="b"/>
              <a:pathLst>
                <a:path w="6878" h="2848" extrusionOk="0">
                  <a:moveTo>
                    <a:pt x="1406" y="0"/>
                  </a:moveTo>
                  <a:lnTo>
                    <a:pt x="1" y="1849"/>
                  </a:lnTo>
                  <a:cubicBezTo>
                    <a:pt x="925" y="2329"/>
                    <a:pt x="2145" y="2736"/>
                    <a:pt x="3513" y="2847"/>
                  </a:cubicBezTo>
                  <a:cubicBezTo>
                    <a:pt x="4807" y="2736"/>
                    <a:pt x="5953" y="2403"/>
                    <a:pt x="6877" y="1960"/>
                  </a:cubicBezTo>
                  <a:lnTo>
                    <a:pt x="5325" y="148"/>
                  </a:lnTo>
                  <a:cubicBezTo>
                    <a:pt x="4770" y="333"/>
                    <a:pt x="4179" y="444"/>
                    <a:pt x="3513" y="481"/>
                  </a:cubicBezTo>
                  <a:cubicBezTo>
                    <a:pt x="2737" y="444"/>
                    <a:pt x="1997" y="259"/>
                    <a:pt x="1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4000;p56">
              <a:extLst>
                <a:ext uri="{FF2B5EF4-FFF2-40B4-BE49-F238E27FC236}">
                  <a16:creationId xmlns:a16="http://schemas.microsoft.com/office/drawing/2014/main" id="{FC4AAFE3-4E46-FC41-F00A-B0FA505A707C}"/>
                </a:ext>
              </a:extLst>
            </p:cNvPr>
            <p:cNvSpPr/>
            <p:nvPr/>
          </p:nvSpPr>
          <p:spPr>
            <a:xfrm>
              <a:off x="982175" y="2627600"/>
              <a:ext cx="456625" cy="300400"/>
            </a:xfrm>
            <a:custGeom>
              <a:avLst/>
              <a:gdLst/>
              <a:ahLst/>
              <a:cxnLst/>
              <a:rect l="l" t="t" r="r" b="b"/>
              <a:pathLst>
                <a:path w="18265" h="12016" extrusionOk="0">
                  <a:moveTo>
                    <a:pt x="2515" y="0"/>
                  </a:moveTo>
                  <a:lnTo>
                    <a:pt x="1" y="1442"/>
                  </a:lnTo>
                  <a:lnTo>
                    <a:pt x="18264" y="12016"/>
                  </a:lnTo>
                  <a:lnTo>
                    <a:pt x="18264" y="9132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rgbClr val="B070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4001;p56">
              <a:extLst>
                <a:ext uri="{FF2B5EF4-FFF2-40B4-BE49-F238E27FC236}">
                  <a16:creationId xmlns:a16="http://schemas.microsoft.com/office/drawing/2014/main" id="{C67379BD-97D1-0B10-93CE-4C491E6F2A57}"/>
                </a:ext>
              </a:extLst>
            </p:cNvPr>
            <p:cNvSpPr/>
            <p:nvPr/>
          </p:nvSpPr>
          <p:spPr>
            <a:xfrm>
              <a:off x="1438775" y="2602650"/>
              <a:ext cx="439050" cy="253275"/>
            </a:xfrm>
            <a:custGeom>
              <a:avLst/>
              <a:gdLst/>
              <a:ahLst/>
              <a:cxnLst/>
              <a:rect l="l" t="t" r="r" b="b"/>
              <a:pathLst>
                <a:path w="17562" h="10131" extrusionOk="0">
                  <a:moveTo>
                    <a:pt x="17561" y="0"/>
                  </a:moveTo>
                  <a:lnTo>
                    <a:pt x="0" y="10130"/>
                  </a:lnTo>
                  <a:lnTo>
                    <a:pt x="37" y="1013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B070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4002;p56">
              <a:extLst>
                <a:ext uri="{FF2B5EF4-FFF2-40B4-BE49-F238E27FC236}">
                  <a16:creationId xmlns:a16="http://schemas.microsoft.com/office/drawing/2014/main" id="{7FA0C21F-E732-5567-E00C-008A37D59245}"/>
                </a:ext>
              </a:extLst>
            </p:cNvPr>
            <p:cNvSpPr/>
            <p:nvPr/>
          </p:nvSpPr>
          <p:spPr>
            <a:xfrm>
              <a:off x="2269675" y="2567525"/>
              <a:ext cx="455700" cy="334600"/>
            </a:xfrm>
            <a:custGeom>
              <a:avLst/>
              <a:gdLst/>
              <a:ahLst/>
              <a:cxnLst/>
              <a:rect l="l" t="t" r="r" b="b"/>
              <a:pathLst>
                <a:path w="18228" h="13384" extrusionOk="0">
                  <a:moveTo>
                    <a:pt x="18227" y="0"/>
                  </a:moveTo>
                  <a:lnTo>
                    <a:pt x="1" y="10537"/>
                  </a:lnTo>
                  <a:lnTo>
                    <a:pt x="1" y="13384"/>
                  </a:lnTo>
                  <a:lnTo>
                    <a:pt x="18227" y="2847"/>
                  </a:lnTo>
                  <a:lnTo>
                    <a:pt x="18227" y="0"/>
                  </a:lnTo>
                  <a:close/>
                </a:path>
              </a:pathLst>
            </a:custGeom>
            <a:solidFill>
              <a:srgbClr val="B070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4003;p56">
              <a:extLst>
                <a:ext uri="{FF2B5EF4-FFF2-40B4-BE49-F238E27FC236}">
                  <a16:creationId xmlns:a16="http://schemas.microsoft.com/office/drawing/2014/main" id="{C2C0AC7B-B5C7-CFC9-EBCB-9E035A9FD8EE}"/>
                </a:ext>
              </a:extLst>
            </p:cNvPr>
            <p:cNvSpPr/>
            <p:nvPr/>
          </p:nvSpPr>
          <p:spPr>
            <a:xfrm>
              <a:off x="982175" y="2590625"/>
              <a:ext cx="456625" cy="337375"/>
            </a:xfrm>
            <a:custGeom>
              <a:avLst/>
              <a:gdLst/>
              <a:ahLst/>
              <a:cxnLst/>
              <a:rect l="l" t="t" r="r" b="b"/>
              <a:pathLst>
                <a:path w="18265" h="13495" extrusionOk="0">
                  <a:moveTo>
                    <a:pt x="1" y="1"/>
                  </a:moveTo>
                  <a:lnTo>
                    <a:pt x="1" y="2921"/>
                  </a:lnTo>
                  <a:lnTo>
                    <a:pt x="18264" y="13495"/>
                  </a:lnTo>
                  <a:lnTo>
                    <a:pt x="18264" y="10611"/>
                  </a:lnTo>
                  <a:lnTo>
                    <a:pt x="2515" y="14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4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4004;p56">
              <a:extLst>
                <a:ext uri="{FF2B5EF4-FFF2-40B4-BE49-F238E27FC236}">
                  <a16:creationId xmlns:a16="http://schemas.microsoft.com/office/drawing/2014/main" id="{7672B531-995F-892D-572B-6AD8869F9FD0}"/>
                </a:ext>
              </a:extLst>
            </p:cNvPr>
            <p:cNvSpPr/>
            <p:nvPr/>
          </p:nvSpPr>
          <p:spPr>
            <a:xfrm>
              <a:off x="1438775" y="2602650"/>
              <a:ext cx="439050" cy="253275"/>
            </a:xfrm>
            <a:custGeom>
              <a:avLst/>
              <a:gdLst/>
              <a:ahLst/>
              <a:cxnLst/>
              <a:rect l="l" t="t" r="r" b="b"/>
              <a:pathLst>
                <a:path w="17562" h="10131" extrusionOk="0">
                  <a:moveTo>
                    <a:pt x="17561" y="0"/>
                  </a:moveTo>
                  <a:lnTo>
                    <a:pt x="0" y="10130"/>
                  </a:lnTo>
                  <a:lnTo>
                    <a:pt x="37" y="1013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98BB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4005;p56">
              <a:extLst>
                <a:ext uri="{FF2B5EF4-FFF2-40B4-BE49-F238E27FC236}">
                  <a16:creationId xmlns:a16="http://schemas.microsoft.com/office/drawing/2014/main" id="{3B5632EC-0BD0-2B51-DC07-37A7C3852F05}"/>
                </a:ext>
              </a:extLst>
            </p:cNvPr>
            <p:cNvSpPr/>
            <p:nvPr/>
          </p:nvSpPr>
          <p:spPr>
            <a:xfrm>
              <a:off x="982175" y="2663650"/>
              <a:ext cx="456625" cy="667350"/>
            </a:xfrm>
            <a:custGeom>
              <a:avLst/>
              <a:gdLst/>
              <a:ahLst/>
              <a:cxnLst/>
              <a:rect l="l" t="t" r="r" b="b"/>
              <a:pathLst>
                <a:path w="18265" h="26694" extrusionOk="0">
                  <a:moveTo>
                    <a:pt x="18264" y="10574"/>
                  </a:moveTo>
                  <a:lnTo>
                    <a:pt x="18264" y="26693"/>
                  </a:lnTo>
                  <a:lnTo>
                    <a:pt x="1" y="12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A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4006;p56">
              <a:extLst>
                <a:ext uri="{FF2B5EF4-FFF2-40B4-BE49-F238E27FC236}">
                  <a16:creationId xmlns:a16="http://schemas.microsoft.com/office/drawing/2014/main" id="{AC1BDBB2-A2D6-E659-540A-781DB00988FF}"/>
                </a:ext>
              </a:extLst>
            </p:cNvPr>
            <p:cNvSpPr/>
            <p:nvPr/>
          </p:nvSpPr>
          <p:spPr>
            <a:xfrm>
              <a:off x="982175" y="2925200"/>
              <a:ext cx="456625" cy="482500"/>
            </a:xfrm>
            <a:custGeom>
              <a:avLst/>
              <a:gdLst/>
              <a:ahLst/>
              <a:cxnLst/>
              <a:rect l="l" t="t" r="r" b="b"/>
              <a:pathLst>
                <a:path w="18265" h="19300" extrusionOk="0">
                  <a:moveTo>
                    <a:pt x="1" y="1"/>
                  </a:moveTo>
                  <a:lnTo>
                    <a:pt x="1" y="8689"/>
                  </a:lnTo>
                  <a:lnTo>
                    <a:pt x="18264" y="19300"/>
                  </a:lnTo>
                  <a:lnTo>
                    <a:pt x="18264" y="106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37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4007;p56">
              <a:extLst>
                <a:ext uri="{FF2B5EF4-FFF2-40B4-BE49-F238E27FC236}">
                  <a16:creationId xmlns:a16="http://schemas.microsoft.com/office/drawing/2014/main" id="{1BBA5D33-B187-A105-D612-B8A3B68B0404}"/>
                </a:ext>
              </a:extLst>
            </p:cNvPr>
            <p:cNvSpPr/>
            <p:nvPr/>
          </p:nvSpPr>
          <p:spPr>
            <a:xfrm>
              <a:off x="982175" y="2711700"/>
              <a:ext cx="456625" cy="478800"/>
            </a:xfrm>
            <a:custGeom>
              <a:avLst/>
              <a:gdLst/>
              <a:ahLst/>
              <a:cxnLst/>
              <a:rect l="l" t="t" r="r" b="b"/>
              <a:pathLst>
                <a:path w="18265" h="19152" extrusionOk="0">
                  <a:moveTo>
                    <a:pt x="18264" y="10648"/>
                  </a:moveTo>
                  <a:lnTo>
                    <a:pt x="18264" y="19152"/>
                  </a:lnTo>
                  <a:lnTo>
                    <a:pt x="1" y="8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9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4008;p56">
              <a:extLst>
                <a:ext uri="{FF2B5EF4-FFF2-40B4-BE49-F238E27FC236}">
                  <a16:creationId xmlns:a16="http://schemas.microsoft.com/office/drawing/2014/main" id="{AB28BC31-0114-67A2-8CFD-6C4ABD0BCDAE}"/>
                </a:ext>
              </a:extLst>
            </p:cNvPr>
            <p:cNvSpPr/>
            <p:nvPr/>
          </p:nvSpPr>
          <p:spPr>
            <a:xfrm>
              <a:off x="2269675" y="2638700"/>
              <a:ext cx="455700" cy="743125"/>
            </a:xfrm>
            <a:custGeom>
              <a:avLst/>
              <a:gdLst/>
              <a:ahLst/>
              <a:cxnLst/>
              <a:rect l="l" t="t" r="r" b="b"/>
              <a:pathLst>
                <a:path w="18228" h="29725" extrusionOk="0">
                  <a:moveTo>
                    <a:pt x="18227" y="0"/>
                  </a:moveTo>
                  <a:lnTo>
                    <a:pt x="18227" y="19188"/>
                  </a:lnTo>
                  <a:lnTo>
                    <a:pt x="1" y="29724"/>
                  </a:lnTo>
                  <a:lnTo>
                    <a:pt x="1" y="10537"/>
                  </a:lnTo>
                  <a:close/>
                </a:path>
              </a:pathLst>
            </a:custGeom>
            <a:solidFill>
              <a:srgbClr val="CEA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4009;p56">
              <a:extLst>
                <a:ext uri="{FF2B5EF4-FFF2-40B4-BE49-F238E27FC236}">
                  <a16:creationId xmlns:a16="http://schemas.microsoft.com/office/drawing/2014/main" id="{DBD63D4B-3DEB-A22F-2120-F9A32C39CF56}"/>
                </a:ext>
              </a:extLst>
            </p:cNvPr>
            <p:cNvSpPr/>
            <p:nvPr/>
          </p:nvSpPr>
          <p:spPr>
            <a:xfrm>
              <a:off x="2269675" y="2688600"/>
              <a:ext cx="455700" cy="693225"/>
            </a:xfrm>
            <a:custGeom>
              <a:avLst/>
              <a:gdLst/>
              <a:ahLst/>
              <a:cxnLst/>
              <a:rect l="l" t="t" r="r" b="b"/>
              <a:pathLst>
                <a:path w="18228" h="27729" extrusionOk="0">
                  <a:moveTo>
                    <a:pt x="18227" y="0"/>
                  </a:moveTo>
                  <a:lnTo>
                    <a:pt x="18227" y="17192"/>
                  </a:lnTo>
                  <a:lnTo>
                    <a:pt x="1" y="27728"/>
                  </a:lnTo>
                  <a:lnTo>
                    <a:pt x="1" y="10537"/>
                  </a:lnTo>
                  <a:close/>
                </a:path>
              </a:pathLst>
            </a:custGeom>
            <a:solidFill>
              <a:srgbClr val="CEA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4010;p56">
              <a:extLst>
                <a:ext uri="{FF2B5EF4-FFF2-40B4-BE49-F238E27FC236}">
                  <a16:creationId xmlns:a16="http://schemas.microsoft.com/office/drawing/2014/main" id="{2A4CF589-E037-3B47-21FF-9E95BE71E7CB}"/>
                </a:ext>
              </a:extLst>
            </p:cNvPr>
            <p:cNvSpPr/>
            <p:nvPr/>
          </p:nvSpPr>
          <p:spPr>
            <a:xfrm>
              <a:off x="2269675" y="2901175"/>
              <a:ext cx="455700" cy="480650"/>
            </a:xfrm>
            <a:custGeom>
              <a:avLst/>
              <a:gdLst/>
              <a:ahLst/>
              <a:cxnLst/>
              <a:rect l="l" t="t" r="r" b="b"/>
              <a:pathLst>
                <a:path w="18228" h="19226" extrusionOk="0">
                  <a:moveTo>
                    <a:pt x="18227" y="1"/>
                  </a:moveTo>
                  <a:lnTo>
                    <a:pt x="1" y="10537"/>
                  </a:lnTo>
                  <a:lnTo>
                    <a:pt x="1" y="19225"/>
                  </a:lnTo>
                  <a:lnTo>
                    <a:pt x="18227" y="8689"/>
                  </a:lnTo>
                  <a:lnTo>
                    <a:pt x="18227" y="1"/>
                  </a:lnTo>
                  <a:close/>
                </a:path>
              </a:pathLst>
            </a:custGeom>
            <a:solidFill>
              <a:srgbClr val="7549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4011;p56">
              <a:extLst>
                <a:ext uri="{FF2B5EF4-FFF2-40B4-BE49-F238E27FC236}">
                  <a16:creationId xmlns:a16="http://schemas.microsoft.com/office/drawing/2014/main" id="{C044D866-E868-DF74-B42C-607F49F091FE}"/>
                </a:ext>
              </a:extLst>
            </p:cNvPr>
            <p:cNvSpPr/>
            <p:nvPr/>
          </p:nvSpPr>
          <p:spPr>
            <a:xfrm>
              <a:off x="2269675" y="2830000"/>
              <a:ext cx="455700" cy="334625"/>
            </a:xfrm>
            <a:custGeom>
              <a:avLst/>
              <a:gdLst/>
              <a:ahLst/>
              <a:cxnLst/>
              <a:rect l="l" t="t" r="r" b="b"/>
              <a:pathLst>
                <a:path w="18228" h="13385" extrusionOk="0">
                  <a:moveTo>
                    <a:pt x="18227" y="1"/>
                  </a:moveTo>
                  <a:lnTo>
                    <a:pt x="1" y="10538"/>
                  </a:lnTo>
                  <a:lnTo>
                    <a:pt x="1" y="13384"/>
                  </a:lnTo>
                  <a:lnTo>
                    <a:pt x="18227" y="2848"/>
                  </a:lnTo>
                  <a:lnTo>
                    <a:pt x="18227" y="1"/>
                  </a:lnTo>
                  <a:close/>
                </a:path>
              </a:pathLst>
            </a:custGeom>
            <a:solidFill>
              <a:srgbClr val="7549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4012;p56">
              <a:extLst>
                <a:ext uri="{FF2B5EF4-FFF2-40B4-BE49-F238E27FC236}">
                  <a16:creationId xmlns:a16="http://schemas.microsoft.com/office/drawing/2014/main" id="{F8D391D9-848B-B43E-81C2-229501E4194A}"/>
                </a:ext>
              </a:extLst>
            </p:cNvPr>
            <p:cNvSpPr/>
            <p:nvPr/>
          </p:nvSpPr>
          <p:spPr>
            <a:xfrm>
              <a:off x="2269675" y="2793975"/>
              <a:ext cx="455700" cy="299475"/>
            </a:xfrm>
            <a:custGeom>
              <a:avLst/>
              <a:gdLst/>
              <a:ahLst/>
              <a:cxnLst/>
              <a:rect l="l" t="t" r="r" b="b"/>
              <a:pathLst>
                <a:path w="18228" h="11979" extrusionOk="0">
                  <a:moveTo>
                    <a:pt x="18227" y="0"/>
                  </a:moveTo>
                  <a:lnTo>
                    <a:pt x="1" y="10537"/>
                  </a:lnTo>
                  <a:lnTo>
                    <a:pt x="1" y="11979"/>
                  </a:lnTo>
                  <a:lnTo>
                    <a:pt x="18227" y="1442"/>
                  </a:lnTo>
                  <a:lnTo>
                    <a:pt x="18227" y="0"/>
                  </a:lnTo>
                  <a:close/>
                </a:path>
              </a:pathLst>
            </a:custGeom>
            <a:solidFill>
              <a:srgbClr val="6C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4013;p56">
              <a:extLst>
                <a:ext uri="{FF2B5EF4-FFF2-40B4-BE49-F238E27FC236}">
                  <a16:creationId xmlns:a16="http://schemas.microsoft.com/office/drawing/2014/main" id="{01B8FFD0-47D3-4BAB-3381-67FCAC07B5E3}"/>
                </a:ext>
              </a:extLst>
            </p:cNvPr>
            <p:cNvSpPr/>
            <p:nvPr/>
          </p:nvSpPr>
          <p:spPr>
            <a:xfrm>
              <a:off x="982175" y="2854050"/>
              <a:ext cx="456625" cy="336450"/>
            </a:xfrm>
            <a:custGeom>
              <a:avLst/>
              <a:gdLst/>
              <a:ahLst/>
              <a:cxnLst/>
              <a:rect l="l" t="t" r="r" b="b"/>
              <a:pathLst>
                <a:path w="18265" h="13458" extrusionOk="0">
                  <a:moveTo>
                    <a:pt x="1" y="0"/>
                  </a:moveTo>
                  <a:lnTo>
                    <a:pt x="1" y="2847"/>
                  </a:lnTo>
                  <a:lnTo>
                    <a:pt x="18264" y="13458"/>
                  </a:lnTo>
                  <a:lnTo>
                    <a:pt x="18264" y="105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737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4014;p56">
              <a:extLst>
                <a:ext uri="{FF2B5EF4-FFF2-40B4-BE49-F238E27FC236}">
                  <a16:creationId xmlns:a16="http://schemas.microsoft.com/office/drawing/2014/main" id="{2840AAEF-27D8-0161-EDAE-92F95126AD24}"/>
                </a:ext>
              </a:extLst>
            </p:cNvPr>
            <p:cNvSpPr/>
            <p:nvPr/>
          </p:nvSpPr>
          <p:spPr>
            <a:xfrm>
              <a:off x="982175" y="2818000"/>
              <a:ext cx="456625" cy="301325"/>
            </a:xfrm>
            <a:custGeom>
              <a:avLst/>
              <a:gdLst/>
              <a:ahLst/>
              <a:cxnLst/>
              <a:rect l="l" t="t" r="r" b="b"/>
              <a:pathLst>
                <a:path w="18265" h="12053" extrusionOk="0">
                  <a:moveTo>
                    <a:pt x="1" y="0"/>
                  </a:moveTo>
                  <a:lnTo>
                    <a:pt x="1" y="1479"/>
                  </a:lnTo>
                  <a:lnTo>
                    <a:pt x="18264" y="12053"/>
                  </a:lnTo>
                  <a:lnTo>
                    <a:pt x="18264" y="105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4015;p56">
              <a:extLst>
                <a:ext uri="{FF2B5EF4-FFF2-40B4-BE49-F238E27FC236}">
                  <a16:creationId xmlns:a16="http://schemas.microsoft.com/office/drawing/2014/main" id="{BB9447DF-62E9-5540-B516-50E1F3FA6B9E}"/>
                </a:ext>
              </a:extLst>
            </p:cNvPr>
            <p:cNvSpPr/>
            <p:nvPr/>
          </p:nvSpPr>
          <p:spPr>
            <a:xfrm>
              <a:off x="1877800" y="2602650"/>
              <a:ext cx="391900" cy="299475"/>
            </a:xfrm>
            <a:custGeom>
              <a:avLst/>
              <a:gdLst/>
              <a:ahLst/>
              <a:cxnLst/>
              <a:rect l="l" t="t" r="r" b="b"/>
              <a:pathLst>
                <a:path w="15676" h="11979" extrusionOk="0">
                  <a:moveTo>
                    <a:pt x="0" y="0"/>
                  </a:moveTo>
                  <a:lnTo>
                    <a:pt x="0" y="2884"/>
                  </a:lnTo>
                  <a:lnTo>
                    <a:pt x="15676" y="11979"/>
                  </a:lnTo>
                  <a:lnTo>
                    <a:pt x="15676" y="9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4C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4016;p56">
              <a:extLst>
                <a:ext uri="{FF2B5EF4-FFF2-40B4-BE49-F238E27FC236}">
                  <a16:creationId xmlns:a16="http://schemas.microsoft.com/office/drawing/2014/main" id="{FF330FAA-4898-53EA-0DFA-D0DAFE20DA36}"/>
                </a:ext>
              </a:extLst>
            </p:cNvPr>
            <p:cNvSpPr/>
            <p:nvPr/>
          </p:nvSpPr>
          <p:spPr>
            <a:xfrm>
              <a:off x="1877800" y="2674725"/>
              <a:ext cx="391900" cy="618375"/>
            </a:xfrm>
            <a:custGeom>
              <a:avLst/>
              <a:gdLst/>
              <a:ahLst/>
              <a:cxnLst/>
              <a:rect l="l" t="t" r="r" b="b"/>
              <a:pathLst>
                <a:path w="15676" h="24735" extrusionOk="0">
                  <a:moveTo>
                    <a:pt x="15676" y="9096"/>
                  </a:moveTo>
                  <a:lnTo>
                    <a:pt x="15676" y="24734"/>
                  </a:lnTo>
                  <a:lnTo>
                    <a:pt x="0" y="12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A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4017;p56">
              <a:extLst>
                <a:ext uri="{FF2B5EF4-FFF2-40B4-BE49-F238E27FC236}">
                  <a16:creationId xmlns:a16="http://schemas.microsoft.com/office/drawing/2014/main" id="{3E909D73-4B7A-9048-2D7B-1FFF41A513F3}"/>
                </a:ext>
              </a:extLst>
            </p:cNvPr>
            <p:cNvSpPr/>
            <p:nvPr/>
          </p:nvSpPr>
          <p:spPr>
            <a:xfrm>
              <a:off x="1877800" y="2937225"/>
              <a:ext cx="391900" cy="444600"/>
            </a:xfrm>
            <a:custGeom>
              <a:avLst/>
              <a:gdLst/>
              <a:ahLst/>
              <a:cxnLst/>
              <a:rect l="l" t="t" r="r" b="b"/>
              <a:pathLst>
                <a:path w="15676" h="17784" extrusionOk="0">
                  <a:moveTo>
                    <a:pt x="0" y="1"/>
                  </a:moveTo>
                  <a:lnTo>
                    <a:pt x="0" y="8689"/>
                  </a:lnTo>
                  <a:lnTo>
                    <a:pt x="15676" y="17783"/>
                  </a:lnTo>
                  <a:lnTo>
                    <a:pt x="15676" y="90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37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4018;p56">
              <a:extLst>
                <a:ext uri="{FF2B5EF4-FFF2-40B4-BE49-F238E27FC236}">
                  <a16:creationId xmlns:a16="http://schemas.microsoft.com/office/drawing/2014/main" id="{25C7C52B-3A7D-ED60-2ED9-E339EDD4B606}"/>
                </a:ext>
              </a:extLst>
            </p:cNvPr>
            <p:cNvSpPr/>
            <p:nvPr/>
          </p:nvSpPr>
          <p:spPr>
            <a:xfrm>
              <a:off x="1877800" y="2724650"/>
              <a:ext cx="391900" cy="439975"/>
            </a:xfrm>
            <a:custGeom>
              <a:avLst/>
              <a:gdLst/>
              <a:ahLst/>
              <a:cxnLst/>
              <a:rect l="l" t="t" r="r" b="b"/>
              <a:pathLst>
                <a:path w="15676" h="17599" extrusionOk="0">
                  <a:moveTo>
                    <a:pt x="15676" y="9095"/>
                  </a:moveTo>
                  <a:lnTo>
                    <a:pt x="15676" y="17598"/>
                  </a:lnTo>
                  <a:lnTo>
                    <a:pt x="0" y="8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2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4019;p56">
              <a:extLst>
                <a:ext uri="{FF2B5EF4-FFF2-40B4-BE49-F238E27FC236}">
                  <a16:creationId xmlns:a16="http://schemas.microsoft.com/office/drawing/2014/main" id="{ABF7A60C-11D5-704A-B3CF-15375283B6AA}"/>
                </a:ext>
              </a:extLst>
            </p:cNvPr>
            <p:cNvSpPr/>
            <p:nvPr/>
          </p:nvSpPr>
          <p:spPr>
            <a:xfrm>
              <a:off x="1877800" y="2865125"/>
              <a:ext cx="391900" cy="299500"/>
            </a:xfrm>
            <a:custGeom>
              <a:avLst/>
              <a:gdLst/>
              <a:ahLst/>
              <a:cxnLst/>
              <a:rect l="l" t="t" r="r" b="b"/>
              <a:pathLst>
                <a:path w="15676" h="11980" extrusionOk="0">
                  <a:moveTo>
                    <a:pt x="0" y="1"/>
                  </a:moveTo>
                  <a:lnTo>
                    <a:pt x="0" y="2885"/>
                  </a:lnTo>
                  <a:lnTo>
                    <a:pt x="15676" y="11979"/>
                  </a:lnTo>
                  <a:lnTo>
                    <a:pt x="15676" y="9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37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4020;p56">
              <a:extLst>
                <a:ext uri="{FF2B5EF4-FFF2-40B4-BE49-F238E27FC236}">
                  <a16:creationId xmlns:a16="http://schemas.microsoft.com/office/drawing/2014/main" id="{64DFADEA-C966-D9DE-7143-772BE04B9DFC}"/>
                </a:ext>
              </a:extLst>
            </p:cNvPr>
            <p:cNvSpPr/>
            <p:nvPr/>
          </p:nvSpPr>
          <p:spPr>
            <a:xfrm>
              <a:off x="1877800" y="2830000"/>
              <a:ext cx="391900" cy="264375"/>
            </a:xfrm>
            <a:custGeom>
              <a:avLst/>
              <a:gdLst/>
              <a:ahLst/>
              <a:cxnLst/>
              <a:rect l="l" t="t" r="r" b="b"/>
              <a:pathLst>
                <a:path w="15676" h="10575" extrusionOk="0">
                  <a:moveTo>
                    <a:pt x="0" y="1"/>
                  </a:moveTo>
                  <a:lnTo>
                    <a:pt x="0" y="1480"/>
                  </a:lnTo>
                  <a:lnTo>
                    <a:pt x="15676" y="10575"/>
                  </a:lnTo>
                  <a:lnTo>
                    <a:pt x="15676" y="90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7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4021;p56">
              <a:extLst>
                <a:ext uri="{FF2B5EF4-FFF2-40B4-BE49-F238E27FC236}">
                  <a16:creationId xmlns:a16="http://schemas.microsoft.com/office/drawing/2014/main" id="{7DA93A68-958A-740F-D1FB-5DD3083AEF4B}"/>
                </a:ext>
              </a:extLst>
            </p:cNvPr>
            <p:cNvSpPr/>
            <p:nvPr/>
          </p:nvSpPr>
          <p:spPr>
            <a:xfrm>
              <a:off x="1438775" y="2602650"/>
              <a:ext cx="439050" cy="325350"/>
            </a:xfrm>
            <a:custGeom>
              <a:avLst/>
              <a:gdLst/>
              <a:ahLst/>
              <a:cxnLst/>
              <a:rect l="l" t="t" r="r" b="b"/>
              <a:pathLst>
                <a:path w="17562" h="13014" extrusionOk="0">
                  <a:moveTo>
                    <a:pt x="17561" y="0"/>
                  </a:moveTo>
                  <a:lnTo>
                    <a:pt x="0" y="10130"/>
                  </a:lnTo>
                  <a:lnTo>
                    <a:pt x="0" y="13014"/>
                  </a:lnTo>
                  <a:lnTo>
                    <a:pt x="17561" y="2884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B070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4022;p56">
              <a:extLst>
                <a:ext uri="{FF2B5EF4-FFF2-40B4-BE49-F238E27FC236}">
                  <a16:creationId xmlns:a16="http://schemas.microsoft.com/office/drawing/2014/main" id="{C6C37210-8EBE-280A-81AF-8E104CE7109E}"/>
                </a:ext>
              </a:extLst>
            </p:cNvPr>
            <p:cNvSpPr/>
            <p:nvPr/>
          </p:nvSpPr>
          <p:spPr>
            <a:xfrm>
              <a:off x="1438775" y="2674725"/>
              <a:ext cx="439050" cy="732975"/>
            </a:xfrm>
            <a:custGeom>
              <a:avLst/>
              <a:gdLst/>
              <a:ahLst/>
              <a:cxnLst/>
              <a:rect l="l" t="t" r="r" b="b"/>
              <a:pathLst>
                <a:path w="17562" h="29319" extrusionOk="0">
                  <a:moveTo>
                    <a:pt x="17561" y="1"/>
                  </a:moveTo>
                  <a:lnTo>
                    <a:pt x="17561" y="19189"/>
                  </a:lnTo>
                  <a:lnTo>
                    <a:pt x="0" y="29319"/>
                  </a:lnTo>
                  <a:lnTo>
                    <a:pt x="0" y="10131"/>
                  </a:lnTo>
                  <a:close/>
                </a:path>
              </a:pathLst>
            </a:custGeom>
            <a:solidFill>
              <a:srgbClr val="CEA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4023;p56">
              <a:extLst>
                <a:ext uri="{FF2B5EF4-FFF2-40B4-BE49-F238E27FC236}">
                  <a16:creationId xmlns:a16="http://schemas.microsoft.com/office/drawing/2014/main" id="{EFD51C42-2B01-5C1A-12AE-BF7BC8DB86EF}"/>
                </a:ext>
              </a:extLst>
            </p:cNvPr>
            <p:cNvSpPr/>
            <p:nvPr/>
          </p:nvSpPr>
          <p:spPr>
            <a:xfrm>
              <a:off x="1438775" y="2724650"/>
              <a:ext cx="439050" cy="683050"/>
            </a:xfrm>
            <a:custGeom>
              <a:avLst/>
              <a:gdLst/>
              <a:ahLst/>
              <a:cxnLst/>
              <a:rect l="l" t="t" r="r" b="b"/>
              <a:pathLst>
                <a:path w="17562" h="27322" extrusionOk="0">
                  <a:moveTo>
                    <a:pt x="17561" y="0"/>
                  </a:moveTo>
                  <a:lnTo>
                    <a:pt x="17561" y="17192"/>
                  </a:lnTo>
                  <a:lnTo>
                    <a:pt x="0" y="27322"/>
                  </a:lnTo>
                  <a:lnTo>
                    <a:pt x="0" y="10130"/>
                  </a:lnTo>
                  <a:close/>
                </a:path>
              </a:pathLst>
            </a:custGeom>
            <a:solidFill>
              <a:srgbClr val="CEA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4024;p56">
              <a:extLst>
                <a:ext uri="{FF2B5EF4-FFF2-40B4-BE49-F238E27FC236}">
                  <a16:creationId xmlns:a16="http://schemas.microsoft.com/office/drawing/2014/main" id="{7B0724F4-0AB6-10D1-06C1-6C80739C9DDE}"/>
                </a:ext>
              </a:extLst>
            </p:cNvPr>
            <p:cNvSpPr/>
            <p:nvPr/>
          </p:nvSpPr>
          <p:spPr>
            <a:xfrm>
              <a:off x="1438775" y="2937225"/>
              <a:ext cx="439050" cy="470475"/>
            </a:xfrm>
            <a:custGeom>
              <a:avLst/>
              <a:gdLst/>
              <a:ahLst/>
              <a:cxnLst/>
              <a:rect l="l" t="t" r="r" b="b"/>
              <a:pathLst>
                <a:path w="17562" h="18819" extrusionOk="0">
                  <a:moveTo>
                    <a:pt x="17561" y="1"/>
                  </a:moveTo>
                  <a:lnTo>
                    <a:pt x="0" y="10131"/>
                  </a:lnTo>
                  <a:lnTo>
                    <a:pt x="0" y="18819"/>
                  </a:lnTo>
                  <a:lnTo>
                    <a:pt x="17561" y="8689"/>
                  </a:lnTo>
                  <a:lnTo>
                    <a:pt x="17561" y="1"/>
                  </a:lnTo>
                  <a:close/>
                </a:path>
              </a:pathLst>
            </a:custGeom>
            <a:solidFill>
              <a:srgbClr val="7549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4025;p56">
              <a:extLst>
                <a:ext uri="{FF2B5EF4-FFF2-40B4-BE49-F238E27FC236}">
                  <a16:creationId xmlns:a16="http://schemas.microsoft.com/office/drawing/2014/main" id="{3A2BDFB4-8276-005D-85ED-7AC92C46E139}"/>
                </a:ext>
              </a:extLst>
            </p:cNvPr>
            <p:cNvSpPr/>
            <p:nvPr/>
          </p:nvSpPr>
          <p:spPr>
            <a:xfrm>
              <a:off x="1438775" y="2865125"/>
              <a:ext cx="439050" cy="325375"/>
            </a:xfrm>
            <a:custGeom>
              <a:avLst/>
              <a:gdLst/>
              <a:ahLst/>
              <a:cxnLst/>
              <a:rect l="l" t="t" r="r" b="b"/>
              <a:pathLst>
                <a:path w="17562" h="13015" extrusionOk="0">
                  <a:moveTo>
                    <a:pt x="17561" y="1"/>
                  </a:moveTo>
                  <a:lnTo>
                    <a:pt x="0" y="10131"/>
                  </a:lnTo>
                  <a:lnTo>
                    <a:pt x="0" y="13015"/>
                  </a:lnTo>
                  <a:lnTo>
                    <a:pt x="17561" y="2885"/>
                  </a:lnTo>
                  <a:lnTo>
                    <a:pt x="17561" y="1"/>
                  </a:lnTo>
                  <a:close/>
                </a:path>
              </a:pathLst>
            </a:custGeom>
            <a:solidFill>
              <a:srgbClr val="7549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4026;p56">
              <a:extLst>
                <a:ext uri="{FF2B5EF4-FFF2-40B4-BE49-F238E27FC236}">
                  <a16:creationId xmlns:a16="http://schemas.microsoft.com/office/drawing/2014/main" id="{013A7580-81E2-7345-1031-D1E5FD01EF1F}"/>
                </a:ext>
              </a:extLst>
            </p:cNvPr>
            <p:cNvSpPr/>
            <p:nvPr/>
          </p:nvSpPr>
          <p:spPr>
            <a:xfrm>
              <a:off x="1438775" y="2830000"/>
              <a:ext cx="439050" cy="288400"/>
            </a:xfrm>
            <a:custGeom>
              <a:avLst/>
              <a:gdLst/>
              <a:ahLst/>
              <a:cxnLst/>
              <a:rect l="l" t="t" r="r" b="b"/>
              <a:pathLst>
                <a:path w="17562" h="11536" extrusionOk="0">
                  <a:moveTo>
                    <a:pt x="17561" y="1"/>
                  </a:moveTo>
                  <a:lnTo>
                    <a:pt x="0" y="10094"/>
                  </a:lnTo>
                  <a:lnTo>
                    <a:pt x="0" y="11536"/>
                  </a:lnTo>
                  <a:lnTo>
                    <a:pt x="17561" y="1406"/>
                  </a:lnTo>
                  <a:lnTo>
                    <a:pt x="17561" y="1"/>
                  </a:lnTo>
                  <a:close/>
                </a:path>
              </a:pathLst>
            </a:custGeom>
            <a:solidFill>
              <a:srgbClr val="6C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4027;p56">
              <a:extLst>
                <a:ext uri="{FF2B5EF4-FFF2-40B4-BE49-F238E27FC236}">
                  <a16:creationId xmlns:a16="http://schemas.microsoft.com/office/drawing/2014/main" id="{07190522-8732-63FA-3541-FEC9428F6D4C}"/>
                </a:ext>
              </a:extLst>
            </p:cNvPr>
            <p:cNvSpPr/>
            <p:nvPr/>
          </p:nvSpPr>
          <p:spPr>
            <a:xfrm>
              <a:off x="2269675" y="2894700"/>
              <a:ext cx="455700" cy="354025"/>
            </a:xfrm>
            <a:custGeom>
              <a:avLst/>
              <a:gdLst/>
              <a:ahLst/>
              <a:cxnLst/>
              <a:rect l="l" t="t" r="r" b="b"/>
              <a:pathLst>
                <a:path w="18228" h="14161" extrusionOk="0">
                  <a:moveTo>
                    <a:pt x="18227" y="1"/>
                  </a:moveTo>
                  <a:lnTo>
                    <a:pt x="1" y="10538"/>
                  </a:lnTo>
                  <a:lnTo>
                    <a:pt x="1" y="14161"/>
                  </a:lnTo>
                  <a:lnTo>
                    <a:pt x="18227" y="3624"/>
                  </a:lnTo>
                  <a:lnTo>
                    <a:pt x="18227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4028;p56">
              <a:extLst>
                <a:ext uri="{FF2B5EF4-FFF2-40B4-BE49-F238E27FC236}">
                  <a16:creationId xmlns:a16="http://schemas.microsoft.com/office/drawing/2014/main" id="{7ABB44E5-B3C4-AA64-662D-7D9587C96D65}"/>
                </a:ext>
              </a:extLst>
            </p:cNvPr>
            <p:cNvSpPr/>
            <p:nvPr/>
          </p:nvSpPr>
          <p:spPr>
            <a:xfrm>
              <a:off x="982175" y="2917825"/>
              <a:ext cx="456625" cy="356775"/>
            </a:xfrm>
            <a:custGeom>
              <a:avLst/>
              <a:gdLst/>
              <a:ahLst/>
              <a:cxnLst/>
              <a:rect l="l" t="t" r="r" b="b"/>
              <a:pathLst>
                <a:path w="18265" h="14271" extrusionOk="0">
                  <a:moveTo>
                    <a:pt x="1" y="0"/>
                  </a:moveTo>
                  <a:lnTo>
                    <a:pt x="1" y="3697"/>
                  </a:lnTo>
                  <a:lnTo>
                    <a:pt x="18264" y="14271"/>
                  </a:lnTo>
                  <a:lnTo>
                    <a:pt x="18264" y="105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4029;p56">
              <a:extLst>
                <a:ext uri="{FF2B5EF4-FFF2-40B4-BE49-F238E27FC236}">
                  <a16:creationId xmlns:a16="http://schemas.microsoft.com/office/drawing/2014/main" id="{F3806FCC-D23C-D863-E642-BEE3DF7AEBFB}"/>
                </a:ext>
              </a:extLst>
            </p:cNvPr>
            <p:cNvSpPr/>
            <p:nvPr/>
          </p:nvSpPr>
          <p:spPr>
            <a:xfrm>
              <a:off x="1877800" y="2928900"/>
              <a:ext cx="391900" cy="319825"/>
            </a:xfrm>
            <a:custGeom>
              <a:avLst/>
              <a:gdLst/>
              <a:ahLst/>
              <a:cxnLst/>
              <a:rect l="l" t="t" r="r" b="b"/>
              <a:pathLst>
                <a:path w="15676" h="12793" extrusionOk="0">
                  <a:moveTo>
                    <a:pt x="0" y="1"/>
                  </a:moveTo>
                  <a:lnTo>
                    <a:pt x="0" y="3698"/>
                  </a:lnTo>
                  <a:lnTo>
                    <a:pt x="15676" y="12793"/>
                  </a:lnTo>
                  <a:lnTo>
                    <a:pt x="15676" y="9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4030;p56">
              <a:extLst>
                <a:ext uri="{FF2B5EF4-FFF2-40B4-BE49-F238E27FC236}">
                  <a16:creationId xmlns:a16="http://schemas.microsoft.com/office/drawing/2014/main" id="{1F811BAE-6CC8-7FA8-BC8F-CA9BD7C8AEA5}"/>
                </a:ext>
              </a:extLst>
            </p:cNvPr>
            <p:cNvSpPr/>
            <p:nvPr/>
          </p:nvSpPr>
          <p:spPr>
            <a:xfrm>
              <a:off x="1438775" y="2928900"/>
              <a:ext cx="439050" cy="345700"/>
            </a:xfrm>
            <a:custGeom>
              <a:avLst/>
              <a:gdLst/>
              <a:ahLst/>
              <a:cxnLst/>
              <a:rect l="l" t="t" r="r" b="b"/>
              <a:pathLst>
                <a:path w="17562" h="13828" extrusionOk="0">
                  <a:moveTo>
                    <a:pt x="17561" y="1"/>
                  </a:moveTo>
                  <a:lnTo>
                    <a:pt x="0" y="10131"/>
                  </a:lnTo>
                  <a:lnTo>
                    <a:pt x="0" y="13828"/>
                  </a:lnTo>
                  <a:lnTo>
                    <a:pt x="17561" y="3698"/>
                  </a:lnTo>
                  <a:lnTo>
                    <a:pt x="1756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4031;p56">
              <a:extLst>
                <a:ext uri="{FF2B5EF4-FFF2-40B4-BE49-F238E27FC236}">
                  <a16:creationId xmlns:a16="http://schemas.microsoft.com/office/drawing/2014/main" id="{41561BCA-F036-8929-AE4E-25E9B98F3B27}"/>
                </a:ext>
              </a:extLst>
            </p:cNvPr>
            <p:cNvSpPr/>
            <p:nvPr/>
          </p:nvSpPr>
          <p:spPr>
            <a:xfrm>
              <a:off x="1911075" y="3066625"/>
              <a:ext cx="249575" cy="412250"/>
            </a:xfrm>
            <a:custGeom>
              <a:avLst/>
              <a:gdLst/>
              <a:ahLst/>
              <a:cxnLst/>
              <a:rect l="l" t="t" r="r" b="b"/>
              <a:pathLst>
                <a:path w="9983" h="16490" extrusionOk="0">
                  <a:moveTo>
                    <a:pt x="9982" y="0"/>
                  </a:moveTo>
                  <a:lnTo>
                    <a:pt x="0" y="5768"/>
                  </a:lnTo>
                  <a:lnTo>
                    <a:pt x="0" y="16489"/>
                  </a:lnTo>
                  <a:lnTo>
                    <a:pt x="9982" y="10722"/>
                  </a:lnTo>
                  <a:lnTo>
                    <a:pt x="9982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4032;p56">
              <a:extLst>
                <a:ext uri="{FF2B5EF4-FFF2-40B4-BE49-F238E27FC236}">
                  <a16:creationId xmlns:a16="http://schemas.microsoft.com/office/drawing/2014/main" id="{110B2479-DDE4-FC8F-6AA8-C09F9226740A}"/>
                </a:ext>
              </a:extLst>
            </p:cNvPr>
            <p:cNvSpPr/>
            <p:nvPr/>
          </p:nvSpPr>
          <p:spPr>
            <a:xfrm>
              <a:off x="1627325" y="3047225"/>
              <a:ext cx="283775" cy="431650"/>
            </a:xfrm>
            <a:custGeom>
              <a:avLst/>
              <a:gdLst/>
              <a:ahLst/>
              <a:cxnLst/>
              <a:rect l="l" t="t" r="r" b="b"/>
              <a:pathLst>
                <a:path w="11351" h="17266" extrusionOk="0">
                  <a:moveTo>
                    <a:pt x="0" y="0"/>
                  </a:moveTo>
                  <a:lnTo>
                    <a:pt x="0" y="10722"/>
                  </a:lnTo>
                  <a:lnTo>
                    <a:pt x="11350" y="17265"/>
                  </a:lnTo>
                  <a:lnTo>
                    <a:pt x="11350" y="6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4033;p56">
              <a:extLst>
                <a:ext uri="{FF2B5EF4-FFF2-40B4-BE49-F238E27FC236}">
                  <a16:creationId xmlns:a16="http://schemas.microsoft.com/office/drawing/2014/main" id="{A9405B5C-0B17-3FA9-F178-8B3E1E83C66F}"/>
                </a:ext>
              </a:extLst>
            </p:cNvPr>
            <p:cNvSpPr/>
            <p:nvPr/>
          </p:nvSpPr>
          <p:spPr>
            <a:xfrm>
              <a:off x="1627325" y="2902100"/>
              <a:ext cx="533325" cy="308725"/>
            </a:xfrm>
            <a:custGeom>
              <a:avLst/>
              <a:gdLst/>
              <a:ahLst/>
              <a:cxnLst/>
              <a:rect l="l" t="t" r="r" b="b"/>
              <a:pathLst>
                <a:path w="21333" h="12349" extrusionOk="0">
                  <a:moveTo>
                    <a:pt x="10019" y="1"/>
                  </a:moveTo>
                  <a:lnTo>
                    <a:pt x="0" y="5805"/>
                  </a:lnTo>
                  <a:lnTo>
                    <a:pt x="11350" y="12349"/>
                  </a:lnTo>
                  <a:lnTo>
                    <a:pt x="21332" y="6581"/>
                  </a:lnTo>
                  <a:lnTo>
                    <a:pt x="10019" y="1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4034;p56">
              <a:extLst>
                <a:ext uri="{FF2B5EF4-FFF2-40B4-BE49-F238E27FC236}">
                  <a16:creationId xmlns:a16="http://schemas.microsoft.com/office/drawing/2014/main" id="{41630DBB-692D-AD5D-D3C2-E3E4D7A1ECA9}"/>
                </a:ext>
              </a:extLst>
            </p:cNvPr>
            <p:cNvSpPr/>
            <p:nvPr/>
          </p:nvSpPr>
          <p:spPr>
            <a:xfrm>
              <a:off x="1830650" y="3008400"/>
              <a:ext cx="39775" cy="67500"/>
            </a:xfrm>
            <a:custGeom>
              <a:avLst/>
              <a:gdLst/>
              <a:ahLst/>
              <a:cxnLst/>
              <a:rect l="l" t="t" r="r" b="b"/>
              <a:pathLst>
                <a:path w="1591" h="2700" extrusionOk="0">
                  <a:moveTo>
                    <a:pt x="1332" y="2551"/>
                  </a:moveTo>
                  <a:cubicBezTo>
                    <a:pt x="1147" y="2699"/>
                    <a:pt x="814" y="2699"/>
                    <a:pt x="592" y="2662"/>
                  </a:cubicBezTo>
                  <a:cubicBezTo>
                    <a:pt x="444" y="2662"/>
                    <a:pt x="370" y="2588"/>
                    <a:pt x="222" y="2514"/>
                  </a:cubicBezTo>
                  <a:cubicBezTo>
                    <a:pt x="38" y="2403"/>
                    <a:pt x="1" y="2292"/>
                    <a:pt x="1" y="2145"/>
                  </a:cubicBezTo>
                  <a:lnTo>
                    <a:pt x="1" y="2145"/>
                  </a:lnTo>
                  <a:lnTo>
                    <a:pt x="1" y="0"/>
                  </a:lnTo>
                  <a:lnTo>
                    <a:pt x="1553" y="0"/>
                  </a:lnTo>
                  <a:lnTo>
                    <a:pt x="1553" y="2145"/>
                  </a:lnTo>
                  <a:cubicBezTo>
                    <a:pt x="1590" y="2329"/>
                    <a:pt x="1516" y="2477"/>
                    <a:pt x="1332" y="255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4035;p56">
              <a:extLst>
                <a:ext uri="{FF2B5EF4-FFF2-40B4-BE49-F238E27FC236}">
                  <a16:creationId xmlns:a16="http://schemas.microsoft.com/office/drawing/2014/main" id="{0F6E84FA-956B-9688-56FB-8D77F0728C9A}"/>
                </a:ext>
              </a:extLst>
            </p:cNvPr>
            <p:cNvSpPr/>
            <p:nvPr/>
          </p:nvSpPr>
          <p:spPr>
            <a:xfrm>
              <a:off x="1828800" y="2998450"/>
              <a:ext cx="43475" cy="22675"/>
            </a:xfrm>
            <a:custGeom>
              <a:avLst/>
              <a:gdLst/>
              <a:ahLst/>
              <a:cxnLst/>
              <a:rect l="l" t="t" r="r" b="b"/>
              <a:pathLst>
                <a:path w="1739" h="907" extrusionOk="0">
                  <a:moveTo>
                    <a:pt x="851" y="1"/>
                  </a:moveTo>
                  <a:cubicBezTo>
                    <a:pt x="657" y="1"/>
                    <a:pt x="463" y="47"/>
                    <a:pt x="296" y="140"/>
                  </a:cubicBezTo>
                  <a:cubicBezTo>
                    <a:pt x="1" y="324"/>
                    <a:pt x="1" y="583"/>
                    <a:pt x="296" y="768"/>
                  </a:cubicBezTo>
                  <a:cubicBezTo>
                    <a:pt x="463" y="860"/>
                    <a:pt x="657" y="907"/>
                    <a:pt x="851" y="907"/>
                  </a:cubicBezTo>
                  <a:cubicBezTo>
                    <a:pt x="1045" y="907"/>
                    <a:pt x="1239" y="860"/>
                    <a:pt x="1406" y="768"/>
                  </a:cubicBezTo>
                  <a:cubicBezTo>
                    <a:pt x="1738" y="583"/>
                    <a:pt x="1738" y="324"/>
                    <a:pt x="1406" y="140"/>
                  </a:cubicBezTo>
                  <a:cubicBezTo>
                    <a:pt x="1239" y="47"/>
                    <a:pt x="1045" y="1"/>
                    <a:pt x="851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4036;p56">
              <a:extLst>
                <a:ext uri="{FF2B5EF4-FFF2-40B4-BE49-F238E27FC236}">
                  <a16:creationId xmlns:a16="http://schemas.microsoft.com/office/drawing/2014/main" id="{3F964D9D-E348-1EBD-F970-9A3AEF4C1B9A}"/>
                </a:ext>
              </a:extLst>
            </p:cNvPr>
            <p:cNvSpPr/>
            <p:nvPr/>
          </p:nvSpPr>
          <p:spPr>
            <a:xfrm>
              <a:off x="1835275" y="2964025"/>
              <a:ext cx="32375" cy="53625"/>
            </a:xfrm>
            <a:custGeom>
              <a:avLst/>
              <a:gdLst/>
              <a:ahLst/>
              <a:cxnLst/>
              <a:rect l="l" t="t" r="r" b="b"/>
              <a:pathLst>
                <a:path w="1295" h="2145" extrusionOk="0">
                  <a:moveTo>
                    <a:pt x="1036" y="2034"/>
                  </a:moveTo>
                  <a:cubicBezTo>
                    <a:pt x="851" y="2108"/>
                    <a:pt x="629" y="2145"/>
                    <a:pt x="444" y="2108"/>
                  </a:cubicBezTo>
                  <a:cubicBezTo>
                    <a:pt x="370" y="2108"/>
                    <a:pt x="222" y="2071"/>
                    <a:pt x="185" y="2034"/>
                  </a:cubicBezTo>
                  <a:cubicBezTo>
                    <a:pt x="37" y="1923"/>
                    <a:pt x="1" y="1849"/>
                    <a:pt x="1" y="1738"/>
                  </a:cubicBezTo>
                  <a:lnTo>
                    <a:pt x="1" y="1738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738"/>
                  </a:lnTo>
                  <a:cubicBezTo>
                    <a:pt x="1294" y="1849"/>
                    <a:pt x="1184" y="1923"/>
                    <a:pt x="1036" y="2034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4037;p56">
              <a:extLst>
                <a:ext uri="{FF2B5EF4-FFF2-40B4-BE49-F238E27FC236}">
                  <a16:creationId xmlns:a16="http://schemas.microsoft.com/office/drawing/2014/main" id="{57D5126E-3507-485E-1DD0-728938E4D17B}"/>
                </a:ext>
              </a:extLst>
            </p:cNvPr>
            <p:cNvSpPr/>
            <p:nvPr/>
          </p:nvSpPr>
          <p:spPr>
            <a:xfrm>
              <a:off x="1832500" y="2952950"/>
              <a:ext cx="36075" cy="17800"/>
            </a:xfrm>
            <a:custGeom>
              <a:avLst/>
              <a:gdLst/>
              <a:ahLst/>
              <a:cxnLst/>
              <a:rect l="l" t="t" r="r" b="b"/>
              <a:pathLst>
                <a:path w="1443" h="712" extrusionOk="0">
                  <a:moveTo>
                    <a:pt x="685" y="0"/>
                  </a:moveTo>
                  <a:cubicBezTo>
                    <a:pt x="518" y="0"/>
                    <a:pt x="352" y="37"/>
                    <a:pt x="222" y="111"/>
                  </a:cubicBezTo>
                  <a:cubicBezTo>
                    <a:pt x="1" y="296"/>
                    <a:pt x="1" y="518"/>
                    <a:pt x="222" y="629"/>
                  </a:cubicBezTo>
                  <a:cubicBezTo>
                    <a:pt x="370" y="684"/>
                    <a:pt x="546" y="712"/>
                    <a:pt x="712" y="712"/>
                  </a:cubicBezTo>
                  <a:cubicBezTo>
                    <a:pt x="879" y="712"/>
                    <a:pt x="1036" y="684"/>
                    <a:pt x="1147" y="629"/>
                  </a:cubicBezTo>
                  <a:cubicBezTo>
                    <a:pt x="1442" y="481"/>
                    <a:pt x="1442" y="259"/>
                    <a:pt x="1147" y="111"/>
                  </a:cubicBezTo>
                  <a:cubicBezTo>
                    <a:pt x="1017" y="37"/>
                    <a:pt x="851" y="0"/>
                    <a:pt x="685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4038;p56">
              <a:extLst>
                <a:ext uri="{FF2B5EF4-FFF2-40B4-BE49-F238E27FC236}">
                  <a16:creationId xmlns:a16="http://schemas.microsoft.com/office/drawing/2014/main" id="{B1E0F62E-C59B-65D4-AED1-E64F8EDA3D72}"/>
                </a:ext>
              </a:extLst>
            </p:cNvPr>
            <p:cNvSpPr/>
            <p:nvPr/>
          </p:nvSpPr>
          <p:spPr>
            <a:xfrm>
              <a:off x="1838050" y="2471400"/>
              <a:ext cx="25900" cy="497275"/>
            </a:xfrm>
            <a:custGeom>
              <a:avLst/>
              <a:gdLst/>
              <a:ahLst/>
              <a:cxnLst/>
              <a:rect l="l" t="t" r="r" b="b"/>
              <a:pathLst>
                <a:path w="1036" h="19891" extrusionOk="0">
                  <a:moveTo>
                    <a:pt x="851" y="19780"/>
                  </a:moveTo>
                  <a:cubicBezTo>
                    <a:pt x="703" y="19891"/>
                    <a:pt x="518" y="19891"/>
                    <a:pt x="370" y="19891"/>
                  </a:cubicBezTo>
                  <a:cubicBezTo>
                    <a:pt x="296" y="19891"/>
                    <a:pt x="259" y="19817"/>
                    <a:pt x="148" y="19780"/>
                  </a:cubicBezTo>
                  <a:cubicBezTo>
                    <a:pt x="74" y="19743"/>
                    <a:pt x="0" y="19632"/>
                    <a:pt x="0" y="19558"/>
                  </a:cubicBezTo>
                  <a:lnTo>
                    <a:pt x="0" y="19558"/>
                  </a:lnTo>
                  <a:lnTo>
                    <a:pt x="0" y="0"/>
                  </a:lnTo>
                  <a:lnTo>
                    <a:pt x="1036" y="0"/>
                  </a:lnTo>
                  <a:lnTo>
                    <a:pt x="1036" y="19558"/>
                  </a:lnTo>
                  <a:cubicBezTo>
                    <a:pt x="999" y="19632"/>
                    <a:pt x="925" y="19706"/>
                    <a:pt x="851" y="19780"/>
                  </a:cubicBezTo>
                  <a:close/>
                </a:path>
              </a:pathLst>
            </a:custGeom>
            <a:solidFill>
              <a:srgbClr val="C22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4039;p56">
              <a:extLst>
                <a:ext uri="{FF2B5EF4-FFF2-40B4-BE49-F238E27FC236}">
                  <a16:creationId xmlns:a16="http://schemas.microsoft.com/office/drawing/2014/main" id="{3E61B273-8295-3514-4386-1BDE13F8B3F4}"/>
                </a:ext>
              </a:extLst>
            </p:cNvPr>
            <p:cNvSpPr/>
            <p:nvPr/>
          </p:nvSpPr>
          <p:spPr>
            <a:xfrm>
              <a:off x="1836200" y="2465400"/>
              <a:ext cx="27750" cy="13650"/>
            </a:xfrm>
            <a:custGeom>
              <a:avLst/>
              <a:gdLst/>
              <a:ahLst/>
              <a:cxnLst/>
              <a:rect l="l" t="t" r="r" b="b"/>
              <a:pathLst>
                <a:path w="1110" h="546" extrusionOk="0">
                  <a:moveTo>
                    <a:pt x="574" y="0"/>
                  </a:moveTo>
                  <a:cubicBezTo>
                    <a:pt x="444" y="0"/>
                    <a:pt x="315" y="18"/>
                    <a:pt x="222" y="55"/>
                  </a:cubicBezTo>
                  <a:cubicBezTo>
                    <a:pt x="0" y="166"/>
                    <a:pt x="0" y="351"/>
                    <a:pt x="222" y="462"/>
                  </a:cubicBezTo>
                  <a:cubicBezTo>
                    <a:pt x="315" y="518"/>
                    <a:pt x="444" y="545"/>
                    <a:pt x="574" y="545"/>
                  </a:cubicBezTo>
                  <a:cubicBezTo>
                    <a:pt x="703" y="545"/>
                    <a:pt x="832" y="518"/>
                    <a:pt x="925" y="462"/>
                  </a:cubicBezTo>
                  <a:cubicBezTo>
                    <a:pt x="1110" y="351"/>
                    <a:pt x="1110" y="166"/>
                    <a:pt x="925" y="55"/>
                  </a:cubicBezTo>
                  <a:cubicBezTo>
                    <a:pt x="832" y="18"/>
                    <a:pt x="703" y="0"/>
                    <a:pt x="574" y="0"/>
                  </a:cubicBezTo>
                  <a:close/>
                </a:path>
              </a:pathLst>
            </a:custGeom>
            <a:solidFill>
              <a:srgbClr val="FF8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4040;p56">
              <a:extLst>
                <a:ext uri="{FF2B5EF4-FFF2-40B4-BE49-F238E27FC236}">
                  <a16:creationId xmlns:a16="http://schemas.microsoft.com/office/drawing/2014/main" id="{E2786018-9B18-B5D2-1571-4D9DC91737F9}"/>
                </a:ext>
              </a:extLst>
            </p:cNvPr>
            <p:cNvSpPr/>
            <p:nvPr/>
          </p:nvSpPr>
          <p:spPr>
            <a:xfrm>
              <a:off x="1717900" y="2077650"/>
              <a:ext cx="180250" cy="416875"/>
            </a:xfrm>
            <a:custGeom>
              <a:avLst/>
              <a:gdLst/>
              <a:ahLst/>
              <a:cxnLst/>
              <a:rect l="l" t="t" r="r" b="b"/>
              <a:pathLst>
                <a:path w="7210" h="16675" extrusionOk="0">
                  <a:moveTo>
                    <a:pt x="3660" y="1"/>
                  </a:moveTo>
                  <a:lnTo>
                    <a:pt x="1627" y="1332"/>
                  </a:lnTo>
                  <a:lnTo>
                    <a:pt x="0" y="8134"/>
                  </a:lnTo>
                  <a:lnTo>
                    <a:pt x="4732" y="15233"/>
                  </a:lnTo>
                  <a:lnTo>
                    <a:pt x="7210" y="16675"/>
                  </a:lnTo>
                  <a:cubicBezTo>
                    <a:pt x="7210" y="16675"/>
                    <a:pt x="6803" y="12238"/>
                    <a:pt x="6544" y="8171"/>
                  </a:cubicBezTo>
                  <a:cubicBezTo>
                    <a:pt x="6359" y="4992"/>
                    <a:pt x="6174" y="1406"/>
                    <a:pt x="6174" y="1406"/>
                  </a:cubicBezTo>
                  <a:lnTo>
                    <a:pt x="3660" y="1"/>
                  </a:lnTo>
                  <a:close/>
                </a:path>
              </a:pathLst>
            </a:custGeom>
            <a:solidFill>
              <a:srgbClr val="94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4041;p56">
              <a:extLst>
                <a:ext uri="{FF2B5EF4-FFF2-40B4-BE49-F238E27FC236}">
                  <a16:creationId xmlns:a16="http://schemas.microsoft.com/office/drawing/2014/main" id="{A5ED07FC-F838-A09D-BD24-5BA568B9D199}"/>
                </a:ext>
              </a:extLst>
            </p:cNvPr>
            <p:cNvSpPr/>
            <p:nvPr/>
          </p:nvSpPr>
          <p:spPr>
            <a:xfrm>
              <a:off x="1904600" y="2388200"/>
              <a:ext cx="663650" cy="383600"/>
            </a:xfrm>
            <a:custGeom>
              <a:avLst/>
              <a:gdLst/>
              <a:ahLst/>
              <a:cxnLst/>
              <a:rect l="l" t="t" r="r" b="b"/>
              <a:pathLst>
                <a:path w="26546" h="15344" extrusionOk="0">
                  <a:moveTo>
                    <a:pt x="13310" y="1"/>
                  </a:moveTo>
                  <a:lnTo>
                    <a:pt x="851" y="7173"/>
                  </a:lnTo>
                  <a:lnTo>
                    <a:pt x="0" y="6693"/>
                  </a:lnTo>
                  <a:lnTo>
                    <a:pt x="0" y="7654"/>
                  </a:lnTo>
                  <a:lnTo>
                    <a:pt x="13310" y="15344"/>
                  </a:lnTo>
                  <a:lnTo>
                    <a:pt x="26545" y="7654"/>
                  </a:lnTo>
                  <a:lnTo>
                    <a:pt x="26545" y="6693"/>
                  </a:lnTo>
                  <a:lnTo>
                    <a:pt x="25732" y="7173"/>
                  </a:lnTo>
                  <a:lnTo>
                    <a:pt x="13310" y="1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4042;p56">
              <a:extLst>
                <a:ext uri="{FF2B5EF4-FFF2-40B4-BE49-F238E27FC236}">
                  <a16:creationId xmlns:a16="http://schemas.microsoft.com/office/drawing/2014/main" id="{4B09BB4A-03BB-479F-5E02-0CEDDB7FEBEF}"/>
                </a:ext>
              </a:extLst>
            </p:cNvPr>
            <p:cNvSpPr/>
            <p:nvPr/>
          </p:nvSpPr>
          <p:spPr>
            <a:xfrm>
              <a:off x="1904600" y="2364175"/>
              <a:ext cx="663650" cy="383600"/>
            </a:xfrm>
            <a:custGeom>
              <a:avLst/>
              <a:gdLst/>
              <a:ahLst/>
              <a:cxnLst/>
              <a:rect l="l" t="t" r="r" b="b"/>
              <a:pathLst>
                <a:path w="26546" h="15344" extrusionOk="0">
                  <a:moveTo>
                    <a:pt x="13310" y="1"/>
                  </a:moveTo>
                  <a:lnTo>
                    <a:pt x="7986" y="3032"/>
                  </a:lnTo>
                  <a:lnTo>
                    <a:pt x="5731" y="4400"/>
                  </a:lnTo>
                  <a:lnTo>
                    <a:pt x="0" y="7654"/>
                  </a:lnTo>
                  <a:lnTo>
                    <a:pt x="13310" y="15344"/>
                  </a:lnTo>
                  <a:lnTo>
                    <a:pt x="26545" y="7654"/>
                  </a:lnTo>
                  <a:lnTo>
                    <a:pt x="13310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4043;p56">
              <a:extLst>
                <a:ext uri="{FF2B5EF4-FFF2-40B4-BE49-F238E27FC236}">
                  <a16:creationId xmlns:a16="http://schemas.microsoft.com/office/drawing/2014/main" id="{A4C1DD05-37C3-95E0-C942-E002E1236F2D}"/>
                </a:ext>
              </a:extLst>
            </p:cNvPr>
            <p:cNvSpPr/>
            <p:nvPr/>
          </p:nvSpPr>
          <p:spPr>
            <a:xfrm>
              <a:off x="1967450" y="2404850"/>
              <a:ext cx="538875" cy="310575"/>
            </a:xfrm>
            <a:custGeom>
              <a:avLst/>
              <a:gdLst/>
              <a:ahLst/>
              <a:cxnLst/>
              <a:rect l="l" t="t" r="r" b="b"/>
              <a:pathLst>
                <a:path w="21555" h="12423" extrusionOk="0">
                  <a:moveTo>
                    <a:pt x="10796" y="0"/>
                  </a:moveTo>
                  <a:lnTo>
                    <a:pt x="0" y="6212"/>
                  </a:lnTo>
                  <a:lnTo>
                    <a:pt x="10796" y="12423"/>
                  </a:lnTo>
                  <a:lnTo>
                    <a:pt x="21554" y="6212"/>
                  </a:lnTo>
                  <a:lnTo>
                    <a:pt x="10796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4044;p56">
              <a:extLst>
                <a:ext uri="{FF2B5EF4-FFF2-40B4-BE49-F238E27FC236}">
                  <a16:creationId xmlns:a16="http://schemas.microsoft.com/office/drawing/2014/main" id="{896A9381-88FA-1C02-6AA1-D837F56226C4}"/>
                </a:ext>
              </a:extLst>
            </p:cNvPr>
            <p:cNvSpPr/>
            <p:nvPr/>
          </p:nvSpPr>
          <p:spPr>
            <a:xfrm>
              <a:off x="2047850" y="2439975"/>
              <a:ext cx="203375" cy="122025"/>
            </a:xfrm>
            <a:custGeom>
              <a:avLst/>
              <a:gdLst/>
              <a:ahLst/>
              <a:cxnLst/>
              <a:rect l="l" t="t" r="r" b="b"/>
              <a:pathLst>
                <a:path w="8135" h="4881" extrusionOk="0">
                  <a:moveTo>
                    <a:pt x="2256" y="0"/>
                  </a:moveTo>
                  <a:lnTo>
                    <a:pt x="1" y="1368"/>
                  </a:lnTo>
                  <a:lnTo>
                    <a:pt x="6101" y="4880"/>
                  </a:lnTo>
                  <a:lnTo>
                    <a:pt x="8134" y="3439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4045;p56">
              <a:extLst>
                <a:ext uri="{FF2B5EF4-FFF2-40B4-BE49-F238E27FC236}">
                  <a16:creationId xmlns:a16="http://schemas.microsoft.com/office/drawing/2014/main" id="{6FE5DDFD-A4C8-B9BE-1FFA-07779F327982}"/>
                </a:ext>
              </a:extLst>
            </p:cNvPr>
            <p:cNvSpPr/>
            <p:nvPr/>
          </p:nvSpPr>
          <p:spPr>
            <a:xfrm>
              <a:off x="2237325" y="2555500"/>
              <a:ext cx="330925" cy="216300"/>
            </a:xfrm>
            <a:custGeom>
              <a:avLst/>
              <a:gdLst/>
              <a:ahLst/>
              <a:cxnLst/>
              <a:rect l="l" t="t" r="r" b="b"/>
              <a:pathLst>
                <a:path w="13237" h="8652" extrusionOk="0">
                  <a:moveTo>
                    <a:pt x="13236" y="1"/>
                  </a:moveTo>
                  <a:lnTo>
                    <a:pt x="1" y="7691"/>
                  </a:lnTo>
                  <a:lnTo>
                    <a:pt x="1" y="8652"/>
                  </a:lnTo>
                  <a:lnTo>
                    <a:pt x="13236" y="962"/>
                  </a:lnTo>
                  <a:lnTo>
                    <a:pt x="13236" y="1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4046;p56">
              <a:extLst>
                <a:ext uri="{FF2B5EF4-FFF2-40B4-BE49-F238E27FC236}">
                  <a16:creationId xmlns:a16="http://schemas.microsoft.com/office/drawing/2014/main" id="{5F2C06C8-55BA-FC19-6B83-BF7D5091FF0D}"/>
                </a:ext>
              </a:extLst>
            </p:cNvPr>
            <p:cNvSpPr/>
            <p:nvPr/>
          </p:nvSpPr>
          <p:spPr>
            <a:xfrm>
              <a:off x="2013650" y="2146975"/>
              <a:ext cx="212625" cy="232950"/>
            </a:xfrm>
            <a:custGeom>
              <a:avLst/>
              <a:gdLst/>
              <a:ahLst/>
              <a:cxnLst/>
              <a:rect l="l" t="t" r="r" b="b"/>
              <a:pathLst>
                <a:path w="8505" h="9318" extrusionOk="0">
                  <a:moveTo>
                    <a:pt x="7728" y="1"/>
                  </a:moveTo>
                  <a:lnTo>
                    <a:pt x="1" y="8874"/>
                  </a:lnTo>
                  <a:lnTo>
                    <a:pt x="851" y="9317"/>
                  </a:lnTo>
                  <a:lnTo>
                    <a:pt x="8504" y="370"/>
                  </a:lnTo>
                  <a:lnTo>
                    <a:pt x="7728" y="1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4047;p56">
              <a:extLst>
                <a:ext uri="{FF2B5EF4-FFF2-40B4-BE49-F238E27FC236}">
                  <a16:creationId xmlns:a16="http://schemas.microsoft.com/office/drawing/2014/main" id="{19807BB3-57A0-C989-B5C8-C8C16252DCD3}"/>
                </a:ext>
              </a:extLst>
            </p:cNvPr>
            <p:cNvSpPr/>
            <p:nvPr/>
          </p:nvSpPr>
          <p:spPr>
            <a:xfrm>
              <a:off x="2034925" y="2156225"/>
              <a:ext cx="191350" cy="249575"/>
            </a:xfrm>
            <a:custGeom>
              <a:avLst/>
              <a:gdLst/>
              <a:ahLst/>
              <a:cxnLst/>
              <a:rect l="l" t="t" r="r" b="b"/>
              <a:pathLst>
                <a:path w="7654" h="9983" extrusionOk="0">
                  <a:moveTo>
                    <a:pt x="7653" y="0"/>
                  </a:moveTo>
                  <a:lnTo>
                    <a:pt x="0" y="8947"/>
                  </a:lnTo>
                  <a:lnTo>
                    <a:pt x="0" y="9982"/>
                  </a:lnTo>
                  <a:lnTo>
                    <a:pt x="7616" y="814"/>
                  </a:lnTo>
                  <a:lnTo>
                    <a:pt x="7653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4048;p56">
              <a:extLst>
                <a:ext uri="{FF2B5EF4-FFF2-40B4-BE49-F238E27FC236}">
                  <a16:creationId xmlns:a16="http://schemas.microsoft.com/office/drawing/2014/main" id="{D352AF17-E6B6-FA8D-4269-4FFC41A0C83E}"/>
                </a:ext>
              </a:extLst>
            </p:cNvPr>
            <p:cNvSpPr/>
            <p:nvPr/>
          </p:nvSpPr>
          <p:spPr>
            <a:xfrm>
              <a:off x="2059875" y="2059175"/>
              <a:ext cx="159000" cy="146975"/>
            </a:xfrm>
            <a:custGeom>
              <a:avLst/>
              <a:gdLst/>
              <a:ahLst/>
              <a:cxnLst/>
              <a:rect l="l" t="t" r="r" b="b"/>
              <a:pathLst>
                <a:path w="6360" h="5879" extrusionOk="0">
                  <a:moveTo>
                    <a:pt x="5620" y="0"/>
                  </a:moveTo>
                  <a:lnTo>
                    <a:pt x="0" y="5398"/>
                  </a:lnTo>
                  <a:lnTo>
                    <a:pt x="814" y="5879"/>
                  </a:lnTo>
                  <a:lnTo>
                    <a:pt x="6359" y="370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4049;p56">
              <a:extLst>
                <a:ext uri="{FF2B5EF4-FFF2-40B4-BE49-F238E27FC236}">
                  <a16:creationId xmlns:a16="http://schemas.microsoft.com/office/drawing/2014/main" id="{14234710-2489-8913-6287-E3436F703660}"/>
                </a:ext>
              </a:extLst>
            </p:cNvPr>
            <p:cNvSpPr/>
            <p:nvPr/>
          </p:nvSpPr>
          <p:spPr>
            <a:xfrm>
              <a:off x="2080200" y="2068425"/>
              <a:ext cx="143300" cy="162675"/>
            </a:xfrm>
            <a:custGeom>
              <a:avLst/>
              <a:gdLst/>
              <a:ahLst/>
              <a:cxnLst/>
              <a:rect l="l" t="t" r="r" b="b"/>
              <a:pathLst>
                <a:path w="5732" h="6507" extrusionOk="0">
                  <a:moveTo>
                    <a:pt x="5546" y="0"/>
                  </a:moveTo>
                  <a:lnTo>
                    <a:pt x="1" y="5509"/>
                  </a:lnTo>
                  <a:lnTo>
                    <a:pt x="1" y="6507"/>
                  </a:lnTo>
                  <a:lnTo>
                    <a:pt x="5731" y="59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4050;p56">
              <a:extLst>
                <a:ext uri="{FF2B5EF4-FFF2-40B4-BE49-F238E27FC236}">
                  <a16:creationId xmlns:a16="http://schemas.microsoft.com/office/drawing/2014/main" id="{EDB426E9-CABC-20E6-A8D9-14560C362EAE}"/>
                </a:ext>
              </a:extLst>
            </p:cNvPr>
            <p:cNvSpPr/>
            <p:nvPr/>
          </p:nvSpPr>
          <p:spPr>
            <a:xfrm>
              <a:off x="1962825" y="2275450"/>
              <a:ext cx="266225" cy="292100"/>
            </a:xfrm>
            <a:custGeom>
              <a:avLst/>
              <a:gdLst/>
              <a:ahLst/>
              <a:cxnLst/>
              <a:rect l="l" t="t" r="r" b="b"/>
              <a:pathLst>
                <a:path w="10649" h="11684" extrusionOk="0">
                  <a:moveTo>
                    <a:pt x="9835" y="1"/>
                  </a:moveTo>
                  <a:lnTo>
                    <a:pt x="0" y="11203"/>
                  </a:lnTo>
                  <a:lnTo>
                    <a:pt x="814" y="11683"/>
                  </a:lnTo>
                  <a:lnTo>
                    <a:pt x="10648" y="370"/>
                  </a:lnTo>
                  <a:lnTo>
                    <a:pt x="9835" y="1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4051;p56">
              <a:extLst>
                <a:ext uri="{FF2B5EF4-FFF2-40B4-BE49-F238E27FC236}">
                  <a16:creationId xmlns:a16="http://schemas.microsoft.com/office/drawing/2014/main" id="{9C79AC10-EA93-F64D-BBEB-7439D6D04F18}"/>
                </a:ext>
              </a:extLst>
            </p:cNvPr>
            <p:cNvSpPr/>
            <p:nvPr/>
          </p:nvSpPr>
          <p:spPr>
            <a:xfrm>
              <a:off x="1983150" y="2284700"/>
              <a:ext cx="245900" cy="282850"/>
            </a:xfrm>
            <a:custGeom>
              <a:avLst/>
              <a:gdLst/>
              <a:ahLst/>
              <a:cxnLst/>
              <a:rect l="l" t="t" r="r" b="b"/>
              <a:pathLst>
                <a:path w="9836" h="11314" extrusionOk="0">
                  <a:moveTo>
                    <a:pt x="9835" y="0"/>
                  </a:moveTo>
                  <a:lnTo>
                    <a:pt x="1" y="11313"/>
                  </a:lnTo>
                  <a:lnTo>
                    <a:pt x="1" y="11313"/>
                  </a:lnTo>
                  <a:lnTo>
                    <a:pt x="814" y="10870"/>
                  </a:lnTo>
                  <a:lnTo>
                    <a:pt x="9835" y="814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4052;p56">
              <a:extLst>
                <a:ext uri="{FF2B5EF4-FFF2-40B4-BE49-F238E27FC236}">
                  <a16:creationId xmlns:a16="http://schemas.microsoft.com/office/drawing/2014/main" id="{95B4CC25-BC0F-73FB-4636-8E2B547497A9}"/>
                </a:ext>
              </a:extLst>
            </p:cNvPr>
            <p:cNvSpPr/>
            <p:nvPr/>
          </p:nvSpPr>
          <p:spPr>
            <a:xfrm>
              <a:off x="2233625" y="2170075"/>
              <a:ext cx="225550" cy="234800"/>
            </a:xfrm>
            <a:custGeom>
              <a:avLst/>
              <a:gdLst/>
              <a:ahLst/>
              <a:cxnLst/>
              <a:rect l="l" t="t" r="r" b="b"/>
              <a:pathLst>
                <a:path w="9022" h="9392" extrusionOk="0">
                  <a:moveTo>
                    <a:pt x="777" y="1"/>
                  </a:moveTo>
                  <a:lnTo>
                    <a:pt x="1" y="371"/>
                  </a:lnTo>
                  <a:lnTo>
                    <a:pt x="8171" y="9391"/>
                  </a:lnTo>
                  <a:lnTo>
                    <a:pt x="9022" y="898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4053;p56">
              <a:extLst>
                <a:ext uri="{FF2B5EF4-FFF2-40B4-BE49-F238E27FC236}">
                  <a16:creationId xmlns:a16="http://schemas.microsoft.com/office/drawing/2014/main" id="{C8B93F75-6DBB-D7A9-E249-633BA572B298}"/>
                </a:ext>
              </a:extLst>
            </p:cNvPr>
            <p:cNvSpPr/>
            <p:nvPr/>
          </p:nvSpPr>
          <p:spPr>
            <a:xfrm>
              <a:off x="2229025" y="2179325"/>
              <a:ext cx="208900" cy="225550"/>
            </a:xfrm>
            <a:custGeom>
              <a:avLst/>
              <a:gdLst/>
              <a:ahLst/>
              <a:cxnLst/>
              <a:rect l="l" t="t" r="r" b="b"/>
              <a:pathLst>
                <a:path w="8356" h="9022" extrusionOk="0">
                  <a:moveTo>
                    <a:pt x="185" y="1"/>
                  </a:moveTo>
                  <a:lnTo>
                    <a:pt x="0" y="592"/>
                  </a:lnTo>
                  <a:lnTo>
                    <a:pt x="7579" y="8615"/>
                  </a:lnTo>
                  <a:lnTo>
                    <a:pt x="8355" y="902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4054;p56">
              <a:extLst>
                <a:ext uri="{FF2B5EF4-FFF2-40B4-BE49-F238E27FC236}">
                  <a16:creationId xmlns:a16="http://schemas.microsoft.com/office/drawing/2014/main" id="{469E8145-056C-ED70-4A69-1AEEA76B6BB5}"/>
                </a:ext>
              </a:extLst>
            </p:cNvPr>
            <p:cNvSpPr/>
            <p:nvPr/>
          </p:nvSpPr>
          <p:spPr>
            <a:xfrm>
              <a:off x="2238250" y="2073950"/>
              <a:ext cx="180275" cy="188575"/>
            </a:xfrm>
            <a:custGeom>
              <a:avLst/>
              <a:gdLst/>
              <a:ahLst/>
              <a:cxnLst/>
              <a:rect l="l" t="t" r="r" b="b"/>
              <a:pathLst>
                <a:path w="7211" h="7543" extrusionOk="0">
                  <a:moveTo>
                    <a:pt x="777" y="1"/>
                  </a:moveTo>
                  <a:lnTo>
                    <a:pt x="1" y="371"/>
                  </a:lnTo>
                  <a:lnTo>
                    <a:pt x="6360" y="7543"/>
                  </a:lnTo>
                  <a:lnTo>
                    <a:pt x="7210" y="717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4055;p56">
              <a:extLst>
                <a:ext uri="{FF2B5EF4-FFF2-40B4-BE49-F238E27FC236}">
                  <a16:creationId xmlns:a16="http://schemas.microsoft.com/office/drawing/2014/main" id="{CD0E609F-077D-E10A-0775-B93560A1351B}"/>
                </a:ext>
              </a:extLst>
            </p:cNvPr>
            <p:cNvSpPr/>
            <p:nvPr/>
          </p:nvSpPr>
          <p:spPr>
            <a:xfrm>
              <a:off x="2233625" y="2083200"/>
              <a:ext cx="163625" cy="179325"/>
            </a:xfrm>
            <a:custGeom>
              <a:avLst/>
              <a:gdLst/>
              <a:ahLst/>
              <a:cxnLst/>
              <a:rect l="l" t="t" r="r" b="b"/>
              <a:pathLst>
                <a:path w="6545" h="7173" extrusionOk="0">
                  <a:moveTo>
                    <a:pt x="186" y="1"/>
                  </a:moveTo>
                  <a:lnTo>
                    <a:pt x="1" y="592"/>
                  </a:lnTo>
                  <a:lnTo>
                    <a:pt x="5768" y="6803"/>
                  </a:lnTo>
                  <a:lnTo>
                    <a:pt x="6545" y="7173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4056;p56">
              <a:extLst>
                <a:ext uri="{FF2B5EF4-FFF2-40B4-BE49-F238E27FC236}">
                  <a16:creationId xmlns:a16="http://schemas.microsoft.com/office/drawing/2014/main" id="{03388778-B6BD-4B60-D995-7323E7BFDD66}"/>
                </a:ext>
              </a:extLst>
            </p:cNvPr>
            <p:cNvSpPr/>
            <p:nvPr/>
          </p:nvSpPr>
          <p:spPr>
            <a:xfrm>
              <a:off x="2205900" y="2276375"/>
              <a:ext cx="305050" cy="290250"/>
            </a:xfrm>
            <a:custGeom>
              <a:avLst/>
              <a:gdLst/>
              <a:ahLst/>
              <a:cxnLst/>
              <a:rect l="l" t="t" r="r" b="b"/>
              <a:pathLst>
                <a:path w="12202" h="11610" extrusionOk="0">
                  <a:moveTo>
                    <a:pt x="777" y="1"/>
                  </a:moveTo>
                  <a:lnTo>
                    <a:pt x="1" y="370"/>
                  </a:lnTo>
                  <a:lnTo>
                    <a:pt x="11462" y="11609"/>
                  </a:lnTo>
                  <a:lnTo>
                    <a:pt x="12201" y="11166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4057;p56">
              <a:extLst>
                <a:ext uri="{FF2B5EF4-FFF2-40B4-BE49-F238E27FC236}">
                  <a16:creationId xmlns:a16="http://schemas.microsoft.com/office/drawing/2014/main" id="{212F60FE-A3B1-02CF-D43A-BF2B191DA1CB}"/>
                </a:ext>
              </a:extLst>
            </p:cNvPr>
            <p:cNvSpPr/>
            <p:nvPr/>
          </p:nvSpPr>
          <p:spPr>
            <a:xfrm>
              <a:off x="2202200" y="2285625"/>
              <a:ext cx="290250" cy="281000"/>
            </a:xfrm>
            <a:custGeom>
              <a:avLst/>
              <a:gdLst/>
              <a:ahLst/>
              <a:cxnLst/>
              <a:rect l="l" t="t" r="r" b="b"/>
              <a:pathLst>
                <a:path w="11610" h="11240" extrusionOk="0">
                  <a:moveTo>
                    <a:pt x="149" y="0"/>
                  </a:moveTo>
                  <a:lnTo>
                    <a:pt x="1" y="592"/>
                  </a:lnTo>
                  <a:lnTo>
                    <a:pt x="10722" y="10833"/>
                  </a:lnTo>
                  <a:lnTo>
                    <a:pt x="11610" y="1123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4058;p56">
              <a:extLst>
                <a:ext uri="{FF2B5EF4-FFF2-40B4-BE49-F238E27FC236}">
                  <a16:creationId xmlns:a16="http://schemas.microsoft.com/office/drawing/2014/main" id="{2599453F-69F2-1F71-19EC-67F45AC29106}"/>
                </a:ext>
              </a:extLst>
            </p:cNvPr>
            <p:cNvSpPr/>
            <p:nvPr/>
          </p:nvSpPr>
          <p:spPr>
            <a:xfrm>
              <a:off x="2186500" y="1940875"/>
              <a:ext cx="89675" cy="630375"/>
            </a:xfrm>
            <a:custGeom>
              <a:avLst/>
              <a:gdLst/>
              <a:ahLst/>
              <a:cxnLst/>
              <a:rect l="l" t="t" r="r" b="b"/>
              <a:pathLst>
                <a:path w="3587" h="25215" extrusionOk="0">
                  <a:moveTo>
                    <a:pt x="3032" y="24844"/>
                  </a:moveTo>
                  <a:cubicBezTo>
                    <a:pt x="2588" y="25103"/>
                    <a:pt x="1923" y="25214"/>
                    <a:pt x="1331" y="25103"/>
                  </a:cubicBezTo>
                  <a:cubicBezTo>
                    <a:pt x="1036" y="25066"/>
                    <a:pt x="777" y="24955"/>
                    <a:pt x="555" y="24844"/>
                  </a:cubicBezTo>
                  <a:cubicBezTo>
                    <a:pt x="185" y="24586"/>
                    <a:pt x="0" y="24327"/>
                    <a:pt x="37" y="24031"/>
                  </a:cubicBezTo>
                  <a:lnTo>
                    <a:pt x="37" y="24031"/>
                  </a:lnTo>
                  <a:lnTo>
                    <a:pt x="37" y="1923"/>
                  </a:lnTo>
                  <a:lnTo>
                    <a:pt x="3550" y="0"/>
                  </a:lnTo>
                  <a:lnTo>
                    <a:pt x="3550" y="24031"/>
                  </a:lnTo>
                  <a:cubicBezTo>
                    <a:pt x="3587" y="24327"/>
                    <a:pt x="3439" y="24586"/>
                    <a:pt x="3032" y="24844"/>
                  </a:cubicBezTo>
                  <a:close/>
                </a:path>
              </a:pathLst>
            </a:custGeom>
            <a:solidFill>
              <a:srgbClr val="DA7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4059;p56">
              <a:extLst>
                <a:ext uri="{FF2B5EF4-FFF2-40B4-BE49-F238E27FC236}">
                  <a16:creationId xmlns:a16="http://schemas.microsoft.com/office/drawing/2014/main" id="{6ECCDF2E-2B58-F98F-728C-BA5163C43E49}"/>
                </a:ext>
              </a:extLst>
            </p:cNvPr>
            <p:cNvSpPr/>
            <p:nvPr/>
          </p:nvSpPr>
          <p:spPr>
            <a:xfrm>
              <a:off x="2192050" y="2489875"/>
              <a:ext cx="371575" cy="256975"/>
            </a:xfrm>
            <a:custGeom>
              <a:avLst/>
              <a:gdLst/>
              <a:ahLst/>
              <a:cxnLst/>
              <a:rect l="l" t="t" r="r" b="b"/>
              <a:pathLst>
                <a:path w="14863" h="10279" extrusionOk="0">
                  <a:moveTo>
                    <a:pt x="2218" y="1"/>
                  </a:moveTo>
                  <a:cubicBezTo>
                    <a:pt x="2218" y="223"/>
                    <a:pt x="2181" y="481"/>
                    <a:pt x="2181" y="703"/>
                  </a:cubicBezTo>
                  <a:cubicBezTo>
                    <a:pt x="2108" y="1073"/>
                    <a:pt x="1997" y="1258"/>
                    <a:pt x="1812" y="1590"/>
                  </a:cubicBezTo>
                  <a:cubicBezTo>
                    <a:pt x="1701" y="1701"/>
                    <a:pt x="1553" y="1701"/>
                    <a:pt x="1479" y="1627"/>
                  </a:cubicBezTo>
                  <a:cubicBezTo>
                    <a:pt x="1331" y="1812"/>
                    <a:pt x="1146" y="1997"/>
                    <a:pt x="924" y="2034"/>
                  </a:cubicBezTo>
                  <a:lnTo>
                    <a:pt x="777" y="2034"/>
                  </a:lnTo>
                  <a:cubicBezTo>
                    <a:pt x="740" y="2071"/>
                    <a:pt x="740" y="2071"/>
                    <a:pt x="703" y="2071"/>
                  </a:cubicBezTo>
                  <a:cubicBezTo>
                    <a:pt x="555" y="2145"/>
                    <a:pt x="333" y="2182"/>
                    <a:pt x="185" y="2256"/>
                  </a:cubicBezTo>
                  <a:cubicBezTo>
                    <a:pt x="148" y="2330"/>
                    <a:pt x="37" y="2330"/>
                    <a:pt x="0" y="2330"/>
                  </a:cubicBezTo>
                  <a:cubicBezTo>
                    <a:pt x="74" y="2552"/>
                    <a:pt x="222" y="2700"/>
                    <a:pt x="370" y="2774"/>
                  </a:cubicBezTo>
                  <a:lnTo>
                    <a:pt x="370" y="2774"/>
                  </a:lnTo>
                  <a:lnTo>
                    <a:pt x="13384" y="10279"/>
                  </a:lnTo>
                  <a:lnTo>
                    <a:pt x="14862" y="7210"/>
                  </a:lnTo>
                  <a:close/>
                </a:path>
              </a:pathLst>
            </a:custGeom>
            <a:solidFill>
              <a:srgbClr val="DA7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4060;p56">
              <a:extLst>
                <a:ext uri="{FF2B5EF4-FFF2-40B4-BE49-F238E27FC236}">
                  <a16:creationId xmlns:a16="http://schemas.microsoft.com/office/drawing/2014/main" id="{3172611D-EFCD-66E4-A6F0-5DEFC8ED3013}"/>
                </a:ext>
              </a:extLst>
            </p:cNvPr>
            <p:cNvSpPr/>
            <p:nvPr/>
          </p:nvSpPr>
          <p:spPr>
            <a:xfrm>
              <a:off x="2511850" y="2668275"/>
              <a:ext cx="65625" cy="81350"/>
            </a:xfrm>
            <a:custGeom>
              <a:avLst/>
              <a:gdLst/>
              <a:ahLst/>
              <a:cxnLst/>
              <a:rect l="l" t="t" r="r" b="b"/>
              <a:pathLst>
                <a:path w="2625" h="3254" extrusionOk="0">
                  <a:moveTo>
                    <a:pt x="1627" y="0"/>
                  </a:moveTo>
                  <a:cubicBezTo>
                    <a:pt x="1035" y="37"/>
                    <a:pt x="370" y="776"/>
                    <a:pt x="185" y="1701"/>
                  </a:cubicBezTo>
                  <a:cubicBezTo>
                    <a:pt x="0" y="2588"/>
                    <a:pt x="370" y="3254"/>
                    <a:pt x="1035" y="3254"/>
                  </a:cubicBezTo>
                  <a:cubicBezTo>
                    <a:pt x="1627" y="3217"/>
                    <a:pt x="2255" y="2477"/>
                    <a:pt x="2440" y="1553"/>
                  </a:cubicBezTo>
                  <a:cubicBezTo>
                    <a:pt x="2625" y="666"/>
                    <a:pt x="2255" y="0"/>
                    <a:pt x="1627" y="0"/>
                  </a:cubicBezTo>
                  <a:close/>
                </a:path>
              </a:pathLst>
            </a:custGeom>
            <a:solidFill>
              <a:srgbClr val="B0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4061;p56">
              <a:extLst>
                <a:ext uri="{FF2B5EF4-FFF2-40B4-BE49-F238E27FC236}">
                  <a16:creationId xmlns:a16="http://schemas.microsoft.com/office/drawing/2014/main" id="{9230B3C3-7410-D02D-A712-2129836BF6F1}"/>
                </a:ext>
              </a:extLst>
            </p:cNvPr>
            <p:cNvSpPr/>
            <p:nvPr/>
          </p:nvSpPr>
          <p:spPr>
            <a:xfrm>
              <a:off x="2521075" y="2675650"/>
              <a:ext cx="48100" cy="68425"/>
            </a:xfrm>
            <a:custGeom>
              <a:avLst/>
              <a:gdLst/>
              <a:ahLst/>
              <a:cxnLst/>
              <a:rect l="l" t="t" r="r" b="b"/>
              <a:pathLst>
                <a:path w="1924" h="2737" extrusionOk="0">
                  <a:moveTo>
                    <a:pt x="1295" y="1"/>
                  </a:moveTo>
                  <a:cubicBezTo>
                    <a:pt x="1147" y="1"/>
                    <a:pt x="962" y="112"/>
                    <a:pt x="851" y="260"/>
                  </a:cubicBezTo>
                  <a:cubicBezTo>
                    <a:pt x="518" y="518"/>
                    <a:pt x="186" y="999"/>
                    <a:pt x="112" y="1554"/>
                  </a:cubicBezTo>
                  <a:cubicBezTo>
                    <a:pt x="1" y="1812"/>
                    <a:pt x="1" y="2145"/>
                    <a:pt x="149" y="2367"/>
                  </a:cubicBezTo>
                  <a:cubicBezTo>
                    <a:pt x="149" y="2404"/>
                    <a:pt x="186" y="2404"/>
                    <a:pt x="186" y="2478"/>
                  </a:cubicBezTo>
                  <a:cubicBezTo>
                    <a:pt x="297" y="2663"/>
                    <a:pt x="481" y="2737"/>
                    <a:pt x="666" y="2737"/>
                  </a:cubicBezTo>
                  <a:cubicBezTo>
                    <a:pt x="1147" y="2700"/>
                    <a:pt x="1701" y="2034"/>
                    <a:pt x="1849" y="1258"/>
                  </a:cubicBezTo>
                  <a:cubicBezTo>
                    <a:pt x="1923" y="888"/>
                    <a:pt x="1886" y="518"/>
                    <a:pt x="1775" y="297"/>
                  </a:cubicBezTo>
                  <a:cubicBezTo>
                    <a:pt x="1664" y="112"/>
                    <a:pt x="1480" y="1"/>
                    <a:pt x="1295" y="1"/>
                  </a:cubicBezTo>
                  <a:close/>
                </a:path>
              </a:pathLst>
            </a:custGeom>
            <a:solidFill>
              <a:srgbClr val="ED9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4062;p56">
              <a:extLst>
                <a:ext uri="{FF2B5EF4-FFF2-40B4-BE49-F238E27FC236}">
                  <a16:creationId xmlns:a16="http://schemas.microsoft.com/office/drawing/2014/main" id="{3D7F703B-F165-4461-8C95-160C02561DA8}"/>
                </a:ext>
              </a:extLst>
            </p:cNvPr>
            <p:cNvSpPr/>
            <p:nvPr/>
          </p:nvSpPr>
          <p:spPr>
            <a:xfrm>
              <a:off x="2436975" y="2619275"/>
              <a:ext cx="191350" cy="180250"/>
            </a:xfrm>
            <a:custGeom>
              <a:avLst/>
              <a:gdLst/>
              <a:ahLst/>
              <a:cxnLst/>
              <a:rect l="l" t="t" r="r" b="b"/>
              <a:pathLst>
                <a:path w="7654" h="7210" extrusionOk="0">
                  <a:moveTo>
                    <a:pt x="2182" y="1"/>
                  </a:moveTo>
                  <a:cubicBezTo>
                    <a:pt x="1331" y="38"/>
                    <a:pt x="407" y="1110"/>
                    <a:pt x="185" y="2330"/>
                  </a:cubicBezTo>
                  <a:cubicBezTo>
                    <a:pt x="0" y="3291"/>
                    <a:pt x="259" y="4067"/>
                    <a:pt x="777" y="4363"/>
                  </a:cubicBezTo>
                  <a:lnTo>
                    <a:pt x="5694" y="7210"/>
                  </a:lnTo>
                  <a:lnTo>
                    <a:pt x="7653" y="3069"/>
                  </a:lnTo>
                  <a:lnTo>
                    <a:pt x="2736" y="149"/>
                  </a:lnTo>
                  <a:cubicBezTo>
                    <a:pt x="2588" y="38"/>
                    <a:pt x="2404" y="1"/>
                    <a:pt x="2182" y="1"/>
                  </a:cubicBezTo>
                  <a:close/>
                </a:path>
              </a:pathLst>
            </a:custGeom>
            <a:solidFill>
              <a:srgbClr val="A85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4063;p56">
              <a:extLst>
                <a:ext uri="{FF2B5EF4-FFF2-40B4-BE49-F238E27FC236}">
                  <a16:creationId xmlns:a16="http://schemas.microsoft.com/office/drawing/2014/main" id="{2CEC6494-E367-3070-7EBE-708A3646317E}"/>
                </a:ext>
              </a:extLst>
            </p:cNvPr>
            <p:cNvSpPr/>
            <p:nvPr/>
          </p:nvSpPr>
          <p:spPr>
            <a:xfrm>
              <a:off x="2454525" y="2619275"/>
              <a:ext cx="175650" cy="124800"/>
            </a:xfrm>
            <a:custGeom>
              <a:avLst/>
              <a:gdLst/>
              <a:ahLst/>
              <a:cxnLst/>
              <a:rect l="l" t="t" r="r" b="b"/>
              <a:pathLst>
                <a:path w="7026" h="4992" extrusionOk="0">
                  <a:moveTo>
                    <a:pt x="1480" y="1"/>
                  </a:moveTo>
                  <a:cubicBezTo>
                    <a:pt x="962" y="38"/>
                    <a:pt x="408" y="481"/>
                    <a:pt x="1" y="1110"/>
                  </a:cubicBezTo>
                  <a:lnTo>
                    <a:pt x="6101" y="4992"/>
                  </a:lnTo>
                  <a:lnTo>
                    <a:pt x="7025" y="3069"/>
                  </a:lnTo>
                  <a:lnTo>
                    <a:pt x="2034" y="149"/>
                  </a:lnTo>
                  <a:cubicBezTo>
                    <a:pt x="1849" y="38"/>
                    <a:pt x="1665" y="1"/>
                    <a:pt x="1480" y="1"/>
                  </a:cubicBez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4064;p56">
              <a:extLst>
                <a:ext uri="{FF2B5EF4-FFF2-40B4-BE49-F238E27FC236}">
                  <a16:creationId xmlns:a16="http://schemas.microsoft.com/office/drawing/2014/main" id="{54A913B6-93DD-8E31-4DFC-632EA6BF296B}"/>
                </a:ext>
              </a:extLst>
            </p:cNvPr>
            <p:cNvSpPr/>
            <p:nvPr/>
          </p:nvSpPr>
          <p:spPr>
            <a:xfrm>
              <a:off x="2439750" y="2635925"/>
              <a:ext cx="165475" cy="148825"/>
            </a:xfrm>
            <a:custGeom>
              <a:avLst/>
              <a:gdLst/>
              <a:ahLst/>
              <a:cxnLst/>
              <a:rect l="l" t="t" r="r" b="b"/>
              <a:pathLst>
                <a:path w="6619" h="5953" extrusionOk="0">
                  <a:moveTo>
                    <a:pt x="925" y="0"/>
                  </a:moveTo>
                  <a:cubicBezTo>
                    <a:pt x="629" y="370"/>
                    <a:pt x="333" y="813"/>
                    <a:pt x="148" y="1368"/>
                  </a:cubicBezTo>
                  <a:cubicBezTo>
                    <a:pt x="148" y="1405"/>
                    <a:pt x="111" y="1479"/>
                    <a:pt x="111" y="1553"/>
                  </a:cubicBezTo>
                  <a:lnTo>
                    <a:pt x="111" y="1664"/>
                  </a:lnTo>
                  <a:lnTo>
                    <a:pt x="111" y="1738"/>
                  </a:lnTo>
                  <a:cubicBezTo>
                    <a:pt x="74" y="1886"/>
                    <a:pt x="0" y="2070"/>
                    <a:pt x="0" y="2255"/>
                  </a:cubicBezTo>
                  <a:lnTo>
                    <a:pt x="0" y="2514"/>
                  </a:lnTo>
                  <a:lnTo>
                    <a:pt x="5842" y="5915"/>
                  </a:lnTo>
                  <a:lnTo>
                    <a:pt x="5879" y="5952"/>
                  </a:lnTo>
                  <a:lnTo>
                    <a:pt x="6618" y="4474"/>
                  </a:lnTo>
                  <a:lnTo>
                    <a:pt x="6618" y="325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0A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4065;p56">
              <a:extLst>
                <a:ext uri="{FF2B5EF4-FFF2-40B4-BE49-F238E27FC236}">
                  <a16:creationId xmlns:a16="http://schemas.microsoft.com/office/drawing/2014/main" id="{30E6728F-060C-5907-DAF7-511119B8B2D6}"/>
                </a:ext>
              </a:extLst>
            </p:cNvPr>
            <p:cNvSpPr/>
            <p:nvPr/>
          </p:nvSpPr>
          <p:spPr>
            <a:xfrm>
              <a:off x="2563600" y="2692275"/>
              <a:ext cx="85875" cy="111200"/>
            </a:xfrm>
            <a:custGeom>
              <a:avLst/>
              <a:gdLst/>
              <a:ahLst/>
              <a:cxnLst/>
              <a:rect l="l" t="t" r="r" b="b"/>
              <a:pathLst>
                <a:path w="3435" h="4448" extrusionOk="0">
                  <a:moveTo>
                    <a:pt x="2155" y="0"/>
                  </a:moveTo>
                  <a:cubicBezTo>
                    <a:pt x="2139" y="0"/>
                    <a:pt x="2124" y="1"/>
                    <a:pt x="2108" y="1"/>
                  </a:cubicBezTo>
                  <a:cubicBezTo>
                    <a:pt x="1257" y="38"/>
                    <a:pt x="333" y="1110"/>
                    <a:pt x="111" y="2294"/>
                  </a:cubicBezTo>
                  <a:cubicBezTo>
                    <a:pt x="74" y="2626"/>
                    <a:pt x="0" y="2922"/>
                    <a:pt x="74" y="3181"/>
                  </a:cubicBezTo>
                  <a:lnTo>
                    <a:pt x="888" y="3661"/>
                  </a:lnTo>
                  <a:lnTo>
                    <a:pt x="888" y="3772"/>
                  </a:lnTo>
                  <a:lnTo>
                    <a:pt x="814" y="3957"/>
                  </a:lnTo>
                  <a:lnTo>
                    <a:pt x="629" y="4290"/>
                  </a:lnTo>
                  <a:cubicBezTo>
                    <a:pt x="781" y="4381"/>
                    <a:pt x="933" y="4447"/>
                    <a:pt x="1106" y="4447"/>
                  </a:cubicBezTo>
                  <a:cubicBezTo>
                    <a:pt x="1143" y="4447"/>
                    <a:pt x="1181" y="4444"/>
                    <a:pt x="1220" y="4438"/>
                  </a:cubicBezTo>
                  <a:cubicBezTo>
                    <a:pt x="2034" y="4401"/>
                    <a:pt x="2958" y="3329"/>
                    <a:pt x="3217" y="2109"/>
                  </a:cubicBezTo>
                  <a:cubicBezTo>
                    <a:pt x="3434" y="912"/>
                    <a:pt x="2941" y="0"/>
                    <a:pt x="2155" y="0"/>
                  </a:cubicBezTo>
                  <a:close/>
                </a:path>
              </a:pathLst>
            </a:custGeom>
            <a:solidFill>
              <a:srgbClr val="A85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4066;p56">
              <a:extLst>
                <a:ext uri="{FF2B5EF4-FFF2-40B4-BE49-F238E27FC236}">
                  <a16:creationId xmlns:a16="http://schemas.microsoft.com/office/drawing/2014/main" id="{C290AC25-E11B-9C07-87BB-BDBFAD211356}"/>
                </a:ext>
              </a:extLst>
            </p:cNvPr>
            <p:cNvSpPr/>
            <p:nvPr/>
          </p:nvSpPr>
          <p:spPr>
            <a:xfrm>
              <a:off x="2572850" y="2701550"/>
              <a:ext cx="64725" cy="93375"/>
            </a:xfrm>
            <a:custGeom>
              <a:avLst/>
              <a:gdLst/>
              <a:ahLst/>
              <a:cxnLst/>
              <a:rect l="l" t="t" r="r" b="b"/>
              <a:pathLst>
                <a:path w="2589" h="3735" extrusionOk="0">
                  <a:moveTo>
                    <a:pt x="1775" y="0"/>
                  </a:moveTo>
                  <a:cubicBezTo>
                    <a:pt x="1072" y="37"/>
                    <a:pt x="296" y="961"/>
                    <a:pt x="111" y="2033"/>
                  </a:cubicBezTo>
                  <a:cubicBezTo>
                    <a:pt x="0" y="2551"/>
                    <a:pt x="74" y="3032"/>
                    <a:pt x="259" y="3364"/>
                  </a:cubicBezTo>
                  <a:cubicBezTo>
                    <a:pt x="370" y="3660"/>
                    <a:pt x="629" y="3734"/>
                    <a:pt x="850" y="3734"/>
                  </a:cubicBezTo>
                  <a:cubicBezTo>
                    <a:pt x="1553" y="3697"/>
                    <a:pt x="2329" y="2773"/>
                    <a:pt x="2514" y="1701"/>
                  </a:cubicBezTo>
                  <a:cubicBezTo>
                    <a:pt x="2588" y="1183"/>
                    <a:pt x="2551" y="702"/>
                    <a:pt x="2366" y="370"/>
                  </a:cubicBezTo>
                  <a:cubicBezTo>
                    <a:pt x="2218" y="74"/>
                    <a:pt x="2034" y="0"/>
                    <a:pt x="1775" y="0"/>
                  </a:cubicBezTo>
                  <a:close/>
                </a:path>
              </a:pathLst>
            </a:custGeom>
            <a:solidFill>
              <a:srgbClr val="372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4067;p56">
              <a:extLst>
                <a:ext uri="{FF2B5EF4-FFF2-40B4-BE49-F238E27FC236}">
                  <a16:creationId xmlns:a16="http://schemas.microsoft.com/office/drawing/2014/main" id="{BC4AF778-4AA0-ECEC-18BE-309FA54156D6}"/>
                </a:ext>
              </a:extLst>
            </p:cNvPr>
            <p:cNvSpPr/>
            <p:nvPr/>
          </p:nvSpPr>
          <p:spPr>
            <a:xfrm>
              <a:off x="2441600" y="2698775"/>
              <a:ext cx="139575" cy="98900"/>
            </a:xfrm>
            <a:custGeom>
              <a:avLst/>
              <a:gdLst/>
              <a:ahLst/>
              <a:cxnLst/>
              <a:rect l="l" t="t" r="r" b="b"/>
              <a:pathLst>
                <a:path w="5583" h="3956" extrusionOk="0">
                  <a:moveTo>
                    <a:pt x="0" y="0"/>
                  </a:moveTo>
                  <a:cubicBezTo>
                    <a:pt x="0" y="148"/>
                    <a:pt x="37" y="296"/>
                    <a:pt x="74" y="370"/>
                  </a:cubicBezTo>
                  <a:cubicBezTo>
                    <a:pt x="74" y="444"/>
                    <a:pt x="74" y="444"/>
                    <a:pt x="148" y="444"/>
                  </a:cubicBezTo>
                  <a:cubicBezTo>
                    <a:pt x="185" y="518"/>
                    <a:pt x="185" y="555"/>
                    <a:pt x="222" y="666"/>
                  </a:cubicBezTo>
                  <a:cubicBezTo>
                    <a:pt x="222" y="666"/>
                    <a:pt x="222" y="703"/>
                    <a:pt x="259" y="703"/>
                  </a:cubicBezTo>
                  <a:cubicBezTo>
                    <a:pt x="296" y="740"/>
                    <a:pt x="296" y="813"/>
                    <a:pt x="370" y="850"/>
                  </a:cubicBezTo>
                  <a:lnTo>
                    <a:pt x="407" y="887"/>
                  </a:lnTo>
                  <a:cubicBezTo>
                    <a:pt x="444" y="924"/>
                    <a:pt x="481" y="998"/>
                    <a:pt x="555" y="998"/>
                  </a:cubicBezTo>
                  <a:cubicBezTo>
                    <a:pt x="592" y="1035"/>
                    <a:pt x="629" y="1035"/>
                    <a:pt x="666" y="1072"/>
                  </a:cubicBezTo>
                  <a:lnTo>
                    <a:pt x="2662" y="2218"/>
                  </a:lnTo>
                  <a:lnTo>
                    <a:pt x="4954" y="3586"/>
                  </a:lnTo>
                  <a:lnTo>
                    <a:pt x="5552" y="3938"/>
                  </a:lnTo>
                  <a:lnTo>
                    <a:pt x="5552" y="3938"/>
                  </a:lnTo>
                  <a:cubicBezTo>
                    <a:pt x="5239" y="3743"/>
                    <a:pt x="5064" y="3312"/>
                    <a:pt x="5028" y="2847"/>
                  </a:cubicBezTo>
                  <a:lnTo>
                    <a:pt x="4843" y="2736"/>
                  </a:lnTo>
                  <a:lnTo>
                    <a:pt x="2440" y="1368"/>
                  </a:lnTo>
                  <a:lnTo>
                    <a:pt x="0" y="0"/>
                  </a:lnTo>
                  <a:close/>
                  <a:moveTo>
                    <a:pt x="5552" y="3938"/>
                  </a:moveTo>
                  <a:lnTo>
                    <a:pt x="5552" y="3938"/>
                  </a:lnTo>
                  <a:cubicBezTo>
                    <a:pt x="5562" y="3944"/>
                    <a:pt x="5572" y="3950"/>
                    <a:pt x="5583" y="3956"/>
                  </a:cubicBezTo>
                  <a:lnTo>
                    <a:pt x="5552" y="3938"/>
                  </a:lnTo>
                  <a:close/>
                </a:path>
              </a:pathLst>
            </a:custGeom>
            <a:solidFill>
              <a:srgbClr val="CF6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4068;p56">
              <a:extLst>
                <a:ext uri="{FF2B5EF4-FFF2-40B4-BE49-F238E27FC236}">
                  <a16:creationId xmlns:a16="http://schemas.microsoft.com/office/drawing/2014/main" id="{626006DA-86E1-E2D1-DCA6-3C76FBD8515C}"/>
                </a:ext>
              </a:extLst>
            </p:cNvPr>
            <p:cNvSpPr/>
            <p:nvPr/>
          </p:nvSpPr>
          <p:spPr>
            <a:xfrm>
              <a:off x="2576550" y="2708000"/>
              <a:ext cx="111850" cy="114650"/>
            </a:xfrm>
            <a:custGeom>
              <a:avLst/>
              <a:gdLst/>
              <a:ahLst/>
              <a:cxnLst/>
              <a:rect l="l" t="t" r="r" b="b"/>
              <a:pathLst>
                <a:path w="4474" h="4586" extrusionOk="0">
                  <a:moveTo>
                    <a:pt x="1996" y="112"/>
                  </a:moveTo>
                  <a:lnTo>
                    <a:pt x="1996" y="112"/>
                  </a:lnTo>
                  <a:cubicBezTo>
                    <a:pt x="1849" y="75"/>
                    <a:pt x="1775" y="1"/>
                    <a:pt x="1590" y="1"/>
                  </a:cubicBezTo>
                  <a:cubicBezTo>
                    <a:pt x="961" y="75"/>
                    <a:pt x="333" y="814"/>
                    <a:pt x="148" y="1738"/>
                  </a:cubicBezTo>
                  <a:cubicBezTo>
                    <a:pt x="0" y="2404"/>
                    <a:pt x="185" y="3032"/>
                    <a:pt x="592" y="3217"/>
                  </a:cubicBezTo>
                  <a:lnTo>
                    <a:pt x="592" y="3217"/>
                  </a:lnTo>
                  <a:lnTo>
                    <a:pt x="2995" y="4585"/>
                  </a:lnTo>
                  <a:lnTo>
                    <a:pt x="4473" y="1517"/>
                  </a:lnTo>
                  <a:close/>
                </a:path>
              </a:pathLst>
            </a:custGeom>
            <a:solidFill>
              <a:srgbClr val="DA7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4069;p56">
              <a:extLst>
                <a:ext uri="{FF2B5EF4-FFF2-40B4-BE49-F238E27FC236}">
                  <a16:creationId xmlns:a16="http://schemas.microsoft.com/office/drawing/2014/main" id="{7926C690-567A-7545-C523-1C8C1C9515FC}"/>
                </a:ext>
              </a:extLst>
            </p:cNvPr>
            <p:cNvSpPr/>
            <p:nvPr/>
          </p:nvSpPr>
          <p:spPr>
            <a:xfrm>
              <a:off x="2637550" y="2744025"/>
              <a:ext cx="66450" cy="82325"/>
            </a:xfrm>
            <a:custGeom>
              <a:avLst/>
              <a:gdLst/>
              <a:ahLst/>
              <a:cxnLst/>
              <a:rect l="l" t="t" r="r" b="b"/>
              <a:pathLst>
                <a:path w="2658" h="3293" extrusionOk="0">
                  <a:moveTo>
                    <a:pt x="1677" y="0"/>
                  </a:moveTo>
                  <a:cubicBezTo>
                    <a:pt x="1660" y="0"/>
                    <a:pt x="1644" y="1"/>
                    <a:pt x="1627" y="2"/>
                  </a:cubicBezTo>
                  <a:cubicBezTo>
                    <a:pt x="1035" y="39"/>
                    <a:pt x="370" y="778"/>
                    <a:pt x="185" y="1702"/>
                  </a:cubicBezTo>
                  <a:cubicBezTo>
                    <a:pt x="0" y="2590"/>
                    <a:pt x="370" y="3292"/>
                    <a:pt x="1035" y="3292"/>
                  </a:cubicBezTo>
                  <a:cubicBezTo>
                    <a:pt x="1627" y="3255"/>
                    <a:pt x="2292" y="2516"/>
                    <a:pt x="2477" y="1591"/>
                  </a:cubicBezTo>
                  <a:cubicBezTo>
                    <a:pt x="2657" y="690"/>
                    <a:pt x="2311" y="0"/>
                    <a:pt x="1677" y="0"/>
                  </a:cubicBezTo>
                  <a:close/>
                </a:path>
              </a:pathLst>
            </a:custGeom>
            <a:solidFill>
              <a:srgbClr val="CE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4070;p56">
              <a:extLst>
                <a:ext uri="{FF2B5EF4-FFF2-40B4-BE49-F238E27FC236}">
                  <a16:creationId xmlns:a16="http://schemas.microsoft.com/office/drawing/2014/main" id="{20802E16-F91E-5B32-2C69-977706A60B22}"/>
                </a:ext>
              </a:extLst>
            </p:cNvPr>
            <p:cNvSpPr/>
            <p:nvPr/>
          </p:nvSpPr>
          <p:spPr>
            <a:xfrm>
              <a:off x="2646775" y="2751450"/>
              <a:ext cx="49025" cy="67500"/>
            </a:xfrm>
            <a:custGeom>
              <a:avLst/>
              <a:gdLst/>
              <a:ahLst/>
              <a:cxnLst/>
              <a:rect l="l" t="t" r="r" b="b"/>
              <a:pathLst>
                <a:path w="1961" h="2700" extrusionOk="0">
                  <a:moveTo>
                    <a:pt x="1295" y="0"/>
                  </a:moveTo>
                  <a:cubicBezTo>
                    <a:pt x="1184" y="0"/>
                    <a:pt x="999" y="74"/>
                    <a:pt x="851" y="222"/>
                  </a:cubicBezTo>
                  <a:cubicBezTo>
                    <a:pt x="518" y="481"/>
                    <a:pt x="186" y="962"/>
                    <a:pt x="112" y="1516"/>
                  </a:cubicBezTo>
                  <a:cubicBezTo>
                    <a:pt x="1" y="1775"/>
                    <a:pt x="1" y="2108"/>
                    <a:pt x="149" y="2330"/>
                  </a:cubicBezTo>
                  <a:cubicBezTo>
                    <a:pt x="149" y="2404"/>
                    <a:pt x="186" y="2404"/>
                    <a:pt x="186" y="2441"/>
                  </a:cubicBezTo>
                  <a:cubicBezTo>
                    <a:pt x="297" y="2625"/>
                    <a:pt x="481" y="2699"/>
                    <a:pt x="666" y="2699"/>
                  </a:cubicBezTo>
                  <a:cubicBezTo>
                    <a:pt x="1184" y="2662"/>
                    <a:pt x="1738" y="2034"/>
                    <a:pt x="1849" y="1220"/>
                  </a:cubicBezTo>
                  <a:cubicBezTo>
                    <a:pt x="1960" y="851"/>
                    <a:pt x="1923" y="481"/>
                    <a:pt x="1775" y="259"/>
                  </a:cubicBezTo>
                  <a:cubicBezTo>
                    <a:pt x="1664" y="74"/>
                    <a:pt x="1480" y="0"/>
                    <a:pt x="1295" y="0"/>
                  </a:cubicBezTo>
                  <a:close/>
                </a:path>
              </a:pathLst>
            </a:custGeom>
            <a:solidFill>
              <a:srgbClr val="FFB0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4071;p56">
              <a:extLst>
                <a:ext uri="{FF2B5EF4-FFF2-40B4-BE49-F238E27FC236}">
                  <a16:creationId xmlns:a16="http://schemas.microsoft.com/office/drawing/2014/main" id="{036C9DB8-B97C-A72E-E7D6-808F237F2B74}"/>
                </a:ext>
              </a:extLst>
            </p:cNvPr>
            <p:cNvSpPr/>
            <p:nvPr/>
          </p:nvSpPr>
          <p:spPr>
            <a:xfrm>
              <a:off x="2648625" y="2754225"/>
              <a:ext cx="37925" cy="60100"/>
            </a:xfrm>
            <a:custGeom>
              <a:avLst/>
              <a:gdLst/>
              <a:ahLst/>
              <a:cxnLst/>
              <a:rect l="l" t="t" r="r" b="b"/>
              <a:pathLst>
                <a:path w="1517" h="2404" extrusionOk="0">
                  <a:moveTo>
                    <a:pt x="962" y="0"/>
                  </a:moveTo>
                  <a:cubicBezTo>
                    <a:pt x="851" y="0"/>
                    <a:pt x="777" y="74"/>
                    <a:pt x="740" y="111"/>
                  </a:cubicBezTo>
                  <a:cubicBezTo>
                    <a:pt x="629" y="185"/>
                    <a:pt x="518" y="259"/>
                    <a:pt x="444" y="370"/>
                  </a:cubicBezTo>
                  <a:cubicBezTo>
                    <a:pt x="223" y="666"/>
                    <a:pt x="75" y="1036"/>
                    <a:pt x="1" y="1405"/>
                  </a:cubicBezTo>
                  <a:lnTo>
                    <a:pt x="1" y="1849"/>
                  </a:lnTo>
                  <a:cubicBezTo>
                    <a:pt x="1" y="1997"/>
                    <a:pt x="38" y="2145"/>
                    <a:pt x="75" y="2293"/>
                  </a:cubicBezTo>
                  <a:cubicBezTo>
                    <a:pt x="149" y="2366"/>
                    <a:pt x="260" y="2403"/>
                    <a:pt x="407" y="2403"/>
                  </a:cubicBezTo>
                  <a:cubicBezTo>
                    <a:pt x="851" y="2366"/>
                    <a:pt x="1332" y="1775"/>
                    <a:pt x="1443" y="1109"/>
                  </a:cubicBezTo>
                  <a:cubicBezTo>
                    <a:pt x="1517" y="814"/>
                    <a:pt x="1517" y="481"/>
                    <a:pt x="1369" y="259"/>
                  </a:cubicBezTo>
                  <a:cubicBezTo>
                    <a:pt x="1295" y="74"/>
                    <a:pt x="1147" y="0"/>
                    <a:pt x="962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4072;p56">
              <a:extLst>
                <a:ext uri="{FF2B5EF4-FFF2-40B4-BE49-F238E27FC236}">
                  <a16:creationId xmlns:a16="http://schemas.microsoft.com/office/drawing/2014/main" id="{9C6963F4-02B9-C2A0-4655-C977085F21B0}"/>
                </a:ext>
              </a:extLst>
            </p:cNvPr>
            <p:cNvSpPr/>
            <p:nvPr/>
          </p:nvSpPr>
          <p:spPr>
            <a:xfrm>
              <a:off x="2632000" y="2805050"/>
              <a:ext cx="60100" cy="119250"/>
            </a:xfrm>
            <a:custGeom>
              <a:avLst/>
              <a:gdLst/>
              <a:ahLst/>
              <a:cxnLst/>
              <a:rect l="l" t="t" r="r" b="b"/>
              <a:pathLst>
                <a:path w="2404" h="4770" extrusionOk="0">
                  <a:moveTo>
                    <a:pt x="1442" y="1"/>
                  </a:moveTo>
                  <a:cubicBezTo>
                    <a:pt x="1442" y="1"/>
                    <a:pt x="148" y="2182"/>
                    <a:pt x="37" y="3254"/>
                  </a:cubicBezTo>
                  <a:cubicBezTo>
                    <a:pt x="0" y="3957"/>
                    <a:pt x="185" y="4400"/>
                    <a:pt x="1109" y="4770"/>
                  </a:cubicBezTo>
                  <a:cubicBezTo>
                    <a:pt x="1109" y="4770"/>
                    <a:pt x="2403" y="3254"/>
                    <a:pt x="2366" y="2552"/>
                  </a:cubicBezTo>
                  <a:cubicBezTo>
                    <a:pt x="2255" y="1849"/>
                    <a:pt x="1442" y="1"/>
                    <a:pt x="144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4073;p56">
              <a:extLst>
                <a:ext uri="{FF2B5EF4-FFF2-40B4-BE49-F238E27FC236}">
                  <a16:creationId xmlns:a16="http://schemas.microsoft.com/office/drawing/2014/main" id="{1B88DBE2-ED2C-8E63-F135-794F214BB0E3}"/>
                </a:ext>
              </a:extLst>
            </p:cNvPr>
            <p:cNvSpPr/>
            <p:nvPr/>
          </p:nvSpPr>
          <p:spPr>
            <a:xfrm>
              <a:off x="2632925" y="2805050"/>
              <a:ext cx="71175" cy="120825"/>
            </a:xfrm>
            <a:custGeom>
              <a:avLst/>
              <a:gdLst/>
              <a:ahLst/>
              <a:cxnLst/>
              <a:rect l="l" t="t" r="r" b="b"/>
              <a:pathLst>
                <a:path w="2847" h="4833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981" y="3433"/>
                    <a:pt x="1499" y="4201"/>
                    <a:pt x="945" y="4201"/>
                  </a:cubicBezTo>
                  <a:cubicBezTo>
                    <a:pt x="496" y="4201"/>
                    <a:pt x="0" y="3698"/>
                    <a:pt x="0" y="3698"/>
                  </a:cubicBezTo>
                  <a:lnTo>
                    <a:pt x="0" y="3698"/>
                  </a:lnTo>
                  <a:cubicBezTo>
                    <a:pt x="143" y="4353"/>
                    <a:pt x="833" y="4832"/>
                    <a:pt x="1447" y="4832"/>
                  </a:cubicBezTo>
                  <a:cubicBezTo>
                    <a:pt x="1630" y="4832"/>
                    <a:pt x="1807" y="4789"/>
                    <a:pt x="1960" y="4696"/>
                  </a:cubicBezTo>
                  <a:cubicBezTo>
                    <a:pt x="2551" y="4326"/>
                    <a:pt x="2847" y="3661"/>
                    <a:pt x="2662" y="2958"/>
                  </a:cubicBezTo>
                  <a:cubicBezTo>
                    <a:pt x="2366" y="1812"/>
                    <a:pt x="1405" y="1"/>
                    <a:pt x="1368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4074;p56">
              <a:extLst>
                <a:ext uri="{FF2B5EF4-FFF2-40B4-BE49-F238E27FC236}">
                  <a16:creationId xmlns:a16="http://schemas.microsoft.com/office/drawing/2014/main" id="{0D0157D0-6131-4E55-3EFE-D6455D0084F2}"/>
                </a:ext>
              </a:extLst>
            </p:cNvPr>
            <p:cNvSpPr/>
            <p:nvPr/>
          </p:nvSpPr>
          <p:spPr>
            <a:xfrm>
              <a:off x="2644000" y="2805050"/>
              <a:ext cx="43475" cy="110850"/>
            </a:xfrm>
            <a:custGeom>
              <a:avLst/>
              <a:gdLst/>
              <a:ahLst/>
              <a:cxnLst/>
              <a:rect l="l" t="t" r="r" b="b"/>
              <a:pathLst>
                <a:path w="1739" h="4434" extrusionOk="0">
                  <a:moveTo>
                    <a:pt x="962" y="1"/>
                  </a:moveTo>
                  <a:cubicBezTo>
                    <a:pt x="962" y="1"/>
                    <a:pt x="1" y="3143"/>
                    <a:pt x="38" y="3772"/>
                  </a:cubicBezTo>
                  <a:cubicBezTo>
                    <a:pt x="65" y="4199"/>
                    <a:pt x="322" y="4433"/>
                    <a:pt x="645" y="4433"/>
                  </a:cubicBezTo>
                  <a:cubicBezTo>
                    <a:pt x="769" y="4433"/>
                    <a:pt x="902" y="4398"/>
                    <a:pt x="1036" y="4326"/>
                  </a:cubicBezTo>
                  <a:cubicBezTo>
                    <a:pt x="1554" y="4031"/>
                    <a:pt x="1739" y="3513"/>
                    <a:pt x="1702" y="2921"/>
                  </a:cubicBezTo>
                  <a:cubicBezTo>
                    <a:pt x="1665" y="2330"/>
                    <a:pt x="962" y="1"/>
                    <a:pt x="96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4075;p56">
              <a:extLst>
                <a:ext uri="{FF2B5EF4-FFF2-40B4-BE49-F238E27FC236}">
                  <a16:creationId xmlns:a16="http://schemas.microsoft.com/office/drawing/2014/main" id="{03D33464-07F0-41FB-6F7E-70A33DDAE225}"/>
                </a:ext>
              </a:extLst>
            </p:cNvPr>
            <p:cNvSpPr/>
            <p:nvPr/>
          </p:nvSpPr>
          <p:spPr>
            <a:xfrm>
              <a:off x="2648625" y="2841925"/>
              <a:ext cx="16675" cy="32800"/>
            </a:xfrm>
            <a:custGeom>
              <a:avLst/>
              <a:gdLst/>
              <a:ahLst/>
              <a:cxnLst/>
              <a:rect l="l" t="t" r="r" b="b"/>
              <a:pathLst>
                <a:path w="667" h="1312" extrusionOk="0">
                  <a:moveTo>
                    <a:pt x="456" y="1"/>
                  </a:moveTo>
                  <a:cubicBezTo>
                    <a:pt x="344" y="1"/>
                    <a:pt x="178" y="216"/>
                    <a:pt x="75" y="559"/>
                  </a:cubicBezTo>
                  <a:cubicBezTo>
                    <a:pt x="1" y="929"/>
                    <a:pt x="38" y="1262"/>
                    <a:pt x="186" y="1299"/>
                  </a:cubicBezTo>
                  <a:cubicBezTo>
                    <a:pt x="198" y="1307"/>
                    <a:pt x="212" y="1311"/>
                    <a:pt x="227" y="1311"/>
                  </a:cubicBezTo>
                  <a:cubicBezTo>
                    <a:pt x="338" y="1311"/>
                    <a:pt x="494" y="1071"/>
                    <a:pt x="592" y="744"/>
                  </a:cubicBezTo>
                  <a:cubicBezTo>
                    <a:pt x="666" y="374"/>
                    <a:pt x="629" y="79"/>
                    <a:pt x="481" y="5"/>
                  </a:cubicBezTo>
                  <a:cubicBezTo>
                    <a:pt x="473" y="2"/>
                    <a:pt x="465" y="1"/>
                    <a:pt x="456" y="1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4076;p56">
              <a:extLst>
                <a:ext uri="{FF2B5EF4-FFF2-40B4-BE49-F238E27FC236}">
                  <a16:creationId xmlns:a16="http://schemas.microsoft.com/office/drawing/2014/main" id="{031B6735-034E-0D11-70EA-CD405D1192EA}"/>
                </a:ext>
              </a:extLst>
            </p:cNvPr>
            <p:cNvSpPr/>
            <p:nvPr/>
          </p:nvSpPr>
          <p:spPr>
            <a:xfrm>
              <a:off x="2514600" y="2634075"/>
              <a:ext cx="58275" cy="44375"/>
            </a:xfrm>
            <a:custGeom>
              <a:avLst/>
              <a:gdLst/>
              <a:ahLst/>
              <a:cxnLst/>
              <a:rect l="l" t="t" r="r" b="b"/>
              <a:pathLst>
                <a:path w="2331" h="1775" extrusionOk="0">
                  <a:moveTo>
                    <a:pt x="1184" y="0"/>
                  </a:moveTo>
                  <a:cubicBezTo>
                    <a:pt x="999" y="0"/>
                    <a:pt x="814" y="0"/>
                    <a:pt x="666" y="37"/>
                  </a:cubicBezTo>
                  <a:lnTo>
                    <a:pt x="630" y="37"/>
                  </a:lnTo>
                  <a:cubicBezTo>
                    <a:pt x="630" y="37"/>
                    <a:pt x="593" y="111"/>
                    <a:pt x="556" y="111"/>
                  </a:cubicBezTo>
                  <a:cubicBezTo>
                    <a:pt x="223" y="222"/>
                    <a:pt x="38" y="407"/>
                    <a:pt x="38" y="666"/>
                  </a:cubicBezTo>
                  <a:lnTo>
                    <a:pt x="38" y="1109"/>
                  </a:lnTo>
                  <a:lnTo>
                    <a:pt x="38" y="1220"/>
                  </a:lnTo>
                  <a:lnTo>
                    <a:pt x="38" y="1257"/>
                  </a:lnTo>
                  <a:cubicBezTo>
                    <a:pt x="38" y="1257"/>
                    <a:pt x="1" y="1294"/>
                    <a:pt x="38" y="1294"/>
                  </a:cubicBezTo>
                  <a:cubicBezTo>
                    <a:pt x="75" y="1294"/>
                    <a:pt x="75" y="1331"/>
                    <a:pt x="75" y="1331"/>
                  </a:cubicBezTo>
                  <a:lnTo>
                    <a:pt x="112" y="1405"/>
                  </a:lnTo>
                  <a:lnTo>
                    <a:pt x="186" y="1442"/>
                  </a:lnTo>
                  <a:lnTo>
                    <a:pt x="223" y="1479"/>
                  </a:lnTo>
                  <a:cubicBezTo>
                    <a:pt x="223" y="1516"/>
                    <a:pt x="260" y="1516"/>
                    <a:pt x="297" y="1590"/>
                  </a:cubicBezTo>
                  <a:cubicBezTo>
                    <a:pt x="297" y="1627"/>
                    <a:pt x="371" y="1627"/>
                    <a:pt x="371" y="1627"/>
                  </a:cubicBezTo>
                  <a:cubicBezTo>
                    <a:pt x="408" y="1627"/>
                    <a:pt x="408" y="1664"/>
                    <a:pt x="445" y="1664"/>
                  </a:cubicBezTo>
                  <a:lnTo>
                    <a:pt x="482" y="1664"/>
                  </a:lnTo>
                  <a:cubicBezTo>
                    <a:pt x="556" y="1664"/>
                    <a:pt x="593" y="1738"/>
                    <a:pt x="630" y="1738"/>
                  </a:cubicBezTo>
                  <a:lnTo>
                    <a:pt x="666" y="1738"/>
                  </a:lnTo>
                  <a:cubicBezTo>
                    <a:pt x="740" y="1775"/>
                    <a:pt x="777" y="1775"/>
                    <a:pt x="814" y="1775"/>
                  </a:cubicBezTo>
                  <a:lnTo>
                    <a:pt x="1554" y="1775"/>
                  </a:lnTo>
                  <a:cubicBezTo>
                    <a:pt x="1591" y="1738"/>
                    <a:pt x="1665" y="1738"/>
                    <a:pt x="1702" y="1738"/>
                  </a:cubicBezTo>
                  <a:cubicBezTo>
                    <a:pt x="2071" y="1627"/>
                    <a:pt x="2330" y="1405"/>
                    <a:pt x="2330" y="1109"/>
                  </a:cubicBezTo>
                  <a:lnTo>
                    <a:pt x="2330" y="666"/>
                  </a:lnTo>
                  <a:cubicBezTo>
                    <a:pt x="2330" y="370"/>
                    <a:pt x="2071" y="148"/>
                    <a:pt x="1702" y="37"/>
                  </a:cubicBezTo>
                  <a:cubicBezTo>
                    <a:pt x="1554" y="37"/>
                    <a:pt x="1369" y="0"/>
                    <a:pt x="1184" y="0"/>
                  </a:cubicBezTo>
                  <a:close/>
                </a:path>
              </a:pathLst>
            </a:custGeom>
            <a:solidFill>
              <a:srgbClr val="2D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4077;p56">
              <a:extLst>
                <a:ext uri="{FF2B5EF4-FFF2-40B4-BE49-F238E27FC236}">
                  <a16:creationId xmlns:a16="http://schemas.microsoft.com/office/drawing/2014/main" id="{472899A7-A48D-2544-81A5-8FEAEB16868F}"/>
                </a:ext>
              </a:extLst>
            </p:cNvPr>
            <p:cNvSpPr/>
            <p:nvPr/>
          </p:nvSpPr>
          <p:spPr>
            <a:xfrm>
              <a:off x="2556200" y="2635925"/>
              <a:ext cx="16675" cy="41600"/>
            </a:xfrm>
            <a:custGeom>
              <a:avLst/>
              <a:gdLst/>
              <a:ahLst/>
              <a:cxnLst/>
              <a:rect l="l" t="t" r="r" b="b"/>
              <a:pathLst>
                <a:path w="667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407" y="1553"/>
                    <a:pt x="629" y="1331"/>
                    <a:pt x="629" y="1035"/>
                  </a:cubicBezTo>
                  <a:lnTo>
                    <a:pt x="629" y="592"/>
                  </a:lnTo>
                  <a:cubicBezTo>
                    <a:pt x="666" y="296"/>
                    <a:pt x="407" y="74"/>
                    <a:pt x="1" y="0"/>
                  </a:cubicBezTo>
                  <a:close/>
                </a:path>
              </a:pathLst>
            </a:custGeom>
            <a:solidFill>
              <a:srgbClr val="223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4078;p56">
              <a:extLst>
                <a:ext uri="{FF2B5EF4-FFF2-40B4-BE49-F238E27FC236}">
                  <a16:creationId xmlns:a16="http://schemas.microsoft.com/office/drawing/2014/main" id="{F8D99EFE-8A45-A2CC-08BC-4254B8B5E57B}"/>
                </a:ext>
              </a:extLst>
            </p:cNvPr>
            <p:cNvSpPr/>
            <p:nvPr/>
          </p:nvSpPr>
          <p:spPr>
            <a:xfrm>
              <a:off x="2514600" y="2634075"/>
              <a:ext cx="24075" cy="44375"/>
            </a:xfrm>
            <a:custGeom>
              <a:avLst/>
              <a:gdLst/>
              <a:ahLst/>
              <a:cxnLst/>
              <a:rect l="l" t="t" r="r" b="b"/>
              <a:pathLst>
                <a:path w="963" h="1775" extrusionOk="0">
                  <a:moveTo>
                    <a:pt x="962" y="0"/>
                  </a:moveTo>
                  <a:cubicBezTo>
                    <a:pt x="814" y="0"/>
                    <a:pt x="740" y="0"/>
                    <a:pt x="630" y="74"/>
                  </a:cubicBezTo>
                  <a:lnTo>
                    <a:pt x="593" y="74"/>
                  </a:lnTo>
                  <a:cubicBezTo>
                    <a:pt x="556" y="74"/>
                    <a:pt x="482" y="111"/>
                    <a:pt x="482" y="111"/>
                  </a:cubicBezTo>
                  <a:cubicBezTo>
                    <a:pt x="186" y="259"/>
                    <a:pt x="1" y="444"/>
                    <a:pt x="1" y="666"/>
                  </a:cubicBezTo>
                  <a:lnTo>
                    <a:pt x="1" y="1109"/>
                  </a:lnTo>
                  <a:lnTo>
                    <a:pt x="1" y="1220"/>
                  </a:lnTo>
                  <a:lnTo>
                    <a:pt x="1" y="1257"/>
                  </a:lnTo>
                  <a:lnTo>
                    <a:pt x="1" y="1294"/>
                  </a:lnTo>
                  <a:cubicBezTo>
                    <a:pt x="1" y="1294"/>
                    <a:pt x="1" y="1368"/>
                    <a:pt x="38" y="1368"/>
                  </a:cubicBezTo>
                  <a:lnTo>
                    <a:pt x="75" y="1405"/>
                  </a:lnTo>
                  <a:lnTo>
                    <a:pt x="112" y="1442"/>
                  </a:lnTo>
                  <a:lnTo>
                    <a:pt x="186" y="1479"/>
                  </a:lnTo>
                  <a:cubicBezTo>
                    <a:pt x="223" y="1553"/>
                    <a:pt x="260" y="1553"/>
                    <a:pt x="260" y="1590"/>
                  </a:cubicBezTo>
                  <a:cubicBezTo>
                    <a:pt x="260" y="1590"/>
                    <a:pt x="297" y="1590"/>
                    <a:pt x="297" y="1627"/>
                  </a:cubicBezTo>
                  <a:cubicBezTo>
                    <a:pt x="334" y="1627"/>
                    <a:pt x="334" y="1664"/>
                    <a:pt x="408" y="1664"/>
                  </a:cubicBezTo>
                  <a:lnTo>
                    <a:pt x="445" y="1664"/>
                  </a:lnTo>
                  <a:cubicBezTo>
                    <a:pt x="482" y="1664"/>
                    <a:pt x="519" y="1738"/>
                    <a:pt x="593" y="1738"/>
                  </a:cubicBezTo>
                  <a:lnTo>
                    <a:pt x="630" y="1738"/>
                  </a:lnTo>
                  <a:cubicBezTo>
                    <a:pt x="666" y="1738"/>
                    <a:pt x="703" y="1775"/>
                    <a:pt x="777" y="1775"/>
                  </a:cubicBezTo>
                  <a:lnTo>
                    <a:pt x="962" y="1775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374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4079;p56">
              <a:extLst>
                <a:ext uri="{FF2B5EF4-FFF2-40B4-BE49-F238E27FC236}">
                  <a16:creationId xmlns:a16="http://schemas.microsoft.com/office/drawing/2014/main" id="{AC58E890-2FCC-0F2F-4299-16E4BA8FEE59}"/>
                </a:ext>
              </a:extLst>
            </p:cNvPr>
            <p:cNvSpPr/>
            <p:nvPr/>
          </p:nvSpPr>
          <p:spPr>
            <a:xfrm>
              <a:off x="2512775" y="2638700"/>
              <a:ext cx="9250" cy="36050"/>
            </a:xfrm>
            <a:custGeom>
              <a:avLst/>
              <a:gdLst/>
              <a:ahLst/>
              <a:cxnLst/>
              <a:rect l="l" t="t" r="r" b="b"/>
              <a:pathLst>
                <a:path w="370" h="1442" extrusionOk="0">
                  <a:moveTo>
                    <a:pt x="333" y="0"/>
                  </a:moveTo>
                  <a:lnTo>
                    <a:pt x="333" y="25"/>
                  </a:lnTo>
                  <a:lnTo>
                    <a:pt x="333" y="25"/>
                  </a:lnTo>
                  <a:cubicBezTo>
                    <a:pt x="345" y="17"/>
                    <a:pt x="357" y="8"/>
                    <a:pt x="370" y="0"/>
                  </a:cubicBezTo>
                  <a:close/>
                  <a:moveTo>
                    <a:pt x="333" y="25"/>
                  </a:moveTo>
                  <a:cubicBezTo>
                    <a:pt x="132" y="165"/>
                    <a:pt x="0" y="306"/>
                    <a:pt x="0" y="481"/>
                  </a:cubicBezTo>
                  <a:lnTo>
                    <a:pt x="0" y="924"/>
                  </a:lnTo>
                  <a:lnTo>
                    <a:pt x="0" y="1035"/>
                  </a:lnTo>
                  <a:lnTo>
                    <a:pt x="0" y="1072"/>
                  </a:lnTo>
                  <a:lnTo>
                    <a:pt x="0" y="1109"/>
                  </a:lnTo>
                  <a:cubicBezTo>
                    <a:pt x="0" y="1109"/>
                    <a:pt x="0" y="1183"/>
                    <a:pt x="74" y="1183"/>
                  </a:cubicBezTo>
                  <a:lnTo>
                    <a:pt x="111" y="1220"/>
                  </a:lnTo>
                  <a:lnTo>
                    <a:pt x="148" y="1257"/>
                  </a:lnTo>
                  <a:lnTo>
                    <a:pt x="185" y="1294"/>
                  </a:lnTo>
                  <a:cubicBezTo>
                    <a:pt x="222" y="1368"/>
                    <a:pt x="296" y="1368"/>
                    <a:pt x="296" y="1405"/>
                  </a:cubicBezTo>
                  <a:cubicBezTo>
                    <a:pt x="296" y="1405"/>
                    <a:pt x="333" y="1405"/>
                    <a:pt x="333" y="1442"/>
                  </a:cubicBezTo>
                  <a:lnTo>
                    <a:pt x="333" y="25"/>
                  </a:lnTo>
                  <a:close/>
                </a:path>
              </a:pathLst>
            </a:custGeom>
            <a:solidFill>
              <a:srgbClr val="3A5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4080;p56">
              <a:extLst>
                <a:ext uri="{FF2B5EF4-FFF2-40B4-BE49-F238E27FC236}">
                  <a16:creationId xmlns:a16="http://schemas.microsoft.com/office/drawing/2014/main" id="{E6119A9B-F51C-4EC3-3585-48AA982D1AB2}"/>
                </a:ext>
              </a:extLst>
            </p:cNvPr>
            <p:cNvSpPr/>
            <p:nvPr/>
          </p:nvSpPr>
          <p:spPr>
            <a:xfrm>
              <a:off x="2512775" y="2632225"/>
              <a:ext cx="60100" cy="34225"/>
            </a:xfrm>
            <a:custGeom>
              <a:avLst/>
              <a:gdLst/>
              <a:ahLst/>
              <a:cxnLst/>
              <a:rect l="l" t="t" r="r" b="b"/>
              <a:pathLst>
                <a:path w="2404" h="1369" extrusionOk="0">
                  <a:moveTo>
                    <a:pt x="1220" y="0"/>
                  </a:moveTo>
                  <a:cubicBezTo>
                    <a:pt x="555" y="0"/>
                    <a:pt x="0" y="333"/>
                    <a:pt x="0" y="703"/>
                  </a:cubicBezTo>
                  <a:cubicBezTo>
                    <a:pt x="0" y="1072"/>
                    <a:pt x="518" y="1368"/>
                    <a:pt x="1220" y="1368"/>
                  </a:cubicBezTo>
                  <a:cubicBezTo>
                    <a:pt x="1849" y="1331"/>
                    <a:pt x="2403" y="1072"/>
                    <a:pt x="2403" y="703"/>
                  </a:cubicBezTo>
                  <a:cubicBezTo>
                    <a:pt x="2403" y="333"/>
                    <a:pt x="1849" y="0"/>
                    <a:pt x="1220" y="0"/>
                  </a:cubicBezTo>
                  <a:close/>
                </a:path>
              </a:pathLst>
            </a:custGeom>
            <a:solidFill>
              <a:srgbClr val="617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4081;p56">
              <a:extLst>
                <a:ext uri="{FF2B5EF4-FFF2-40B4-BE49-F238E27FC236}">
                  <a16:creationId xmlns:a16="http://schemas.microsoft.com/office/drawing/2014/main" id="{5302F5D2-C89D-A6B2-2A2F-0E968AA87BA6}"/>
                </a:ext>
              </a:extLst>
            </p:cNvPr>
            <p:cNvSpPr/>
            <p:nvPr/>
          </p:nvSpPr>
          <p:spPr>
            <a:xfrm>
              <a:off x="2520150" y="2597100"/>
              <a:ext cx="46250" cy="62875"/>
            </a:xfrm>
            <a:custGeom>
              <a:avLst/>
              <a:gdLst/>
              <a:ahLst/>
              <a:cxnLst/>
              <a:rect l="l" t="t" r="r" b="b"/>
              <a:pathLst>
                <a:path w="1850" h="2515" extrusionOk="0">
                  <a:moveTo>
                    <a:pt x="925" y="0"/>
                  </a:moveTo>
                  <a:cubicBezTo>
                    <a:pt x="777" y="0"/>
                    <a:pt x="629" y="0"/>
                    <a:pt x="518" y="74"/>
                  </a:cubicBezTo>
                  <a:lnTo>
                    <a:pt x="444" y="74"/>
                  </a:lnTo>
                  <a:cubicBezTo>
                    <a:pt x="408" y="111"/>
                    <a:pt x="408" y="111"/>
                    <a:pt x="371" y="111"/>
                  </a:cubicBezTo>
                  <a:cubicBezTo>
                    <a:pt x="149" y="185"/>
                    <a:pt x="1" y="333"/>
                    <a:pt x="1" y="518"/>
                  </a:cubicBezTo>
                  <a:lnTo>
                    <a:pt x="1" y="2034"/>
                  </a:lnTo>
                  <a:lnTo>
                    <a:pt x="1" y="2145"/>
                  </a:lnTo>
                  <a:lnTo>
                    <a:pt x="1" y="2182"/>
                  </a:lnTo>
                  <a:lnTo>
                    <a:pt x="1" y="2219"/>
                  </a:lnTo>
                  <a:lnTo>
                    <a:pt x="38" y="2256"/>
                  </a:lnTo>
                  <a:lnTo>
                    <a:pt x="75" y="2329"/>
                  </a:lnTo>
                  <a:cubicBezTo>
                    <a:pt x="149" y="2329"/>
                    <a:pt x="149" y="2366"/>
                    <a:pt x="186" y="2366"/>
                  </a:cubicBezTo>
                  <a:lnTo>
                    <a:pt x="223" y="2366"/>
                  </a:lnTo>
                  <a:cubicBezTo>
                    <a:pt x="260" y="2366"/>
                    <a:pt x="260" y="2403"/>
                    <a:pt x="334" y="2403"/>
                  </a:cubicBezTo>
                  <a:lnTo>
                    <a:pt x="371" y="2403"/>
                  </a:lnTo>
                  <a:cubicBezTo>
                    <a:pt x="408" y="2477"/>
                    <a:pt x="408" y="2477"/>
                    <a:pt x="444" y="2477"/>
                  </a:cubicBezTo>
                  <a:lnTo>
                    <a:pt x="518" y="2477"/>
                  </a:lnTo>
                  <a:cubicBezTo>
                    <a:pt x="518" y="2514"/>
                    <a:pt x="555" y="2514"/>
                    <a:pt x="592" y="2514"/>
                  </a:cubicBezTo>
                  <a:lnTo>
                    <a:pt x="1258" y="2514"/>
                  </a:lnTo>
                  <a:cubicBezTo>
                    <a:pt x="1295" y="2477"/>
                    <a:pt x="1295" y="2477"/>
                    <a:pt x="1332" y="2477"/>
                  </a:cubicBezTo>
                  <a:cubicBezTo>
                    <a:pt x="1628" y="2366"/>
                    <a:pt x="1849" y="2182"/>
                    <a:pt x="1849" y="1997"/>
                  </a:cubicBezTo>
                  <a:lnTo>
                    <a:pt x="1849" y="518"/>
                  </a:lnTo>
                  <a:cubicBezTo>
                    <a:pt x="1849" y="333"/>
                    <a:pt x="1628" y="148"/>
                    <a:pt x="1332" y="74"/>
                  </a:cubicBezTo>
                  <a:cubicBezTo>
                    <a:pt x="1184" y="0"/>
                    <a:pt x="1073" y="0"/>
                    <a:pt x="925" y="0"/>
                  </a:cubicBezTo>
                  <a:close/>
                </a:path>
              </a:pathLst>
            </a:custGeom>
            <a:solidFill>
              <a:srgbClr val="2D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4082;p56">
              <a:extLst>
                <a:ext uri="{FF2B5EF4-FFF2-40B4-BE49-F238E27FC236}">
                  <a16:creationId xmlns:a16="http://schemas.microsoft.com/office/drawing/2014/main" id="{78584417-B895-C803-7D1A-946FF3847201}"/>
                </a:ext>
              </a:extLst>
            </p:cNvPr>
            <p:cNvSpPr/>
            <p:nvPr/>
          </p:nvSpPr>
          <p:spPr>
            <a:xfrm>
              <a:off x="2553425" y="2598950"/>
              <a:ext cx="12975" cy="60100"/>
            </a:xfrm>
            <a:custGeom>
              <a:avLst/>
              <a:gdLst/>
              <a:ahLst/>
              <a:cxnLst/>
              <a:rect l="l" t="t" r="r" b="b"/>
              <a:pathLst>
                <a:path w="519" h="2404" extrusionOk="0">
                  <a:moveTo>
                    <a:pt x="1" y="0"/>
                  </a:moveTo>
                  <a:lnTo>
                    <a:pt x="1" y="2403"/>
                  </a:lnTo>
                  <a:cubicBezTo>
                    <a:pt x="334" y="2292"/>
                    <a:pt x="518" y="2108"/>
                    <a:pt x="518" y="1923"/>
                  </a:cubicBezTo>
                  <a:lnTo>
                    <a:pt x="518" y="444"/>
                  </a:lnTo>
                  <a:cubicBezTo>
                    <a:pt x="518" y="259"/>
                    <a:pt x="297" y="74"/>
                    <a:pt x="1" y="0"/>
                  </a:cubicBezTo>
                  <a:close/>
                </a:path>
              </a:pathLst>
            </a:custGeom>
            <a:solidFill>
              <a:srgbClr val="223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4083;p56">
              <a:extLst>
                <a:ext uri="{FF2B5EF4-FFF2-40B4-BE49-F238E27FC236}">
                  <a16:creationId xmlns:a16="http://schemas.microsoft.com/office/drawing/2014/main" id="{8BBFBB49-C14A-BC8A-31F0-615A590F82FA}"/>
                </a:ext>
              </a:extLst>
            </p:cNvPr>
            <p:cNvSpPr/>
            <p:nvPr/>
          </p:nvSpPr>
          <p:spPr>
            <a:xfrm>
              <a:off x="2520150" y="2597100"/>
              <a:ext cx="19450" cy="61950"/>
            </a:xfrm>
            <a:custGeom>
              <a:avLst/>
              <a:gdLst/>
              <a:ahLst/>
              <a:cxnLst/>
              <a:rect l="l" t="t" r="r" b="b"/>
              <a:pathLst>
                <a:path w="778" h="2478" extrusionOk="0">
                  <a:moveTo>
                    <a:pt x="777" y="0"/>
                  </a:moveTo>
                  <a:cubicBezTo>
                    <a:pt x="703" y="0"/>
                    <a:pt x="592" y="0"/>
                    <a:pt x="518" y="74"/>
                  </a:cubicBezTo>
                  <a:lnTo>
                    <a:pt x="444" y="74"/>
                  </a:lnTo>
                  <a:cubicBezTo>
                    <a:pt x="408" y="74"/>
                    <a:pt x="408" y="74"/>
                    <a:pt x="371" y="111"/>
                  </a:cubicBezTo>
                  <a:cubicBezTo>
                    <a:pt x="149" y="185"/>
                    <a:pt x="1" y="333"/>
                    <a:pt x="1" y="518"/>
                  </a:cubicBezTo>
                  <a:lnTo>
                    <a:pt x="1" y="1997"/>
                  </a:lnTo>
                  <a:lnTo>
                    <a:pt x="1" y="2108"/>
                  </a:lnTo>
                  <a:lnTo>
                    <a:pt x="1" y="2145"/>
                  </a:lnTo>
                  <a:lnTo>
                    <a:pt x="1" y="2182"/>
                  </a:lnTo>
                  <a:cubicBezTo>
                    <a:pt x="1" y="2182"/>
                    <a:pt x="1" y="2219"/>
                    <a:pt x="38" y="2219"/>
                  </a:cubicBezTo>
                  <a:lnTo>
                    <a:pt x="75" y="2293"/>
                  </a:lnTo>
                  <a:cubicBezTo>
                    <a:pt x="149" y="2293"/>
                    <a:pt x="149" y="2329"/>
                    <a:pt x="186" y="2329"/>
                  </a:cubicBezTo>
                  <a:lnTo>
                    <a:pt x="223" y="2329"/>
                  </a:lnTo>
                  <a:cubicBezTo>
                    <a:pt x="223" y="2329"/>
                    <a:pt x="260" y="2366"/>
                    <a:pt x="334" y="2366"/>
                  </a:cubicBezTo>
                  <a:lnTo>
                    <a:pt x="371" y="2366"/>
                  </a:lnTo>
                  <a:cubicBezTo>
                    <a:pt x="408" y="2366"/>
                    <a:pt x="408" y="2403"/>
                    <a:pt x="444" y="2403"/>
                  </a:cubicBezTo>
                  <a:lnTo>
                    <a:pt x="481" y="2403"/>
                  </a:lnTo>
                  <a:cubicBezTo>
                    <a:pt x="555" y="2403"/>
                    <a:pt x="555" y="2403"/>
                    <a:pt x="592" y="2477"/>
                  </a:cubicBezTo>
                  <a:lnTo>
                    <a:pt x="777" y="2477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374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4084;p56">
              <a:extLst>
                <a:ext uri="{FF2B5EF4-FFF2-40B4-BE49-F238E27FC236}">
                  <a16:creationId xmlns:a16="http://schemas.microsoft.com/office/drawing/2014/main" id="{8FEEF691-57A1-1B7D-2327-8A9CEC131FE4}"/>
                </a:ext>
              </a:extLst>
            </p:cNvPr>
            <p:cNvSpPr/>
            <p:nvPr/>
          </p:nvSpPr>
          <p:spPr>
            <a:xfrm>
              <a:off x="2520150" y="2601725"/>
              <a:ext cx="6500" cy="54550"/>
            </a:xfrm>
            <a:custGeom>
              <a:avLst/>
              <a:gdLst/>
              <a:ahLst/>
              <a:cxnLst/>
              <a:rect l="l" t="t" r="r" b="b"/>
              <a:pathLst>
                <a:path w="260" h="2182" extrusionOk="0">
                  <a:moveTo>
                    <a:pt x="223" y="0"/>
                  </a:moveTo>
                  <a:lnTo>
                    <a:pt x="223" y="24"/>
                  </a:lnTo>
                  <a:lnTo>
                    <a:pt x="223" y="24"/>
                  </a:lnTo>
                  <a:cubicBezTo>
                    <a:pt x="234" y="16"/>
                    <a:pt x="247" y="8"/>
                    <a:pt x="260" y="0"/>
                  </a:cubicBezTo>
                  <a:close/>
                  <a:moveTo>
                    <a:pt x="223" y="24"/>
                  </a:moveTo>
                  <a:cubicBezTo>
                    <a:pt x="65" y="131"/>
                    <a:pt x="1" y="267"/>
                    <a:pt x="1" y="370"/>
                  </a:cubicBezTo>
                  <a:lnTo>
                    <a:pt x="1" y="1849"/>
                  </a:lnTo>
                  <a:lnTo>
                    <a:pt x="1" y="1960"/>
                  </a:lnTo>
                  <a:lnTo>
                    <a:pt x="1" y="1997"/>
                  </a:lnTo>
                  <a:lnTo>
                    <a:pt x="1" y="2034"/>
                  </a:lnTo>
                  <a:cubicBezTo>
                    <a:pt x="1" y="2034"/>
                    <a:pt x="1" y="2108"/>
                    <a:pt x="38" y="2108"/>
                  </a:cubicBezTo>
                  <a:lnTo>
                    <a:pt x="75" y="2144"/>
                  </a:lnTo>
                  <a:cubicBezTo>
                    <a:pt x="112" y="2144"/>
                    <a:pt x="112" y="2181"/>
                    <a:pt x="186" y="2181"/>
                  </a:cubicBezTo>
                  <a:lnTo>
                    <a:pt x="223" y="2181"/>
                  </a:lnTo>
                  <a:lnTo>
                    <a:pt x="223" y="24"/>
                  </a:lnTo>
                  <a:close/>
                </a:path>
              </a:pathLst>
            </a:custGeom>
            <a:solidFill>
              <a:srgbClr val="3A5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4085;p56">
              <a:extLst>
                <a:ext uri="{FF2B5EF4-FFF2-40B4-BE49-F238E27FC236}">
                  <a16:creationId xmlns:a16="http://schemas.microsoft.com/office/drawing/2014/main" id="{E73180DB-55BF-D410-9549-DE0CD9E98A67}"/>
                </a:ext>
              </a:extLst>
            </p:cNvPr>
            <p:cNvSpPr/>
            <p:nvPr/>
          </p:nvSpPr>
          <p:spPr>
            <a:xfrm>
              <a:off x="2520150" y="2596175"/>
              <a:ext cx="46250" cy="25900"/>
            </a:xfrm>
            <a:custGeom>
              <a:avLst/>
              <a:gdLst/>
              <a:ahLst/>
              <a:cxnLst/>
              <a:rect l="l" t="t" r="r" b="b"/>
              <a:pathLst>
                <a:path w="1850" h="1036" extrusionOk="0">
                  <a:moveTo>
                    <a:pt x="925" y="0"/>
                  </a:moveTo>
                  <a:cubicBezTo>
                    <a:pt x="408" y="0"/>
                    <a:pt x="1" y="222"/>
                    <a:pt x="1" y="518"/>
                  </a:cubicBezTo>
                  <a:cubicBezTo>
                    <a:pt x="1" y="777"/>
                    <a:pt x="408" y="1036"/>
                    <a:pt x="925" y="1036"/>
                  </a:cubicBezTo>
                  <a:cubicBezTo>
                    <a:pt x="1443" y="1036"/>
                    <a:pt x="1849" y="777"/>
                    <a:pt x="1849" y="518"/>
                  </a:cubicBezTo>
                  <a:cubicBezTo>
                    <a:pt x="1849" y="222"/>
                    <a:pt x="1443" y="0"/>
                    <a:pt x="925" y="0"/>
                  </a:cubicBezTo>
                  <a:close/>
                </a:path>
              </a:pathLst>
            </a:custGeom>
            <a:solidFill>
              <a:srgbClr val="617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4086;p56">
              <a:extLst>
                <a:ext uri="{FF2B5EF4-FFF2-40B4-BE49-F238E27FC236}">
                  <a16:creationId xmlns:a16="http://schemas.microsoft.com/office/drawing/2014/main" id="{95C54BD8-F9C0-14F6-D2A3-D2A35DBE7BDF}"/>
                </a:ext>
              </a:extLst>
            </p:cNvPr>
            <p:cNvSpPr/>
            <p:nvPr/>
          </p:nvSpPr>
          <p:spPr>
            <a:xfrm>
              <a:off x="2469325" y="2571225"/>
              <a:ext cx="144200" cy="80450"/>
            </a:xfrm>
            <a:custGeom>
              <a:avLst/>
              <a:gdLst/>
              <a:ahLst/>
              <a:cxnLst/>
              <a:rect l="l" t="t" r="r" b="b"/>
              <a:pathLst>
                <a:path w="5768" h="3218" extrusionOk="0">
                  <a:moveTo>
                    <a:pt x="2921" y="259"/>
                  </a:moveTo>
                  <a:cubicBezTo>
                    <a:pt x="4067" y="259"/>
                    <a:pt x="5065" y="666"/>
                    <a:pt x="5398" y="1220"/>
                  </a:cubicBezTo>
                  <a:cubicBezTo>
                    <a:pt x="5509" y="1368"/>
                    <a:pt x="5509" y="1479"/>
                    <a:pt x="5509" y="1590"/>
                  </a:cubicBezTo>
                  <a:cubicBezTo>
                    <a:pt x="5509" y="1960"/>
                    <a:pt x="5250" y="2292"/>
                    <a:pt x="4807" y="2514"/>
                  </a:cubicBezTo>
                  <a:cubicBezTo>
                    <a:pt x="4289" y="2810"/>
                    <a:pt x="3587" y="2995"/>
                    <a:pt x="2921" y="2995"/>
                  </a:cubicBezTo>
                  <a:cubicBezTo>
                    <a:pt x="1738" y="2995"/>
                    <a:pt x="740" y="2588"/>
                    <a:pt x="370" y="2034"/>
                  </a:cubicBezTo>
                  <a:cubicBezTo>
                    <a:pt x="259" y="1886"/>
                    <a:pt x="259" y="1775"/>
                    <a:pt x="259" y="1664"/>
                  </a:cubicBezTo>
                  <a:cubicBezTo>
                    <a:pt x="259" y="1331"/>
                    <a:pt x="555" y="998"/>
                    <a:pt x="999" y="740"/>
                  </a:cubicBezTo>
                  <a:cubicBezTo>
                    <a:pt x="1516" y="444"/>
                    <a:pt x="2182" y="259"/>
                    <a:pt x="2921" y="259"/>
                  </a:cubicBezTo>
                  <a:close/>
                  <a:moveTo>
                    <a:pt x="2921" y="0"/>
                  </a:moveTo>
                  <a:cubicBezTo>
                    <a:pt x="1294" y="0"/>
                    <a:pt x="0" y="740"/>
                    <a:pt x="37" y="1590"/>
                  </a:cubicBezTo>
                  <a:cubicBezTo>
                    <a:pt x="37" y="2514"/>
                    <a:pt x="1331" y="3217"/>
                    <a:pt x="2958" y="3217"/>
                  </a:cubicBezTo>
                  <a:cubicBezTo>
                    <a:pt x="2995" y="3218"/>
                    <a:pt x="3031" y="3218"/>
                    <a:pt x="3067" y="3218"/>
                  </a:cubicBezTo>
                  <a:cubicBezTo>
                    <a:pt x="4535" y="3218"/>
                    <a:pt x="5768" y="2492"/>
                    <a:pt x="5768" y="1590"/>
                  </a:cubicBezTo>
                  <a:cubicBezTo>
                    <a:pt x="5768" y="740"/>
                    <a:pt x="4474" y="0"/>
                    <a:pt x="2921" y="0"/>
                  </a:cubicBezTo>
                  <a:close/>
                </a:path>
              </a:pathLst>
            </a:custGeom>
            <a:solidFill>
              <a:srgbClr val="CA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4087;p56">
              <a:extLst>
                <a:ext uri="{FF2B5EF4-FFF2-40B4-BE49-F238E27FC236}">
                  <a16:creationId xmlns:a16="http://schemas.microsoft.com/office/drawing/2014/main" id="{E5653ECB-B876-DB2E-A4C7-0FFD20967196}"/>
                </a:ext>
              </a:extLst>
            </p:cNvPr>
            <p:cNvSpPr/>
            <p:nvPr/>
          </p:nvSpPr>
          <p:spPr>
            <a:xfrm>
              <a:off x="2522000" y="2572150"/>
              <a:ext cx="29600" cy="22200"/>
            </a:xfrm>
            <a:custGeom>
              <a:avLst/>
              <a:gdLst/>
              <a:ahLst/>
              <a:cxnLst/>
              <a:rect l="l" t="t" r="r" b="b"/>
              <a:pathLst>
                <a:path w="1184" h="888" extrusionOk="0">
                  <a:moveTo>
                    <a:pt x="1" y="0"/>
                  </a:moveTo>
                  <a:lnTo>
                    <a:pt x="1" y="259"/>
                  </a:lnTo>
                  <a:lnTo>
                    <a:pt x="297" y="813"/>
                  </a:lnTo>
                  <a:lnTo>
                    <a:pt x="1184" y="88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4088;p56">
              <a:extLst>
                <a:ext uri="{FF2B5EF4-FFF2-40B4-BE49-F238E27FC236}">
                  <a16:creationId xmlns:a16="http://schemas.microsoft.com/office/drawing/2014/main" id="{FA831398-F6A8-63A4-0152-8913D0DE365F}"/>
                </a:ext>
              </a:extLst>
            </p:cNvPr>
            <p:cNvSpPr/>
            <p:nvPr/>
          </p:nvSpPr>
          <p:spPr>
            <a:xfrm>
              <a:off x="2522000" y="2572150"/>
              <a:ext cx="12050" cy="24050"/>
            </a:xfrm>
            <a:custGeom>
              <a:avLst/>
              <a:gdLst/>
              <a:ahLst/>
              <a:cxnLst/>
              <a:rect l="l" t="t" r="r" b="b"/>
              <a:pathLst>
                <a:path w="482" h="962" extrusionOk="0">
                  <a:moveTo>
                    <a:pt x="1" y="0"/>
                  </a:moveTo>
                  <a:lnTo>
                    <a:pt x="1" y="259"/>
                  </a:lnTo>
                  <a:lnTo>
                    <a:pt x="370" y="961"/>
                  </a:lnTo>
                  <a:lnTo>
                    <a:pt x="481" y="7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4089;p56">
              <a:extLst>
                <a:ext uri="{FF2B5EF4-FFF2-40B4-BE49-F238E27FC236}">
                  <a16:creationId xmlns:a16="http://schemas.microsoft.com/office/drawing/2014/main" id="{7FC3C6ED-5FB2-B404-4B92-D67DB7F16C58}"/>
                </a:ext>
              </a:extLst>
            </p:cNvPr>
            <p:cNvSpPr/>
            <p:nvPr/>
          </p:nvSpPr>
          <p:spPr>
            <a:xfrm>
              <a:off x="2520150" y="2602650"/>
              <a:ext cx="46250" cy="24975"/>
            </a:xfrm>
            <a:custGeom>
              <a:avLst/>
              <a:gdLst/>
              <a:ahLst/>
              <a:cxnLst/>
              <a:rect l="l" t="t" r="r" b="b"/>
              <a:pathLst>
                <a:path w="1850" h="999" extrusionOk="0">
                  <a:moveTo>
                    <a:pt x="1" y="0"/>
                  </a:moveTo>
                  <a:lnTo>
                    <a:pt x="1" y="444"/>
                  </a:lnTo>
                  <a:lnTo>
                    <a:pt x="1" y="481"/>
                  </a:lnTo>
                  <a:cubicBezTo>
                    <a:pt x="1" y="777"/>
                    <a:pt x="408" y="998"/>
                    <a:pt x="925" y="998"/>
                  </a:cubicBezTo>
                  <a:cubicBezTo>
                    <a:pt x="1443" y="998"/>
                    <a:pt x="1849" y="777"/>
                    <a:pt x="1849" y="481"/>
                  </a:cubicBezTo>
                  <a:lnTo>
                    <a:pt x="1849" y="0"/>
                  </a:lnTo>
                  <a:close/>
                </a:path>
              </a:pathLst>
            </a:custGeom>
            <a:solidFill>
              <a:srgbClr val="B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4090;p56">
              <a:extLst>
                <a:ext uri="{FF2B5EF4-FFF2-40B4-BE49-F238E27FC236}">
                  <a16:creationId xmlns:a16="http://schemas.microsoft.com/office/drawing/2014/main" id="{91803C91-3DE8-4474-A2BF-6ADED6824757}"/>
                </a:ext>
              </a:extLst>
            </p:cNvPr>
            <p:cNvSpPr/>
            <p:nvPr/>
          </p:nvSpPr>
          <p:spPr>
            <a:xfrm>
              <a:off x="2560825" y="2602650"/>
              <a:ext cx="47175" cy="31450"/>
            </a:xfrm>
            <a:custGeom>
              <a:avLst/>
              <a:gdLst/>
              <a:ahLst/>
              <a:cxnLst/>
              <a:rect l="l" t="t" r="r" b="b"/>
              <a:pathLst>
                <a:path w="1887" h="1258" extrusionOk="0">
                  <a:moveTo>
                    <a:pt x="222" y="0"/>
                  </a:moveTo>
                  <a:lnTo>
                    <a:pt x="1" y="407"/>
                  </a:lnTo>
                  <a:lnTo>
                    <a:pt x="1" y="814"/>
                  </a:lnTo>
                  <a:lnTo>
                    <a:pt x="1147" y="1257"/>
                  </a:lnTo>
                  <a:lnTo>
                    <a:pt x="1886" y="444"/>
                  </a:lnTo>
                  <a:lnTo>
                    <a:pt x="1849" y="11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4091;p56">
              <a:extLst>
                <a:ext uri="{FF2B5EF4-FFF2-40B4-BE49-F238E27FC236}">
                  <a16:creationId xmlns:a16="http://schemas.microsoft.com/office/drawing/2014/main" id="{435EDB81-76FE-0257-0CEE-E79D10D070B1}"/>
                </a:ext>
              </a:extLst>
            </p:cNvPr>
            <p:cNvSpPr/>
            <p:nvPr/>
          </p:nvSpPr>
          <p:spPr>
            <a:xfrm>
              <a:off x="2560825" y="2612800"/>
              <a:ext cx="35150" cy="21300"/>
            </a:xfrm>
            <a:custGeom>
              <a:avLst/>
              <a:gdLst/>
              <a:ahLst/>
              <a:cxnLst/>
              <a:rect l="l" t="t" r="r" b="b"/>
              <a:pathLst>
                <a:path w="1406" h="852" extrusionOk="0">
                  <a:moveTo>
                    <a:pt x="1" y="1"/>
                  </a:moveTo>
                  <a:lnTo>
                    <a:pt x="1" y="408"/>
                  </a:lnTo>
                  <a:lnTo>
                    <a:pt x="1147" y="851"/>
                  </a:lnTo>
                  <a:lnTo>
                    <a:pt x="1405" y="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A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4092;p56">
              <a:extLst>
                <a:ext uri="{FF2B5EF4-FFF2-40B4-BE49-F238E27FC236}">
                  <a16:creationId xmlns:a16="http://schemas.microsoft.com/office/drawing/2014/main" id="{E65EFA73-A3E4-B439-63B8-40521ECF320D}"/>
                </a:ext>
              </a:extLst>
            </p:cNvPr>
            <p:cNvSpPr/>
            <p:nvPr/>
          </p:nvSpPr>
          <p:spPr>
            <a:xfrm>
              <a:off x="2488725" y="2610950"/>
              <a:ext cx="44400" cy="34225"/>
            </a:xfrm>
            <a:custGeom>
              <a:avLst/>
              <a:gdLst/>
              <a:ahLst/>
              <a:cxnLst/>
              <a:rect l="l" t="t" r="r" b="b"/>
              <a:pathLst>
                <a:path w="1776" h="1369" extrusionOk="0">
                  <a:moveTo>
                    <a:pt x="1480" y="1"/>
                  </a:moveTo>
                  <a:lnTo>
                    <a:pt x="1" y="629"/>
                  </a:lnTo>
                  <a:lnTo>
                    <a:pt x="851" y="1369"/>
                  </a:lnTo>
                  <a:lnTo>
                    <a:pt x="1775" y="629"/>
                  </a:lnTo>
                  <a:lnTo>
                    <a:pt x="1701" y="11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4093;p56">
              <a:extLst>
                <a:ext uri="{FF2B5EF4-FFF2-40B4-BE49-F238E27FC236}">
                  <a16:creationId xmlns:a16="http://schemas.microsoft.com/office/drawing/2014/main" id="{A5898014-C382-2F20-1F8D-0D81A172DBB3}"/>
                </a:ext>
              </a:extLst>
            </p:cNvPr>
            <p:cNvSpPr/>
            <p:nvPr/>
          </p:nvSpPr>
          <p:spPr>
            <a:xfrm>
              <a:off x="2506300" y="2613725"/>
              <a:ext cx="26825" cy="27750"/>
            </a:xfrm>
            <a:custGeom>
              <a:avLst/>
              <a:gdLst/>
              <a:ahLst/>
              <a:cxnLst/>
              <a:rect l="l" t="t" r="r" b="b"/>
              <a:pathLst>
                <a:path w="1073" h="1110" extrusionOk="0">
                  <a:moveTo>
                    <a:pt x="998" y="1"/>
                  </a:moveTo>
                  <a:lnTo>
                    <a:pt x="0" y="814"/>
                  </a:lnTo>
                  <a:lnTo>
                    <a:pt x="333" y="1110"/>
                  </a:lnTo>
                  <a:lnTo>
                    <a:pt x="1072" y="518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rgbClr val="CA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4094;p56">
              <a:extLst>
                <a:ext uri="{FF2B5EF4-FFF2-40B4-BE49-F238E27FC236}">
                  <a16:creationId xmlns:a16="http://schemas.microsoft.com/office/drawing/2014/main" id="{69EF9659-978D-0C10-DF0B-344864A21047}"/>
                </a:ext>
              </a:extLst>
            </p:cNvPr>
            <p:cNvSpPr/>
            <p:nvPr/>
          </p:nvSpPr>
          <p:spPr>
            <a:xfrm>
              <a:off x="2520150" y="2590625"/>
              <a:ext cx="46250" cy="24975"/>
            </a:xfrm>
            <a:custGeom>
              <a:avLst/>
              <a:gdLst/>
              <a:ahLst/>
              <a:cxnLst/>
              <a:rect l="l" t="t" r="r" b="b"/>
              <a:pathLst>
                <a:path w="1850" h="999" extrusionOk="0">
                  <a:moveTo>
                    <a:pt x="925" y="1"/>
                  </a:moveTo>
                  <a:cubicBezTo>
                    <a:pt x="408" y="1"/>
                    <a:pt x="1" y="222"/>
                    <a:pt x="1" y="481"/>
                  </a:cubicBezTo>
                  <a:cubicBezTo>
                    <a:pt x="1" y="777"/>
                    <a:pt x="408" y="999"/>
                    <a:pt x="925" y="999"/>
                  </a:cubicBezTo>
                  <a:cubicBezTo>
                    <a:pt x="1443" y="999"/>
                    <a:pt x="1849" y="777"/>
                    <a:pt x="1849" y="481"/>
                  </a:cubicBezTo>
                  <a:cubicBezTo>
                    <a:pt x="1849" y="222"/>
                    <a:pt x="1443" y="1"/>
                    <a:pt x="925" y="1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4095;p56">
              <a:extLst>
                <a:ext uri="{FF2B5EF4-FFF2-40B4-BE49-F238E27FC236}">
                  <a16:creationId xmlns:a16="http://schemas.microsoft.com/office/drawing/2014/main" id="{3BE04684-EE17-9DF2-5B64-7A4C87E3A158}"/>
                </a:ext>
              </a:extLst>
            </p:cNvPr>
            <p:cNvSpPr/>
            <p:nvPr/>
          </p:nvSpPr>
          <p:spPr>
            <a:xfrm>
              <a:off x="2469325" y="2605425"/>
              <a:ext cx="144200" cy="48100"/>
            </a:xfrm>
            <a:custGeom>
              <a:avLst/>
              <a:gdLst/>
              <a:ahLst/>
              <a:cxnLst/>
              <a:rect l="l" t="t" r="r" b="b"/>
              <a:pathLst>
                <a:path w="5768" h="1924" extrusionOk="0">
                  <a:moveTo>
                    <a:pt x="5509" y="0"/>
                  </a:moveTo>
                  <a:cubicBezTo>
                    <a:pt x="5509" y="333"/>
                    <a:pt x="5213" y="666"/>
                    <a:pt x="4807" y="924"/>
                  </a:cubicBezTo>
                  <a:cubicBezTo>
                    <a:pt x="4289" y="1220"/>
                    <a:pt x="3587" y="1405"/>
                    <a:pt x="2921" y="1405"/>
                  </a:cubicBezTo>
                  <a:cubicBezTo>
                    <a:pt x="1738" y="1405"/>
                    <a:pt x="740" y="961"/>
                    <a:pt x="370" y="407"/>
                  </a:cubicBezTo>
                  <a:cubicBezTo>
                    <a:pt x="259" y="296"/>
                    <a:pt x="259" y="185"/>
                    <a:pt x="259" y="37"/>
                  </a:cubicBezTo>
                  <a:lnTo>
                    <a:pt x="0" y="37"/>
                  </a:lnTo>
                  <a:lnTo>
                    <a:pt x="0" y="222"/>
                  </a:lnTo>
                  <a:lnTo>
                    <a:pt x="0" y="333"/>
                  </a:lnTo>
                  <a:cubicBezTo>
                    <a:pt x="0" y="1257"/>
                    <a:pt x="1294" y="1923"/>
                    <a:pt x="2847" y="1923"/>
                  </a:cubicBezTo>
                  <a:cubicBezTo>
                    <a:pt x="2886" y="1923"/>
                    <a:pt x="2925" y="1924"/>
                    <a:pt x="2964" y="1924"/>
                  </a:cubicBezTo>
                  <a:cubicBezTo>
                    <a:pt x="4535" y="1924"/>
                    <a:pt x="5768" y="1199"/>
                    <a:pt x="5768" y="333"/>
                  </a:cubicBezTo>
                  <a:lnTo>
                    <a:pt x="5768" y="0"/>
                  </a:lnTo>
                  <a:close/>
                </a:path>
              </a:pathLst>
            </a:custGeom>
            <a:solidFill>
              <a:srgbClr val="CA12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4096;p56">
              <a:extLst>
                <a:ext uri="{FF2B5EF4-FFF2-40B4-BE49-F238E27FC236}">
                  <a16:creationId xmlns:a16="http://schemas.microsoft.com/office/drawing/2014/main" id="{93823237-1582-23F0-01D9-A1A950467F18}"/>
                </a:ext>
              </a:extLst>
            </p:cNvPr>
            <p:cNvSpPr/>
            <p:nvPr/>
          </p:nvSpPr>
          <p:spPr>
            <a:xfrm>
              <a:off x="2469325" y="2564750"/>
              <a:ext cx="144200" cy="81350"/>
            </a:xfrm>
            <a:custGeom>
              <a:avLst/>
              <a:gdLst/>
              <a:ahLst/>
              <a:cxnLst/>
              <a:rect l="l" t="t" r="r" b="b"/>
              <a:pathLst>
                <a:path w="5768" h="3254" extrusionOk="0">
                  <a:moveTo>
                    <a:pt x="2921" y="296"/>
                  </a:moveTo>
                  <a:cubicBezTo>
                    <a:pt x="4067" y="296"/>
                    <a:pt x="5065" y="703"/>
                    <a:pt x="5398" y="1257"/>
                  </a:cubicBezTo>
                  <a:cubicBezTo>
                    <a:pt x="5509" y="1405"/>
                    <a:pt x="5509" y="1479"/>
                    <a:pt x="5509" y="1627"/>
                  </a:cubicBezTo>
                  <a:cubicBezTo>
                    <a:pt x="5509" y="1960"/>
                    <a:pt x="5250" y="2293"/>
                    <a:pt x="4807" y="2551"/>
                  </a:cubicBezTo>
                  <a:cubicBezTo>
                    <a:pt x="4289" y="2847"/>
                    <a:pt x="3587" y="3032"/>
                    <a:pt x="2921" y="3032"/>
                  </a:cubicBezTo>
                  <a:cubicBezTo>
                    <a:pt x="1738" y="3032"/>
                    <a:pt x="740" y="2588"/>
                    <a:pt x="370" y="2034"/>
                  </a:cubicBezTo>
                  <a:cubicBezTo>
                    <a:pt x="259" y="1923"/>
                    <a:pt x="259" y="1812"/>
                    <a:pt x="259" y="1664"/>
                  </a:cubicBezTo>
                  <a:cubicBezTo>
                    <a:pt x="259" y="1368"/>
                    <a:pt x="555" y="1036"/>
                    <a:pt x="999" y="740"/>
                  </a:cubicBezTo>
                  <a:cubicBezTo>
                    <a:pt x="1516" y="481"/>
                    <a:pt x="2182" y="296"/>
                    <a:pt x="2921" y="296"/>
                  </a:cubicBezTo>
                  <a:close/>
                  <a:moveTo>
                    <a:pt x="2921" y="0"/>
                  </a:moveTo>
                  <a:cubicBezTo>
                    <a:pt x="1294" y="0"/>
                    <a:pt x="0" y="740"/>
                    <a:pt x="37" y="1627"/>
                  </a:cubicBezTo>
                  <a:cubicBezTo>
                    <a:pt x="37" y="2551"/>
                    <a:pt x="1331" y="3254"/>
                    <a:pt x="2958" y="3254"/>
                  </a:cubicBezTo>
                  <a:cubicBezTo>
                    <a:pt x="4474" y="3254"/>
                    <a:pt x="5768" y="2551"/>
                    <a:pt x="5768" y="1627"/>
                  </a:cubicBezTo>
                  <a:cubicBezTo>
                    <a:pt x="5768" y="740"/>
                    <a:pt x="4474" y="0"/>
                    <a:pt x="2921" y="0"/>
                  </a:cubicBezTo>
                  <a:close/>
                </a:path>
              </a:pathLst>
            </a:custGeom>
            <a:solidFill>
              <a:srgbClr val="E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4097;p56">
              <a:extLst>
                <a:ext uri="{FF2B5EF4-FFF2-40B4-BE49-F238E27FC236}">
                  <a16:creationId xmlns:a16="http://schemas.microsoft.com/office/drawing/2014/main" id="{DA9072F6-425C-A0F4-E5F1-03DA50D768D8}"/>
                </a:ext>
              </a:extLst>
            </p:cNvPr>
            <p:cNvSpPr/>
            <p:nvPr/>
          </p:nvSpPr>
          <p:spPr>
            <a:xfrm>
              <a:off x="2535875" y="2591550"/>
              <a:ext cx="18500" cy="17575"/>
            </a:xfrm>
            <a:custGeom>
              <a:avLst/>
              <a:gdLst/>
              <a:ahLst/>
              <a:cxnLst/>
              <a:rect l="l" t="t" r="r" b="b"/>
              <a:pathLst>
                <a:path w="740" h="703" extrusionOk="0">
                  <a:moveTo>
                    <a:pt x="444" y="1"/>
                  </a:moveTo>
                  <a:cubicBezTo>
                    <a:pt x="370" y="1"/>
                    <a:pt x="296" y="37"/>
                    <a:pt x="259" y="37"/>
                  </a:cubicBezTo>
                  <a:lnTo>
                    <a:pt x="185" y="37"/>
                  </a:lnTo>
                  <a:cubicBezTo>
                    <a:pt x="111" y="111"/>
                    <a:pt x="0" y="185"/>
                    <a:pt x="0" y="296"/>
                  </a:cubicBezTo>
                  <a:lnTo>
                    <a:pt x="0" y="592"/>
                  </a:lnTo>
                  <a:lnTo>
                    <a:pt x="0" y="629"/>
                  </a:lnTo>
                  <a:cubicBezTo>
                    <a:pt x="0" y="703"/>
                    <a:pt x="74" y="703"/>
                    <a:pt x="74" y="703"/>
                  </a:cubicBezTo>
                  <a:lnTo>
                    <a:pt x="481" y="703"/>
                  </a:lnTo>
                  <a:cubicBezTo>
                    <a:pt x="666" y="629"/>
                    <a:pt x="740" y="555"/>
                    <a:pt x="740" y="444"/>
                  </a:cubicBezTo>
                  <a:lnTo>
                    <a:pt x="740" y="296"/>
                  </a:lnTo>
                  <a:cubicBezTo>
                    <a:pt x="740" y="185"/>
                    <a:pt x="666" y="111"/>
                    <a:pt x="629" y="37"/>
                  </a:cubicBezTo>
                  <a:cubicBezTo>
                    <a:pt x="555" y="1"/>
                    <a:pt x="518" y="1"/>
                    <a:pt x="444" y="1"/>
                  </a:cubicBezTo>
                  <a:close/>
                </a:path>
              </a:pathLst>
            </a:custGeom>
            <a:solidFill>
              <a:srgbClr val="2D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4098;p56">
              <a:extLst>
                <a:ext uri="{FF2B5EF4-FFF2-40B4-BE49-F238E27FC236}">
                  <a16:creationId xmlns:a16="http://schemas.microsoft.com/office/drawing/2014/main" id="{B0011E7A-942C-FCDA-516A-E675C28CE020}"/>
                </a:ext>
              </a:extLst>
            </p:cNvPr>
            <p:cNvSpPr/>
            <p:nvPr/>
          </p:nvSpPr>
          <p:spPr>
            <a:xfrm>
              <a:off x="2547875" y="2592475"/>
              <a:ext cx="6500" cy="16650"/>
            </a:xfrm>
            <a:custGeom>
              <a:avLst/>
              <a:gdLst/>
              <a:ahLst/>
              <a:cxnLst/>
              <a:rect l="l" t="t" r="r" b="b"/>
              <a:pathLst>
                <a:path w="260" h="666" extrusionOk="0">
                  <a:moveTo>
                    <a:pt x="1" y="0"/>
                  </a:moveTo>
                  <a:lnTo>
                    <a:pt x="1" y="666"/>
                  </a:lnTo>
                  <a:cubicBezTo>
                    <a:pt x="149" y="592"/>
                    <a:pt x="260" y="518"/>
                    <a:pt x="260" y="407"/>
                  </a:cubicBezTo>
                  <a:lnTo>
                    <a:pt x="260" y="259"/>
                  </a:lnTo>
                  <a:cubicBezTo>
                    <a:pt x="260" y="148"/>
                    <a:pt x="186" y="74"/>
                    <a:pt x="1" y="0"/>
                  </a:cubicBezTo>
                  <a:close/>
                </a:path>
              </a:pathLst>
            </a:custGeom>
            <a:solidFill>
              <a:srgbClr val="223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4099;p56">
              <a:extLst>
                <a:ext uri="{FF2B5EF4-FFF2-40B4-BE49-F238E27FC236}">
                  <a16:creationId xmlns:a16="http://schemas.microsoft.com/office/drawing/2014/main" id="{E3663A7D-1473-152D-53D1-45750DB57E35}"/>
                </a:ext>
              </a:extLst>
            </p:cNvPr>
            <p:cNvSpPr/>
            <p:nvPr/>
          </p:nvSpPr>
          <p:spPr>
            <a:xfrm>
              <a:off x="2533100" y="2592475"/>
              <a:ext cx="6500" cy="12975"/>
            </a:xfrm>
            <a:custGeom>
              <a:avLst/>
              <a:gdLst/>
              <a:ahLst/>
              <a:cxnLst/>
              <a:rect l="l" t="t" r="r" b="b"/>
              <a:pathLst>
                <a:path w="260" h="519" extrusionOk="0">
                  <a:moveTo>
                    <a:pt x="185" y="0"/>
                  </a:moveTo>
                  <a:cubicBezTo>
                    <a:pt x="37" y="74"/>
                    <a:pt x="0" y="148"/>
                    <a:pt x="0" y="259"/>
                  </a:cubicBezTo>
                  <a:lnTo>
                    <a:pt x="0" y="407"/>
                  </a:lnTo>
                  <a:lnTo>
                    <a:pt x="0" y="481"/>
                  </a:lnTo>
                  <a:cubicBezTo>
                    <a:pt x="0" y="481"/>
                    <a:pt x="37" y="481"/>
                    <a:pt x="37" y="518"/>
                  </a:cubicBezTo>
                  <a:lnTo>
                    <a:pt x="259" y="51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374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4100;p56">
              <a:extLst>
                <a:ext uri="{FF2B5EF4-FFF2-40B4-BE49-F238E27FC236}">
                  <a16:creationId xmlns:a16="http://schemas.microsoft.com/office/drawing/2014/main" id="{B490A171-3B0C-EA9B-D1D5-0D800E78AAA6}"/>
                </a:ext>
              </a:extLst>
            </p:cNvPr>
            <p:cNvSpPr/>
            <p:nvPr/>
          </p:nvSpPr>
          <p:spPr>
            <a:xfrm>
              <a:off x="2531250" y="2594325"/>
              <a:ext cx="3725" cy="11125"/>
            </a:xfrm>
            <a:custGeom>
              <a:avLst/>
              <a:gdLst/>
              <a:ahLst/>
              <a:cxnLst/>
              <a:rect l="l" t="t" r="r" b="b"/>
              <a:pathLst>
                <a:path w="149" h="445" extrusionOk="0">
                  <a:moveTo>
                    <a:pt x="74" y="0"/>
                  </a:moveTo>
                  <a:lnTo>
                    <a:pt x="74" y="42"/>
                  </a:lnTo>
                  <a:lnTo>
                    <a:pt x="74" y="42"/>
                  </a:lnTo>
                  <a:cubicBezTo>
                    <a:pt x="97" y="26"/>
                    <a:pt x="123" y="13"/>
                    <a:pt x="148" y="0"/>
                  </a:cubicBezTo>
                  <a:close/>
                  <a:moveTo>
                    <a:pt x="74" y="42"/>
                  </a:moveTo>
                  <a:lnTo>
                    <a:pt x="74" y="42"/>
                  </a:lnTo>
                  <a:cubicBezTo>
                    <a:pt x="32" y="72"/>
                    <a:pt x="0" y="113"/>
                    <a:pt x="0" y="185"/>
                  </a:cubicBezTo>
                  <a:lnTo>
                    <a:pt x="0" y="333"/>
                  </a:lnTo>
                  <a:lnTo>
                    <a:pt x="0" y="407"/>
                  </a:lnTo>
                  <a:cubicBezTo>
                    <a:pt x="0" y="407"/>
                    <a:pt x="74" y="407"/>
                    <a:pt x="74" y="444"/>
                  </a:cubicBezTo>
                  <a:lnTo>
                    <a:pt x="74" y="42"/>
                  </a:lnTo>
                  <a:close/>
                </a:path>
              </a:pathLst>
            </a:custGeom>
            <a:solidFill>
              <a:srgbClr val="3A5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4101;p56">
              <a:extLst>
                <a:ext uri="{FF2B5EF4-FFF2-40B4-BE49-F238E27FC236}">
                  <a16:creationId xmlns:a16="http://schemas.microsoft.com/office/drawing/2014/main" id="{B8D26A2D-9236-B6E5-66E7-1FAF63296E35}"/>
                </a:ext>
              </a:extLst>
            </p:cNvPr>
            <p:cNvSpPr/>
            <p:nvPr/>
          </p:nvSpPr>
          <p:spPr>
            <a:xfrm>
              <a:off x="2531250" y="2591550"/>
              <a:ext cx="23125" cy="13900"/>
            </a:xfrm>
            <a:custGeom>
              <a:avLst/>
              <a:gdLst/>
              <a:ahLst/>
              <a:cxnLst/>
              <a:rect l="l" t="t" r="r" b="b"/>
              <a:pathLst>
                <a:path w="925" h="556" extrusionOk="0">
                  <a:moveTo>
                    <a:pt x="481" y="1"/>
                  </a:moveTo>
                  <a:cubicBezTo>
                    <a:pt x="185" y="1"/>
                    <a:pt x="0" y="148"/>
                    <a:pt x="0" y="296"/>
                  </a:cubicBezTo>
                  <a:cubicBezTo>
                    <a:pt x="0" y="407"/>
                    <a:pt x="185" y="555"/>
                    <a:pt x="481" y="555"/>
                  </a:cubicBezTo>
                  <a:cubicBezTo>
                    <a:pt x="740" y="555"/>
                    <a:pt x="925" y="407"/>
                    <a:pt x="925" y="296"/>
                  </a:cubicBezTo>
                  <a:cubicBezTo>
                    <a:pt x="925" y="148"/>
                    <a:pt x="740" y="1"/>
                    <a:pt x="481" y="1"/>
                  </a:cubicBezTo>
                  <a:close/>
                </a:path>
              </a:pathLst>
            </a:custGeom>
            <a:solidFill>
              <a:srgbClr val="617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4102;p56">
              <a:extLst>
                <a:ext uri="{FF2B5EF4-FFF2-40B4-BE49-F238E27FC236}">
                  <a16:creationId xmlns:a16="http://schemas.microsoft.com/office/drawing/2014/main" id="{10AC0A0D-E2BB-3AA8-D7B1-B200A2795702}"/>
                </a:ext>
              </a:extLst>
            </p:cNvPr>
            <p:cNvSpPr/>
            <p:nvPr/>
          </p:nvSpPr>
          <p:spPr>
            <a:xfrm>
              <a:off x="2215150" y="1978750"/>
              <a:ext cx="22200" cy="444600"/>
            </a:xfrm>
            <a:custGeom>
              <a:avLst/>
              <a:gdLst/>
              <a:ahLst/>
              <a:cxnLst/>
              <a:rect l="l" t="t" r="r" b="b"/>
              <a:pathLst>
                <a:path w="888" h="17784" extrusionOk="0">
                  <a:moveTo>
                    <a:pt x="148" y="1"/>
                  </a:moveTo>
                  <a:lnTo>
                    <a:pt x="0" y="17451"/>
                  </a:lnTo>
                  <a:lnTo>
                    <a:pt x="740" y="17784"/>
                  </a:lnTo>
                  <a:lnTo>
                    <a:pt x="888" y="334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4103;p56">
              <a:extLst>
                <a:ext uri="{FF2B5EF4-FFF2-40B4-BE49-F238E27FC236}">
                  <a16:creationId xmlns:a16="http://schemas.microsoft.com/office/drawing/2014/main" id="{7B7C825D-B0D1-E0A1-EE62-2D6D00128720}"/>
                </a:ext>
              </a:extLst>
            </p:cNvPr>
            <p:cNvSpPr/>
            <p:nvPr/>
          </p:nvSpPr>
          <p:spPr>
            <a:xfrm>
              <a:off x="2233625" y="1976000"/>
              <a:ext cx="24075" cy="447350"/>
            </a:xfrm>
            <a:custGeom>
              <a:avLst/>
              <a:gdLst/>
              <a:ahLst/>
              <a:cxnLst/>
              <a:rect l="l" t="t" r="r" b="b"/>
              <a:pathLst>
                <a:path w="963" h="17894" extrusionOk="0">
                  <a:moveTo>
                    <a:pt x="962" y="0"/>
                  </a:moveTo>
                  <a:lnTo>
                    <a:pt x="149" y="444"/>
                  </a:lnTo>
                  <a:lnTo>
                    <a:pt x="1" y="17894"/>
                  </a:lnTo>
                  <a:lnTo>
                    <a:pt x="851" y="1741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4104;p56">
              <a:extLst>
                <a:ext uri="{FF2B5EF4-FFF2-40B4-BE49-F238E27FC236}">
                  <a16:creationId xmlns:a16="http://schemas.microsoft.com/office/drawing/2014/main" id="{253A0AED-2A7E-BF9B-8B6F-FD89A88CB564}"/>
                </a:ext>
              </a:extLst>
            </p:cNvPr>
            <p:cNvSpPr/>
            <p:nvPr/>
          </p:nvSpPr>
          <p:spPr>
            <a:xfrm>
              <a:off x="1962825" y="2033300"/>
              <a:ext cx="151600" cy="534250"/>
            </a:xfrm>
            <a:custGeom>
              <a:avLst/>
              <a:gdLst/>
              <a:ahLst/>
              <a:cxnLst/>
              <a:rect l="l" t="t" r="r" b="b"/>
              <a:pathLst>
                <a:path w="6064" h="21370" extrusionOk="0">
                  <a:moveTo>
                    <a:pt x="5324" y="0"/>
                  </a:moveTo>
                  <a:lnTo>
                    <a:pt x="0" y="21000"/>
                  </a:lnTo>
                  <a:lnTo>
                    <a:pt x="703" y="21369"/>
                  </a:lnTo>
                  <a:lnTo>
                    <a:pt x="6064" y="370"/>
                  </a:lnTo>
                  <a:lnTo>
                    <a:pt x="5324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4105;p56">
              <a:extLst>
                <a:ext uri="{FF2B5EF4-FFF2-40B4-BE49-F238E27FC236}">
                  <a16:creationId xmlns:a16="http://schemas.microsoft.com/office/drawing/2014/main" id="{10D44B54-E65B-0C2D-5965-A5A5BCE43FFC}"/>
                </a:ext>
              </a:extLst>
            </p:cNvPr>
            <p:cNvSpPr/>
            <p:nvPr/>
          </p:nvSpPr>
          <p:spPr>
            <a:xfrm>
              <a:off x="1980375" y="2031450"/>
              <a:ext cx="156225" cy="536100"/>
            </a:xfrm>
            <a:custGeom>
              <a:avLst/>
              <a:gdLst/>
              <a:ahLst/>
              <a:cxnLst/>
              <a:rect l="l" t="t" r="r" b="b"/>
              <a:pathLst>
                <a:path w="6249" h="21444" extrusionOk="0">
                  <a:moveTo>
                    <a:pt x="6249" y="0"/>
                  </a:moveTo>
                  <a:lnTo>
                    <a:pt x="5362" y="444"/>
                  </a:lnTo>
                  <a:lnTo>
                    <a:pt x="1" y="21443"/>
                  </a:lnTo>
                  <a:lnTo>
                    <a:pt x="888" y="20963"/>
                  </a:lnTo>
                  <a:lnTo>
                    <a:pt x="6249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4106;p56">
              <a:extLst>
                <a:ext uri="{FF2B5EF4-FFF2-40B4-BE49-F238E27FC236}">
                  <a16:creationId xmlns:a16="http://schemas.microsoft.com/office/drawing/2014/main" id="{BD1FB25F-4960-DAAA-E840-9ABE89BD59D1}"/>
                </a:ext>
              </a:extLst>
            </p:cNvPr>
            <p:cNvSpPr/>
            <p:nvPr/>
          </p:nvSpPr>
          <p:spPr>
            <a:xfrm>
              <a:off x="2095925" y="2022200"/>
              <a:ext cx="40675" cy="20350"/>
            </a:xfrm>
            <a:custGeom>
              <a:avLst/>
              <a:gdLst/>
              <a:ahLst/>
              <a:cxnLst/>
              <a:rect l="l" t="t" r="r" b="b"/>
              <a:pathLst>
                <a:path w="1627" h="814" extrusionOk="0">
                  <a:moveTo>
                    <a:pt x="888" y="1"/>
                  </a:moveTo>
                  <a:lnTo>
                    <a:pt x="0" y="444"/>
                  </a:lnTo>
                  <a:lnTo>
                    <a:pt x="740" y="814"/>
                  </a:lnTo>
                  <a:lnTo>
                    <a:pt x="1627" y="370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4107;p56">
              <a:extLst>
                <a:ext uri="{FF2B5EF4-FFF2-40B4-BE49-F238E27FC236}">
                  <a16:creationId xmlns:a16="http://schemas.microsoft.com/office/drawing/2014/main" id="{877B4DDC-93BD-F241-81B6-F13B6412D530}"/>
                </a:ext>
              </a:extLst>
            </p:cNvPr>
            <p:cNvSpPr/>
            <p:nvPr/>
          </p:nvSpPr>
          <p:spPr>
            <a:xfrm>
              <a:off x="2314050" y="2042525"/>
              <a:ext cx="175625" cy="526875"/>
            </a:xfrm>
            <a:custGeom>
              <a:avLst/>
              <a:gdLst/>
              <a:ahLst/>
              <a:cxnLst/>
              <a:rect l="l" t="t" r="r" b="b"/>
              <a:pathLst>
                <a:path w="7025" h="21075" extrusionOk="0">
                  <a:moveTo>
                    <a:pt x="0" y="1"/>
                  </a:moveTo>
                  <a:lnTo>
                    <a:pt x="6174" y="20631"/>
                  </a:lnTo>
                  <a:lnTo>
                    <a:pt x="7025" y="21074"/>
                  </a:lnTo>
                  <a:lnTo>
                    <a:pt x="851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4108;p56">
              <a:extLst>
                <a:ext uri="{FF2B5EF4-FFF2-40B4-BE49-F238E27FC236}">
                  <a16:creationId xmlns:a16="http://schemas.microsoft.com/office/drawing/2014/main" id="{AC4D4469-70E8-BAB9-5A04-97199A62D3B5}"/>
                </a:ext>
              </a:extLst>
            </p:cNvPr>
            <p:cNvSpPr/>
            <p:nvPr/>
          </p:nvSpPr>
          <p:spPr>
            <a:xfrm>
              <a:off x="2335300" y="2040675"/>
              <a:ext cx="174725" cy="528725"/>
            </a:xfrm>
            <a:custGeom>
              <a:avLst/>
              <a:gdLst/>
              <a:ahLst/>
              <a:cxnLst/>
              <a:rect l="l" t="t" r="r" b="b"/>
              <a:pathLst>
                <a:path w="6989" h="21149" extrusionOk="0">
                  <a:moveTo>
                    <a:pt x="740" y="1"/>
                  </a:moveTo>
                  <a:lnTo>
                    <a:pt x="1" y="445"/>
                  </a:lnTo>
                  <a:lnTo>
                    <a:pt x="6175" y="21148"/>
                  </a:lnTo>
                  <a:lnTo>
                    <a:pt x="6988" y="20705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4109;p56">
              <a:extLst>
                <a:ext uri="{FF2B5EF4-FFF2-40B4-BE49-F238E27FC236}">
                  <a16:creationId xmlns:a16="http://schemas.microsoft.com/office/drawing/2014/main" id="{5194B77E-917C-1943-282A-78AC2167993B}"/>
                </a:ext>
              </a:extLst>
            </p:cNvPr>
            <p:cNvSpPr/>
            <p:nvPr/>
          </p:nvSpPr>
          <p:spPr>
            <a:xfrm>
              <a:off x="2314050" y="2030525"/>
              <a:ext cx="39775" cy="21275"/>
            </a:xfrm>
            <a:custGeom>
              <a:avLst/>
              <a:gdLst/>
              <a:ahLst/>
              <a:cxnLst/>
              <a:rect l="l" t="t" r="r" b="b"/>
              <a:pathLst>
                <a:path w="1591" h="851" extrusionOk="0">
                  <a:moveTo>
                    <a:pt x="814" y="0"/>
                  </a:moveTo>
                  <a:lnTo>
                    <a:pt x="0" y="481"/>
                  </a:lnTo>
                  <a:lnTo>
                    <a:pt x="851" y="851"/>
                  </a:lnTo>
                  <a:lnTo>
                    <a:pt x="1590" y="407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4110;p56">
              <a:extLst>
                <a:ext uri="{FF2B5EF4-FFF2-40B4-BE49-F238E27FC236}">
                  <a16:creationId xmlns:a16="http://schemas.microsoft.com/office/drawing/2014/main" id="{7BDACEDD-7C6A-AE4A-4247-7000F1021AEC}"/>
                </a:ext>
              </a:extLst>
            </p:cNvPr>
            <p:cNvSpPr/>
            <p:nvPr/>
          </p:nvSpPr>
          <p:spPr>
            <a:xfrm>
              <a:off x="2335300" y="2040675"/>
              <a:ext cx="174725" cy="528725"/>
            </a:xfrm>
            <a:custGeom>
              <a:avLst/>
              <a:gdLst/>
              <a:ahLst/>
              <a:cxnLst/>
              <a:rect l="l" t="t" r="r" b="b"/>
              <a:pathLst>
                <a:path w="6989" h="21149" extrusionOk="0">
                  <a:moveTo>
                    <a:pt x="740" y="1"/>
                  </a:moveTo>
                  <a:lnTo>
                    <a:pt x="1" y="445"/>
                  </a:lnTo>
                  <a:lnTo>
                    <a:pt x="6175" y="21148"/>
                  </a:lnTo>
                  <a:lnTo>
                    <a:pt x="6988" y="20705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4111;p56">
              <a:extLst>
                <a:ext uri="{FF2B5EF4-FFF2-40B4-BE49-F238E27FC236}">
                  <a16:creationId xmlns:a16="http://schemas.microsoft.com/office/drawing/2014/main" id="{970A4E4D-A30A-D0B9-C35F-E7B1224A9521}"/>
                </a:ext>
              </a:extLst>
            </p:cNvPr>
            <p:cNvSpPr/>
            <p:nvPr/>
          </p:nvSpPr>
          <p:spPr>
            <a:xfrm>
              <a:off x="2211450" y="2253275"/>
              <a:ext cx="185800" cy="297625"/>
            </a:xfrm>
            <a:custGeom>
              <a:avLst/>
              <a:gdLst/>
              <a:ahLst/>
              <a:cxnLst/>
              <a:rect l="l" t="t" r="r" b="b"/>
              <a:pathLst>
                <a:path w="7432" h="11905" extrusionOk="0">
                  <a:moveTo>
                    <a:pt x="6655" y="0"/>
                  </a:moveTo>
                  <a:lnTo>
                    <a:pt x="1" y="11461"/>
                  </a:lnTo>
                  <a:lnTo>
                    <a:pt x="814" y="11905"/>
                  </a:lnTo>
                  <a:lnTo>
                    <a:pt x="7432" y="370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4112;p56">
              <a:extLst>
                <a:ext uri="{FF2B5EF4-FFF2-40B4-BE49-F238E27FC236}">
                  <a16:creationId xmlns:a16="http://schemas.microsoft.com/office/drawing/2014/main" id="{A5ACA4B8-E90C-7F42-2793-C3A4EAF57CB4}"/>
                </a:ext>
              </a:extLst>
            </p:cNvPr>
            <p:cNvSpPr/>
            <p:nvPr/>
          </p:nvSpPr>
          <p:spPr>
            <a:xfrm>
              <a:off x="2231775" y="2262500"/>
              <a:ext cx="170100" cy="288400"/>
            </a:xfrm>
            <a:custGeom>
              <a:avLst/>
              <a:gdLst/>
              <a:ahLst/>
              <a:cxnLst/>
              <a:rect l="l" t="t" r="r" b="b"/>
              <a:pathLst>
                <a:path w="6804" h="11536" extrusionOk="0">
                  <a:moveTo>
                    <a:pt x="6619" y="1"/>
                  </a:moveTo>
                  <a:lnTo>
                    <a:pt x="1" y="11536"/>
                  </a:lnTo>
                  <a:lnTo>
                    <a:pt x="814" y="11092"/>
                  </a:lnTo>
                  <a:lnTo>
                    <a:pt x="6804" y="592"/>
                  </a:lnTo>
                  <a:lnTo>
                    <a:pt x="6619" y="1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4113;p56">
              <a:extLst>
                <a:ext uri="{FF2B5EF4-FFF2-40B4-BE49-F238E27FC236}">
                  <a16:creationId xmlns:a16="http://schemas.microsoft.com/office/drawing/2014/main" id="{E4A939BE-B695-6EE8-ECB1-4B784E80029E}"/>
                </a:ext>
              </a:extLst>
            </p:cNvPr>
            <p:cNvSpPr/>
            <p:nvPr/>
          </p:nvSpPr>
          <p:spPr>
            <a:xfrm>
              <a:off x="2211450" y="2121100"/>
              <a:ext cx="146975" cy="229250"/>
            </a:xfrm>
            <a:custGeom>
              <a:avLst/>
              <a:gdLst/>
              <a:ahLst/>
              <a:cxnLst/>
              <a:rect l="l" t="t" r="r" b="b"/>
              <a:pathLst>
                <a:path w="5879" h="9170" extrusionOk="0">
                  <a:moveTo>
                    <a:pt x="5103" y="0"/>
                  </a:moveTo>
                  <a:lnTo>
                    <a:pt x="1" y="8689"/>
                  </a:lnTo>
                  <a:lnTo>
                    <a:pt x="814" y="9169"/>
                  </a:lnTo>
                  <a:lnTo>
                    <a:pt x="5879" y="37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4114;p56">
              <a:extLst>
                <a:ext uri="{FF2B5EF4-FFF2-40B4-BE49-F238E27FC236}">
                  <a16:creationId xmlns:a16="http://schemas.microsoft.com/office/drawing/2014/main" id="{0631262D-91F0-4B1C-B034-0FFCFFE67FF4}"/>
                </a:ext>
              </a:extLst>
            </p:cNvPr>
            <p:cNvSpPr/>
            <p:nvPr/>
          </p:nvSpPr>
          <p:spPr>
            <a:xfrm>
              <a:off x="2231775" y="2130350"/>
              <a:ext cx="131275" cy="220000"/>
            </a:xfrm>
            <a:custGeom>
              <a:avLst/>
              <a:gdLst/>
              <a:ahLst/>
              <a:cxnLst/>
              <a:rect l="l" t="t" r="r" b="b"/>
              <a:pathLst>
                <a:path w="5251" h="8800" extrusionOk="0">
                  <a:moveTo>
                    <a:pt x="5066" y="0"/>
                  </a:moveTo>
                  <a:lnTo>
                    <a:pt x="1" y="8799"/>
                  </a:lnTo>
                  <a:lnTo>
                    <a:pt x="814" y="8319"/>
                  </a:lnTo>
                  <a:lnTo>
                    <a:pt x="5251" y="629"/>
                  </a:lnTo>
                  <a:lnTo>
                    <a:pt x="5066" y="0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4115;p56">
              <a:extLst>
                <a:ext uri="{FF2B5EF4-FFF2-40B4-BE49-F238E27FC236}">
                  <a16:creationId xmlns:a16="http://schemas.microsoft.com/office/drawing/2014/main" id="{7050F021-7BA6-F09B-6821-4890F4175798}"/>
                </a:ext>
              </a:extLst>
            </p:cNvPr>
            <p:cNvSpPr/>
            <p:nvPr/>
          </p:nvSpPr>
          <p:spPr>
            <a:xfrm>
              <a:off x="2218850" y="1967675"/>
              <a:ext cx="38850" cy="19425"/>
            </a:xfrm>
            <a:custGeom>
              <a:avLst/>
              <a:gdLst/>
              <a:ahLst/>
              <a:cxnLst/>
              <a:rect l="l" t="t" r="r" b="b"/>
              <a:pathLst>
                <a:path w="1554" h="777" extrusionOk="0">
                  <a:moveTo>
                    <a:pt x="814" y="0"/>
                  </a:moveTo>
                  <a:lnTo>
                    <a:pt x="0" y="444"/>
                  </a:lnTo>
                  <a:lnTo>
                    <a:pt x="740" y="777"/>
                  </a:lnTo>
                  <a:lnTo>
                    <a:pt x="1553" y="333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4116;p56">
              <a:extLst>
                <a:ext uri="{FF2B5EF4-FFF2-40B4-BE49-F238E27FC236}">
                  <a16:creationId xmlns:a16="http://schemas.microsoft.com/office/drawing/2014/main" id="{CD4BF72B-8622-58B7-5F81-127F743068AC}"/>
                </a:ext>
              </a:extLst>
            </p:cNvPr>
            <p:cNvSpPr/>
            <p:nvPr/>
          </p:nvSpPr>
          <p:spPr>
            <a:xfrm>
              <a:off x="2205900" y="2088750"/>
              <a:ext cx="38850" cy="22200"/>
            </a:xfrm>
            <a:custGeom>
              <a:avLst/>
              <a:gdLst/>
              <a:ahLst/>
              <a:cxnLst/>
              <a:rect l="l" t="t" r="r" b="b"/>
              <a:pathLst>
                <a:path w="1554" h="888" extrusionOk="0">
                  <a:moveTo>
                    <a:pt x="740" y="0"/>
                  </a:moveTo>
                  <a:lnTo>
                    <a:pt x="1" y="518"/>
                  </a:lnTo>
                  <a:lnTo>
                    <a:pt x="777" y="888"/>
                  </a:lnTo>
                  <a:lnTo>
                    <a:pt x="1554" y="444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4117;p56">
              <a:extLst>
                <a:ext uri="{FF2B5EF4-FFF2-40B4-BE49-F238E27FC236}">
                  <a16:creationId xmlns:a16="http://schemas.microsoft.com/office/drawing/2014/main" id="{9D6C0A68-340D-05B6-71ED-FBC0EDF288EF}"/>
                </a:ext>
              </a:extLst>
            </p:cNvPr>
            <p:cNvSpPr/>
            <p:nvPr/>
          </p:nvSpPr>
          <p:spPr>
            <a:xfrm>
              <a:off x="2068200" y="2217225"/>
              <a:ext cx="183950" cy="294875"/>
            </a:xfrm>
            <a:custGeom>
              <a:avLst/>
              <a:gdLst/>
              <a:ahLst/>
              <a:cxnLst/>
              <a:rect l="l" t="t" r="r" b="b"/>
              <a:pathLst>
                <a:path w="7358" h="11795" extrusionOk="0">
                  <a:moveTo>
                    <a:pt x="740" y="0"/>
                  </a:moveTo>
                  <a:lnTo>
                    <a:pt x="0" y="370"/>
                  </a:lnTo>
                  <a:lnTo>
                    <a:pt x="6507" y="11794"/>
                  </a:lnTo>
                  <a:lnTo>
                    <a:pt x="7357" y="11276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4118;p56">
              <a:extLst>
                <a:ext uri="{FF2B5EF4-FFF2-40B4-BE49-F238E27FC236}">
                  <a16:creationId xmlns:a16="http://schemas.microsoft.com/office/drawing/2014/main" id="{BC9A393D-CE1C-3135-5D78-530C96905D80}"/>
                </a:ext>
              </a:extLst>
            </p:cNvPr>
            <p:cNvSpPr/>
            <p:nvPr/>
          </p:nvSpPr>
          <p:spPr>
            <a:xfrm>
              <a:off x="2063575" y="2226475"/>
              <a:ext cx="167300" cy="285625"/>
            </a:xfrm>
            <a:custGeom>
              <a:avLst/>
              <a:gdLst/>
              <a:ahLst/>
              <a:cxnLst/>
              <a:rect l="l" t="t" r="r" b="b"/>
              <a:pathLst>
                <a:path w="6692" h="11425" extrusionOk="0">
                  <a:moveTo>
                    <a:pt x="185" y="0"/>
                  </a:moveTo>
                  <a:lnTo>
                    <a:pt x="0" y="592"/>
                  </a:lnTo>
                  <a:lnTo>
                    <a:pt x="5916" y="10943"/>
                  </a:lnTo>
                  <a:lnTo>
                    <a:pt x="6692" y="1142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4119;p56">
              <a:extLst>
                <a:ext uri="{FF2B5EF4-FFF2-40B4-BE49-F238E27FC236}">
                  <a16:creationId xmlns:a16="http://schemas.microsoft.com/office/drawing/2014/main" id="{0C82933F-8395-C766-346E-08887ECA6A04}"/>
                </a:ext>
              </a:extLst>
            </p:cNvPr>
            <p:cNvSpPr/>
            <p:nvPr/>
          </p:nvSpPr>
          <p:spPr>
            <a:xfrm>
              <a:off x="2103325" y="2077650"/>
              <a:ext cx="144200" cy="232950"/>
            </a:xfrm>
            <a:custGeom>
              <a:avLst/>
              <a:gdLst/>
              <a:ahLst/>
              <a:cxnLst/>
              <a:rect l="l" t="t" r="r" b="b"/>
              <a:pathLst>
                <a:path w="5768" h="9318" extrusionOk="0">
                  <a:moveTo>
                    <a:pt x="776" y="1"/>
                  </a:moveTo>
                  <a:lnTo>
                    <a:pt x="0" y="371"/>
                  </a:lnTo>
                  <a:lnTo>
                    <a:pt x="5102" y="9317"/>
                  </a:lnTo>
                  <a:lnTo>
                    <a:pt x="5767" y="8504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4120;p56">
              <a:extLst>
                <a:ext uri="{FF2B5EF4-FFF2-40B4-BE49-F238E27FC236}">
                  <a16:creationId xmlns:a16="http://schemas.microsoft.com/office/drawing/2014/main" id="{D5D632FB-06B5-2563-C19A-6326ABD5963A}"/>
                </a:ext>
              </a:extLst>
            </p:cNvPr>
            <p:cNvSpPr/>
            <p:nvPr/>
          </p:nvSpPr>
          <p:spPr>
            <a:xfrm>
              <a:off x="2099625" y="2086900"/>
              <a:ext cx="131250" cy="223700"/>
            </a:xfrm>
            <a:custGeom>
              <a:avLst/>
              <a:gdLst/>
              <a:ahLst/>
              <a:cxnLst/>
              <a:rect l="l" t="t" r="r" b="b"/>
              <a:pathLst>
                <a:path w="5250" h="8948" extrusionOk="0">
                  <a:moveTo>
                    <a:pt x="148" y="1"/>
                  </a:moveTo>
                  <a:lnTo>
                    <a:pt x="0" y="592"/>
                  </a:lnTo>
                  <a:lnTo>
                    <a:pt x="4474" y="8504"/>
                  </a:lnTo>
                  <a:lnTo>
                    <a:pt x="5250" y="894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4121;p56">
              <a:extLst>
                <a:ext uri="{FF2B5EF4-FFF2-40B4-BE49-F238E27FC236}">
                  <a16:creationId xmlns:a16="http://schemas.microsoft.com/office/drawing/2014/main" id="{332D15F8-2C07-07D7-F1C6-E93815126875}"/>
                </a:ext>
              </a:extLst>
            </p:cNvPr>
            <p:cNvSpPr/>
            <p:nvPr/>
          </p:nvSpPr>
          <p:spPr>
            <a:xfrm>
              <a:off x="2030300" y="2360475"/>
              <a:ext cx="226475" cy="354025"/>
            </a:xfrm>
            <a:custGeom>
              <a:avLst/>
              <a:gdLst/>
              <a:ahLst/>
              <a:cxnLst/>
              <a:rect l="l" t="t" r="r" b="b"/>
              <a:pathLst>
                <a:path w="9059" h="14161" extrusionOk="0">
                  <a:moveTo>
                    <a:pt x="777" y="1"/>
                  </a:moveTo>
                  <a:lnTo>
                    <a:pt x="0" y="334"/>
                  </a:lnTo>
                  <a:lnTo>
                    <a:pt x="8208" y="14161"/>
                  </a:lnTo>
                  <a:lnTo>
                    <a:pt x="9058" y="13680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4122;p56">
              <a:extLst>
                <a:ext uri="{FF2B5EF4-FFF2-40B4-BE49-F238E27FC236}">
                  <a16:creationId xmlns:a16="http://schemas.microsoft.com/office/drawing/2014/main" id="{F8DD6B0A-CA2B-E742-8084-AE7DC06F105D}"/>
                </a:ext>
              </a:extLst>
            </p:cNvPr>
            <p:cNvSpPr/>
            <p:nvPr/>
          </p:nvSpPr>
          <p:spPr>
            <a:xfrm>
              <a:off x="2025675" y="2368800"/>
              <a:ext cx="209825" cy="345700"/>
            </a:xfrm>
            <a:custGeom>
              <a:avLst/>
              <a:gdLst/>
              <a:ahLst/>
              <a:cxnLst/>
              <a:rect l="l" t="t" r="r" b="b"/>
              <a:pathLst>
                <a:path w="8393" h="13828" extrusionOk="0">
                  <a:moveTo>
                    <a:pt x="185" y="1"/>
                  </a:moveTo>
                  <a:lnTo>
                    <a:pt x="0" y="592"/>
                  </a:lnTo>
                  <a:lnTo>
                    <a:pt x="7616" y="13347"/>
                  </a:lnTo>
                  <a:lnTo>
                    <a:pt x="8393" y="13828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4123;p56">
              <a:extLst>
                <a:ext uri="{FF2B5EF4-FFF2-40B4-BE49-F238E27FC236}">
                  <a16:creationId xmlns:a16="http://schemas.microsoft.com/office/drawing/2014/main" id="{8351D277-900C-9949-B0C0-0F90C9D7B586}"/>
                </a:ext>
              </a:extLst>
            </p:cNvPr>
            <p:cNvSpPr/>
            <p:nvPr/>
          </p:nvSpPr>
          <p:spPr>
            <a:xfrm>
              <a:off x="2205900" y="2101700"/>
              <a:ext cx="29600" cy="613725"/>
            </a:xfrm>
            <a:custGeom>
              <a:avLst/>
              <a:gdLst/>
              <a:ahLst/>
              <a:cxnLst/>
              <a:rect l="l" t="t" r="r" b="b"/>
              <a:pathLst>
                <a:path w="1184" h="24549" extrusionOk="0">
                  <a:moveTo>
                    <a:pt x="1" y="0"/>
                  </a:moveTo>
                  <a:lnTo>
                    <a:pt x="407" y="24068"/>
                  </a:lnTo>
                  <a:lnTo>
                    <a:pt x="1184" y="24549"/>
                  </a:lnTo>
                  <a:lnTo>
                    <a:pt x="777" y="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4124;p56">
              <a:extLst>
                <a:ext uri="{FF2B5EF4-FFF2-40B4-BE49-F238E27FC236}">
                  <a16:creationId xmlns:a16="http://schemas.microsoft.com/office/drawing/2014/main" id="{5834D09C-93C4-6C46-D868-FC7DD1B369D6}"/>
                </a:ext>
              </a:extLst>
            </p:cNvPr>
            <p:cNvSpPr/>
            <p:nvPr/>
          </p:nvSpPr>
          <p:spPr>
            <a:xfrm>
              <a:off x="2225325" y="2099850"/>
              <a:ext cx="31450" cy="615575"/>
            </a:xfrm>
            <a:custGeom>
              <a:avLst/>
              <a:gdLst/>
              <a:ahLst/>
              <a:cxnLst/>
              <a:rect l="l" t="t" r="r" b="b"/>
              <a:pathLst>
                <a:path w="1258" h="24623" extrusionOk="0">
                  <a:moveTo>
                    <a:pt x="777" y="0"/>
                  </a:moveTo>
                  <a:lnTo>
                    <a:pt x="0" y="444"/>
                  </a:lnTo>
                  <a:lnTo>
                    <a:pt x="407" y="24623"/>
                  </a:lnTo>
                  <a:lnTo>
                    <a:pt x="1257" y="24142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4125;p56">
              <a:extLst>
                <a:ext uri="{FF2B5EF4-FFF2-40B4-BE49-F238E27FC236}">
                  <a16:creationId xmlns:a16="http://schemas.microsoft.com/office/drawing/2014/main" id="{AC03E84E-AD8C-871E-B23E-FE2792FD59AE}"/>
                </a:ext>
              </a:extLst>
            </p:cNvPr>
            <p:cNvSpPr/>
            <p:nvPr/>
          </p:nvSpPr>
          <p:spPr>
            <a:xfrm>
              <a:off x="2090375" y="1961200"/>
              <a:ext cx="285625" cy="164550"/>
            </a:xfrm>
            <a:custGeom>
              <a:avLst/>
              <a:gdLst/>
              <a:ahLst/>
              <a:cxnLst/>
              <a:rect l="l" t="t" r="r" b="b"/>
              <a:pathLst>
                <a:path w="11425" h="6582" extrusionOk="0">
                  <a:moveTo>
                    <a:pt x="5731" y="0"/>
                  </a:moveTo>
                  <a:lnTo>
                    <a:pt x="370" y="3069"/>
                  </a:lnTo>
                  <a:lnTo>
                    <a:pt x="0" y="2884"/>
                  </a:lnTo>
                  <a:lnTo>
                    <a:pt x="0" y="3328"/>
                  </a:lnTo>
                  <a:lnTo>
                    <a:pt x="5731" y="6581"/>
                  </a:lnTo>
                  <a:lnTo>
                    <a:pt x="11424" y="3328"/>
                  </a:lnTo>
                  <a:lnTo>
                    <a:pt x="11424" y="2884"/>
                  </a:lnTo>
                  <a:lnTo>
                    <a:pt x="11055" y="3069"/>
                  </a:lnTo>
                  <a:lnTo>
                    <a:pt x="5731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4126;p56">
              <a:extLst>
                <a:ext uri="{FF2B5EF4-FFF2-40B4-BE49-F238E27FC236}">
                  <a16:creationId xmlns:a16="http://schemas.microsoft.com/office/drawing/2014/main" id="{1E8B00A4-CFCA-E29D-D03E-72E56D5E62D2}"/>
                </a:ext>
              </a:extLst>
            </p:cNvPr>
            <p:cNvSpPr/>
            <p:nvPr/>
          </p:nvSpPr>
          <p:spPr>
            <a:xfrm>
              <a:off x="2090375" y="1950100"/>
              <a:ext cx="285625" cy="165475"/>
            </a:xfrm>
            <a:custGeom>
              <a:avLst/>
              <a:gdLst/>
              <a:ahLst/>
              <a:cxnLst/>
              <a:rect l="l" t="t" r="r" b="b"/>
              <a:pathLst>
                <a:path w="11425" h="6619" extrusionOk="0">
                  <a:moveTo>
                    <a:pt x="5731" y="1"/>
                  </a:moveTo>
                  <a:lnTo>
                    <a:pt x="0" y="3328"/>
                  </a:lnTo>
                  <a:lnTo>
                    <a:pt x="5731" y="6619"/>
                  </a:lnTo>
                  <a:lnTo>
                    <a:pt x="11424" y="332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4127;p56">
              <a:extLst>
                <a:ext uri="{FF2B5EF4-FFF2-40B4-BE49-F238E27FC236}">
                  <a16:creationId xmlns:a16="http://schemas.microsoft.com/office/drawing/2014/main" id="{24D2F458-94B3-EE1A-E1BF-BE9CB0BAAD63}"/>
                </a:ext>
              </a:extLst>
            </p:cNvPr>
            <p:cNvSpPr/>
            <p:nvPr/>
          </p:nvSpPr>
          <p:spPr>
            <a:xfrm>
              <a:off x="2139350" y="1993550"/>
              <a:ext cx="140525" cy="80425"/>
            </a:xfrm>
            <a:custGeom>
              <a:avLst/>
              <a:gdLst/>
              <a:ahLst/>
              <a:cxnLst/>
              <a:rect l="l" t="t" r="r" b="b"/>
              <a:pathLst>
                <a:path w="5621" h="3217" extrusionOk="0">
                  <a:moveTo>
                    <a:pt x="777" y="0"/>
                  </a:moveTo>
                  <a:lnTo>
                    <a:pt x="1" y="444"/>
                  </a:lnTo>
                  <a:lnTo>
                    <a:pt x="4844" y="3217"/>
                  </a:lnTo>
                  <a:lnTo>
                    <a:pt x="5620" y="28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4128;p56">
              <a:extLst>
                <a:ext uri="{FF2B5EF4-FFF2-40B4-BE49-F238E27FC236}">
                  <a16:creationId xmlns:a16="http://schemas.microsoft.com/office/drawing/2014/main" id="{833CE8F6-E41B-E747-5FCA-40EA10367455}"/>
                </a:ext>
              </a:extLst>
            </p:cNvPr>
            <p:cNvSpPr/>
            <p:nvPr/>
          </p:nvSpPr>
          <p:spPr>
            <a:xfrm>
              <a:off x="2233625" y="2033300"/>
              <a:ext cx="142375" cy="92450"/>
            </a:xfrm>
            <a:custGeom>
              <a:avLst/>
              <a:gdLst/>
              <a:ahLst/>
              <a:cxnLst/>
              <a:rect l="l" t="t" r="r" b="b"/>
              <a:pathLst>
                <a:path w="5695" h="3698" extrusionOk="0">
                  <a:moveTo>
                    <a:pt x="5694" y="0"/>
                  </a:moveTo>
                  <a:lnTo>
                    <a:pt x="1" y="3291"/>
                  </a:lnTo>
                  <a:lnTo>
                    <a:pt x="1" y="3697"/>
                  </a:lnTo>
                  <a:lnTo>
                    <a:pt x="5694" y="444"/>
                  </a:lnTo>
                  <a:lnTo>
                    <a:pt x="5694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4129;p56">
              <a:extLst>
                <a:ext uri="{FF2B5EF4-FFF2-40B4-BE49-F238E27FC236}">
                  <a16:creationId xmlns:a16="http://schemas.microsoft.com/office/drawing/2014/main" id="{F76BB0B2-A99F-0555-BFD8-31C23B732169}"/>
                </a:ext>
              </a:extLst>
            </p:cNvPr>
            <p:cNvSpPr/>
            <p:nvPr/>
          </p:nvSpPr>
          <p:spPr>
            <a:xfrm>
              <a:off x="2501675" y="1857675"/>
              <a:ext cx="108150" cy="143300"/>
            </a:xfrm>
            <a:custGeom>
              <a:avLst/>
              <a:gdLst/>
              <a:ahLst/>
              <a:cxnLst/>
              <a:rect l="l" t="t" r="r" b="b"/>
              <a:pathLst>
                <a:path w="4326" h="5732" extrusionOk="0">
                  <a:moveTo>
                    <a:pt x="37" y="1"/>
                  </a:moveTo>
                  <a:lnTo>
                    <a:pt x="0" y="3291"/>
                  </a:lnTo>
                  <a:lnTo>
                    <a:pt x="4326" y="5731"/>
                  </a:lnTo>
                  <a:lnTo>
                    <a:pt x="4326" y="247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4130;p56">
              <a:extLst>
                <a:ext uri="{FF2B5EF4-FFF2-40B4-BE49-F238E27FC236}">
                  <a16:creationId xmlns:a16="http://schemas.microsoft.com/office/drawing/2014/main" id="{6122A572-3B9C-6CE9-ECDF-522DC1CA8776}"/>
                </a:ext>
              </a:extLst>
            </p:cNvPr>
            <p:cNvSpPr/>
            <p:nvPr/>
          </p:nvSpPr>
          <p:spPr>
            <a:xfrm>
              <a:off x="2502600" y="1840125"/>
              <a:ext cx="139575" cy="79500"/>
            </a:xfrm>
            <a:custGeom>
              <a:avLst/>
              <a:gdLst/>
              <a:ahLst/>
              <a:cxnLst/>
              <a:rect l="l" t="t" r="r" b="b"/>
              <a:pathLst>
                <a:path w="5583" h="3180" extrusionOk="0">
                  <a:moveTo>
                    <a:pt x="1257" y="0"/>
                  </a:moveTo>
                  <a:lnTo>
                    <a:pt x="0" y="703"/>
                  </a:lnTo>
                  <a:lnTo>
                    <a:pt x="4289" y="3180"/>
                  </a:lnTo>
                  <a:lnTo>
                    <a:pt x="5583" y="2477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4131;p56">
              <a:extLst>
                <a:ext uri="{FF2B5EF4-FFF2-40B4-BE49-F238E27FC236}">
                  <a16:creationId xmlns:a16="http://schemas.microsoft.com/office/drawing/2014/main" id="{1CB8567C-9876-B597-0DDB-D1BD23371A7B}"/>
                </a:ext>
              </a:extLst>
            </p:cNvPr>
            <p:cNvSpPr/>
            <p:nvPr/>
          </p:nvSpPr>
          <p:spPr>
            <a:xfrm>
              <a:off x="2609800" y="1902050"/>
              <a:ext cx="31450" cy="98925"/>
            </a:xfrm>
            <a:custGeom>
              <a:avLst/>
              <a:gdLst/>
              <a:ahLst/>
              <a:cxnLst/>
              <a:rect l="l" t="t" r="r" b="b"/>
              <a:pathLst>
                <a:path w="1258" h="3957" extrusionOk="0">
                  <a:moveTo>
                    <a:pt x="1258" y="0"/>
                  </a:moveTo>
                  <a:lnTo>
                    <a:pt x="1" y="703"/>
                  </a:lnTo>
                  <a:lnTo>
                    <a:pt x="1" y="3956"/>
                  </a:lnTo>
                  <a:lnTo>
                    <a:pt x="1258" y="329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4132;p56">
              <a:extLst>
                <a:ext uri="{FF2B5EF4-FFF2-40B4-BE49-F238E27FC236}">
                  <a16:creationId xmlns:a16="http://schemas.microsoft.com/office/drawing/2014/main" id="{CD1B365C-FB71-3DD0-5015-D337E40CCE69}"/>
                </a:ext>
              </a:extLst>
            </p:cNvPr>
            <p:cNvSpPr/>
            <p:nvPr/>
          </p:nvSpPr>
          <p:spPr>
            <a:xfrm>
              <a:off x="2502600" y="1840125"/>
              <a:ext cx="138650" cy="79500"/>
            </a:xfrm>
            <a:custGeom>
              <a:avLst/>
              <a:gdLst/>
              <a:ahLst/>
              <a:cxnLst/>
              <a:rect l="l" t="t" r="r" b="b"/>
              <a:pathLst>
                <a:path w="5546" h="3180" extrusionOk="0">
                  <a:moveTo>
                    <a:pt x="1257" y="0"/>
                  </a:moveTo>
                  <a:lnTo>
                    <a:pt x="0" y="703"/>
                  </a:lnTo>
                  <a:lnTo>
                    <a:pt x="4289" y="3180"/>
                  </a:lnTo>
                  <a:lnTo>
                    <a:pt x="5546" y="2477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4133;p56">
              <a:extLst>
                <a:ext uri="{FF2B5EF4-FFF2-40B4-BE49-F238E27FC236}">
                  <a16:creationId xmlns:a16="http://schemas.microsoft.com/office/drawing/2014/main" id="{9A54A8B2-92FB-B69E-5F8E-804854ED4EEB}"/>
                </a:ext>
              </a:extLst>
            </p:cNvPr>
            <p:cNvSpPr/>
            <p:nvPr/>
          </p:nvSpPr>
          <p:spPr>
            <a:xfrm>
              <a:off x="2516450" y="1777275"/>
              <a:ext cx="5575" cy="83200"/>
            </a:xfrm>
            <a:custGeom>
              <a:avLst/>
              <a:gdLst/>
              <a:ahLst/>
              <a:cxnLst/>
              <a:rect l="l" t="t" r="r" b="b"/>
              <a:pathLst>
                <a:path w="223" h="3328" extrusionOk="0">
                  <a:moveTo>
                    <a:pt x="1" y="0"/>
                  </a:moveTo>
                  <a:lnTo>
                    <a:pt x="1" y="3180"/>
                  </a:lnTo>
                  <a:lnTo>
                    <a:pt x="223" y="3328"/>
                  </a:lnTo>
                  <a:lnTo>
                    <a:pt x="223" y="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4134;p56">
              <a:extLst>
                <a:ext uri="{FF2B5EF4-FFF2-40B4-BE49-F238E27FC236}">
                  <a16:creationId xmlns:a16="http://schemas.microsoft.com/office/drawing/2014/main" id="{3BF7B8C0-1FD3-9BDD-CFC3-1DA90829C13D}"/>
                </a:ext>
              </a:extLst>
            </p:cNvPr>
            <p:cNvSpPr/>
            <p:nvPr/>
          </p:nvSpPr>
          <p:spPr>
            <a:xfrm>
              <a:off x="2522000" y="1773575"/>
              <a:ext cx="12975" cy="86900"/>
            </a:xfrm>
            <a:custGeom>
              <a:avLst/>
              <a:gdLst/>
              <a:ahLst/>
              <a:cxnLst/>
              <a:rect l="l" t="t" r="r" b="b"/>
              <a:pathLst>
                <a:path w="519" h="3476" extrusionOk="0">
                  <a:moveTo>
                    <a:pt x="518" y="0"/>
                  </a:moveTo>
                  <a:lnTo>
                    <a:pt x="1" y="296"/>
                  </a:lnTo>
                  <a:lnTo>
                    <a:pt x="1" y="3476"/>
                  </a:lnTo>
                  <a:lnTo>
                    <a:pt x="481" y="3143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4135;p56">
              <a:extLst>
                <a:ext uri="{FF2B5EF4-FFF2-40B4-BE49-F238E27FC236}">
                  <a16:creationId xmlns:a16="http://schemas.microsoft.com/office/drawing/2014/main" id="{66AEABFD-57E9-9CFE-B31E-E3260A8A81C0}"/>
                </a:ext>
              </a:extLst>
            </p:cNvPr>
            <p:cNvSpPr/>
            <p:nvPr/>
          </p:nvSpPr>
          <p:spPr>
            <a:xfrm>
              <a:off x="2516450" y="1771725"/>
              <a:ext cx="18525" cy="9275"/>
            </a:xfrm>
            <a:custGeom>
              <a:avLst/>
              <a:gdLst/>
              <a:ahLst/>
              <a:cxnLst/>
              <a:rect l="l" t="t" r="r" b="b"/>
              <a:pathLst>
                <a:path w="741" h="371" extrusionOk="0">
                  <a:moveTo>
                    <a:pt x="482" y="0"/>
                  </a:moveTo>
                  <a:lnTo>
                    <a:pt x="1" y="222"/>
                  </a:lnTo>
                  <a:lnTo>
                    <a:pt x="223" y="370"/>
                  </a:lnTo>
                  <a:lnTo>
                    <a:pt x="740" y="7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4136;p56">
              <a:extLst>
                <a:ext uri="{FF2B5EF4-FFF2-40B4-BE49-F238E27FC236}">
                  <a16:creationId xmlns:a16="http://schemas.microsoft.com/office/drawing/2014/main" id="{B722BAD4-22B0-C78D-F948-1174FA3A7FA1}"/>
                </a:ext>
              </a:extLst>
            </p:cNvPr>
            <p:cNvSpPr/>
            <p:nvPr/>
          </p:nvSpPr>
          <p:spPr>
            <a:xfrm>
              <a:off x="2522000" y="1773575"/>
              <a:ext cx="12975" cy="86900"/>
            </a:xfrm>
            <a:custGeom>
              <a:avLst/>
              <a:gdLst/>
              <a:ahLst/>
              <a:cxnLst/>
              <a:rect l="l" t="t" r="r" b="b"/>
              <a:pathLst>
                <a:path w="519" h="3476" extrusionOk="0">
                  <a:moveTo>
                    <a:pt x="518" y="0"/>
                  </a:moveTo>
                  <a:lnTo>
                    <a:pt x="1" y="296"/>
                  </a:lnTo>
                  <a:lnTo>
                    <a:pt x="1" y="3476"/>
                  </a:lnTo>
                  <a:lnTo>
                    <a:pt x="481" y="3143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4137;p56">
              <a:extLst>
                <a:ext uri="{FF2B5EF4-FFF2-40B4-BE49-F238E27FC236}">
                  <a16:creationId xmlns:a16="http://schemas.microsoft.com/office/drawing/2014/main" id="{EEB5AB30-90E8-7AA4-1E57-D6EB53135BF5}"/>
                </a:ext>
              </a:extLst>
            </p:cNvPr>
            <p:cNvSpPr/>
            <p:nvPr/>
          </p:nvSpPr>
          <p:spPr>
            <a:xfrm>
              <a:off x="2607975" y="1828100"/>
              <a:ext cx="6475" cy="81375"/>
            </a:xfrm>
            <a:custGeom>
              <a:avLst/>
              <a:gdLst/>
              <a:ahLst/>
              <a:cxnLst/>
              <a:rect l="l" t="t" r="r" b="b"/>
              <a:pathLst>
                <a:path w="259" h="3255" extrusionOk="0">
                  <a:moveTo>
                    <a:pt x="37" y="1"/>
                  </a:moveTo>
                  <a:lnTo>
                    <a:pt x="0" y="3180"/>
                  </a:lnTo>
                  <a:lnTo>
                    <a:pt x="259" y="3254"/>
                  </a:lnTo>
                  <a:lnTo>
                    <a:pt x="259" y="14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4138;p56">
              <a:extLst>
                <a:ext uri="{FF2B5EF4-FFF2-40B4-BE49-F238E27FC236}">
                  <a16:creationId xmlns:a16="http://schemas.microsoft.com/office/drawing/2014/main" id="{C92F9E0C-45C3-166D-2348-82720DA8CF0C}"/>
                </a:ext>
              </a:extLst>
            </p:cNvPr>
            <p:cNvSpPr/>
            <p:nvPr/>
          </p:nvSpPr>
          <p:spPr>
            <a:xfrm>
              <a:off x="2614425" y="1824400"/>
              <a:ext cx="12050" cy="85075"/>
            </a:xfrm>
            <a:custGeom>
              <a:avLst/>
              <a:gdLst/>
              <a:ahLst/>
              <a:cxnLst/>
              <a:rect l="l" t="t" r="r" b="b"/>
              <a:pathLst>
                <a:path w="482" h="3403" extrusionOk="0">
                  <a:moveTo>
                    <a:pt x="481" y="1"/>
                  </a:moveTo>
                  <a:lnTo>
                    <a:pt x="1" y="297"/>
                  </a:lnTo>
                  <a:lnTo>
                    <a:pt x="1" y="3402"/>
                  </a:lnTo>
                  <a:lnTo>
                    <a:pt x="481" y="3143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139;p56">
              <a:extLst>
                <a:ext uri="{FF2B5EF4-FFF2-40B4-BE49-F238E27FC236}">
                  <a16:creationId xmlns:a16="http://schemas.microsoft.com/office/drawing/2014/main" id="{CE4FCFFB-1821-774F-A013-9BDADAEE5FC2}"/>
                </a:ext>
              </a:extLst>
            </p:cNvPr>
            <p:cNvSpPr/>
            <p:nvPr/>
          </p:nvSpPr>
          <p:spPr>
            <a:xfrm>
              <a:off x="2608900" y="1822550"/>
              <a:ext cx="17575" cy="9275"/>
            </a:xfrm>
            <a:custGeom>
              <a:avLst/>
              <a:gdLst/>
              <a:ahLst/>
              <a:cxnLst/>
              <a:rect l="l" t="t" r="r" b="b"/>
              <a:pathLst>
                <a:path w="703" h="371" extrusionOk="0">
                  <a:moveTo>
                    <a:pt x="481" y="1"/>
                  </a:moveTo>
                  <a:lnTo>
                    <a:pt x="0" y="223"/>
                  </a:lnTo>
                  <a:lnTo>
                    <a:pt x="222" y="371"/>
                  </a:lnTo>
                  <a:lnTo>
                    <a:pt x="702" y="75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4140;p56">
              <a:extLst>
                <a:ext uri="{FF2B5EF4-FFF2-40B4-BE49-F238E27FC236}">
                  <a16:creationId xmlns:a16="http://schemas.microsoft.com/office/drawing/2014/main" id="{7B30A4F6-A6D4-E940-FA66-61C59AF734C1}"/>
                </a:ext>
              </a:extLst>
            </p:cNvPr>
            <p:cNvSpPr/>
            <p:nvPr/>
          </p:nvSpPr>
          <p:spPr>
            <a:xfrm>
              <a:off x="2614425" y="1824400"/>
              <a:ext cx="12050" cy="85075"/>
            </a:xfrm>
            <a:custGeom>
              <a:avLst/>
              <a:gdLst/>
              <a:ahLst/>
              <a:cxnLst/>
              <a:rect l="l" t="t" r="r" b="b"/>
              <a:pathLst>
                <a:path w="482" h="3403" extrusionOk="0">
                  <a:moveTo>
                    <a:pt x="481" y="1"/>
                  </a:moveTo>
                  <a:lnTo>
                    <a:pt x="1" y="297"/>
                  </a:lnTo>
                  <a:lnTo>
                    <a:pt x="1" y="3402"/>
                  </a:lnTo>
                  <a:lnTo>
                    <a:pt x="481" y="3143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4141;p56">
              <a:extLst>
                <a:ext uri="{FF2B5EF4-FFF2-40B4-BE49-F238E27FC236}">
                  <a16:creationId xmlns:a16="http://schemas.microsoft.com/office/drawing/2014/main" id="{B84484F5-34B4-47B8-C4FA-8C5925055B89}"/>
                </a:ext>
              </a:extLst>
            </p:cNvPr>
            <p:cNvSpPr/>
            <p:nvPr/>
          </p:nvSpPr>
          <p:spPr>
            <a:xfrm>
              <a:off x="2516450" y="1774500"/>
              <a:ext cx="98000" cy="65650"/>
            </a:xfrm>
            <a:custGeom>
              <a:avLst/>
              <a:gdLst/>
              <a:ahLst/>
              <a:cxnLst/>
              <a:rect l="l" t="t" r="r" b="b"/>
              <a:pathLst>
                <a:path w="3920" h="2626" extrusionOk="0">
                  <a:moveTo>
                    <a:pt x="1" y="0"/>
                  </a:moveTo>
                  <a:lnTo>
                    <a:pt x="38" y="444"/>
                  </a:lnTo>
                  <a:lnTo>
                    <a:pt x="3846" y="2625"/>
                  </a:lnTo>
                  <a:lnTo>
                    <a:pt x="3920" y="22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4142;p56">
              <a:extLst>
                <a:ext uri="{FF2B5EF4-FFF2-40B4-BE49-F238E27FC236}">
                  <a16:creationId xmlns:a16="http://schemas.microsoft.com/office/drawing/2014/main" id="{D37B331D-0A3E-AEC0-6B6E-5DD608A36C4B}"/>
                </a:ext>
              </a:extLst>
            </p:cNvPr>
            <p:cNvSpPr/>
            <p:nvPr/>
          </p:nvSpPr>
          <p:spPr>
            <a:xfrm>
              <a:off x="2516450" y="1768950"/>
              <a:ext cx="110025" cy="62875"/>
            </a:xfrm>
            <a:custGeom>
              <a:avLst/>
              <a:gdLst/>
              <a:ahLst/>
              <a:cxnLst/>
              <a:rect l="l" t="t" r="r" b="b"/>
              <a:pathLst>
                <a:path w="4401" h="2515" extrusionOk="0">
                  <a:moveTo>
                    <a:pt x="556" y="1"/>
                  </a:moveTo>
                  <a:lnTo>
                    <a:pt x="1" y="296"/>
                  </a:lnTo>
                  <a:lnTo>
                    <a:pt x="3920" y="2515"/>
                  </a:lnTo>
                  <a:lnTo>
                    <a:pt x="4400" y="221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4143;p56">
              <a:extLst>
                <a:ext uri="{FF2B5EF4-FFF2-40B4-BE49-F238E27FC236}">
                  <a16:creationId xmlns:a16="http://schemas.microsoft.com/office/drawing/2014/main" id="{5849D579-553D-8F73-3A2B-0A747AD10297}"/>
                </a:ext>
              </a:extLst>
            </p:cNvPr>
            <p:cNvSpPr/>
            <p:nvPr/>
          </p:nvSpPr>
          <p:spPr>
            <a:xfrm>
              <a:off x="2557125" y="1757850"/>
              <a:ext cx="11125" cy="48100"/>
            </a:xfrm>
            <a:custGeom>
              <a:avLst/>
              <a:gdLst/>
              <a:ahLst/>
              <a:cxnLst/>
              <a:rect l="l" t="t" r="r" b="b"/>
              <a:pathLst>
                <a:path w="445" h="1924" extrusionOk="0">
                  <a:moveTo>
                    <a:pt x="1" y="1"/>
                  </a:moveTo>
                  <a:lnTo>
                    <a:pt x="1" y="1665"/>
                  </a:lnTo>
                  <a:lnTo>
                    <a:pt x="444" y="1923"/>
                  </a:lnTo>
                  <a:lnTo>
                    <a:pt x="444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4144;p56">
              <a:extLst>
                <a:ext uri="{FF2B5EF4-FFF2-40B4-BE49-F238E27FC236}">
                  <a16:creationId xmlns:a16="http://schemas.microsoft.com/office/drawing/2014/main" id="{79E4F3D7-5362-9CF7-C8F4-BF18D9C7A4C3}"/>
                </a:ext>
              </a:extLst>
            </p:cNvPr>
            <p:cNvSpPr/>
            <p:nvPr/>
          </p:nvSpPr>
          <p:spPr>
            <a:xfrm>
              <a:off x="2568225" y="1754175"/>
              <a:ext cx="13875" cy="51775"/>
            </a:xfrm>
            <a:custGeom>
              <a:avLst/>
              <a:gdLst/>
              <a:ahLst/>
              <a:cxnLst/>
              <a:rect l="l" t="t" r="r" b="b"/>
              <a:pathLst>
                <a:path w="555" h="2071" extrusionOk="0">
                  <a:moveTo>
                    <a:pt x="555" y="0"/>
                  </a:moveTo>
                  <a:lnTo>
                    <a:pt x="0" y="259"/>
                  </a:lnTo>
                  <a:lnTo>
                    <a:pt x="0" y="2070"/>
                  </a:lnTo>
                  <a:lnTo>
                    <a:pt x="481" y="17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4145;p56">
              <a:extLst>
                <a:ext uri="{FF2B5EF4-FFF2-40B4-BE49-F238E27FC236}">
                  <a16:creationId xmlns:a16="http://schemas.microsoft.com/office/drawing/2014/main" id="{C7C7D1A0-0295-ABA5-2AEE-80923A272BDC}"/>
                </a:ext>
              </a:extLst>
            </p:cNvPr>
            <p:cNvSpPr/>
            <p:nvPr/>
          </p:nvSpPr>
          <p:spPr>
            <a:xfrm>
              <a:off x="2557125" y="1749550"/>
              <a:ext cx="24975" cy="11100"/>
            </a:xfrm>
            <a:custGeom>
              <a:avLst/>
              <a:gdLst/>
              <a:ahLst/>
              <a:cxnLst/>
              <a:rect l="l" t="t" r="r" b="b"/>
              <a:pathLst>
                <a:path w="999" h="444" extrusionOk="0">
                  <a:moveTo>
                    <a:pt x="444" y="0"/>
                  </a:moveTo>
                  <a:lnTo>
                    <a:pt x="1" y="333"/>
                  </a:lnTo>
                  <a:lnTo>
                    <a:pt x="444" y="444"/>
                  </a:lnTo>
                  <a:lnTo>
                    <a:pt x="999" y="18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4146;p56">
              <a:extLst>
                <a:ext uri="{FF2B5EF4-FFF2-40B4-BE49-F238E27FC236}">
                  <a16:creationId xmlns:a16="http://schemas.microsoft.com/office/drawing/2014/main" id="{B5177379-79BC-8195-464B-A54021F58A11}"/>
                </a:ext>
              </a:extLst>
            </p:cNvPr>
            <p:cNvSpPr/>
            <p:nvPr/>
          </p:nvSpPr>
          <p:spPr>
            <a:xfrm>
              <a:off x="2568225" y="1754175"/>
              <a:ext cx="13875" cy="51775"/>
            </a:xfrm>
            <a:custGeom>
              <a:avLst/>
              <a:gdLst/>
              <a:ahLst/>
              <a:cxnLst/>
              <a:rect l="l" t="t" r="r" b="b"/>
              <a:pathLst>
                <a:path w="555" h="2071" extrusionOk="0">
                  <a:moveTo>
                    <a:pt x="555" y="0"/>
                  </a:moveTo>
                  <a:lnTo>
                    <a:pt x="0" y="259"/>
                  </a:lnTo>
                  <a:lnTo>
                    <a:pt x="0" y="2070"/>
                  </a:lnTo>
                  <a:lnTo>
                    <a:pt x="555" y="17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4147;p56">
              <a:extLst>
                <a:ext uri="{FF2B5EF4-FFF2-40B4-BE49-F238E27FC236}">
                  <a16:creationId xmlns:a16="http://schemas.microsoft.com/office/drawing/2014/main" id="{101F0EB8-FE47-1527-E3E4-37DD2E6F9335}"/>
                </a:ext>
              </a:extLst>
            </p:cNvPr>
            <p:cNvSpPr/>
            <p:nvPr/>
          </p:nvSpPr>
          <p:spPr>
            <a:xfrm>
              <a:off x="2156000" y="1935325"/>
              <a:ext cx="65650" cy="88750"/>
            </a:xfrm>
            <a:custGeom>
              <a:avLst/>
              <a:gdLst/>
              <a:ahLst/>
              <a:cxnLst/>
              <a:rect l="l" t="t" r="r" b="b"/>
              <a:pathLst>
                <a:path w="2626" h="3550" extrusionOk="0">
                  <a:moveTo>
                    <a:pt x="1627" y="0"/>
                  </a:moveTo>
                  <a:cubicBezTo>
                    <a:pt x="962" y="37"/>
                    <a:pt x="296" y="814"/>
                    <a:pt x="148" y="1738"/>
                  </a:cubicBezTo>
                  <a:cubicBezTo>
                    <a:pt x="0" y="2440"/>
                    <a:pt x="185" y="2995"/>
                    <a:pt x="518" y="3217"/>
                  </a:cubicBezTo>
                  <a:cubicBezTo>
                    <a:pt x="555" y="3217"/>
                    <a:pt x="555" y="3291"/>
                    <a:pt x="592" y="3291"/>
                  </a:cubicBezTo>
                  <a:lnTo>
                    <a:pt x="1073" y="3549"/>
                  </a:lnTo>
                  <a:lnTo>
                    <a:pt x="962" y="3365"/>
                  </a:lnTo>
                  <a:cubicBezTo>
                    <a:pt x="1627" y="3328"/>
                    <a:pt x="2256" y="2551"/>
                    <a:pt x="2440" y="1627"/>
                  </a:cubicBezTo>
                  <a:cubicBezTo>
                    <a:pt x="2551" y="1109"/>
                    <a:pt x="2514" y="703"/>
                    <a:pt x="2330" y="407"/>
                  </a:cubicBezTo>
                  <a:lnTo>
                    <a:pt x="2625" y="407"/>
                  </a:lnTo>
                  <a:lnTo>
                    <a:pt x="2034" y="111"/>
                  </a:lnTo>
                  <a:cubicBezTo>
                    <a:pt x="1997" y="111"/>
                    <a:pt x="1997" y="37"/>
                    <a:pt x="1960" y="37"/>
                  </a:cubicBezTo>
                  <a:cubicBezTo>
                    <a:pt x="1849" y="0"/>
                    <a:pt x="1701" y="0"/>
                    <a:pt x="1627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4148;p56">
              <a:extLst>
                <a:ext uri="{FF2B5EF4-FFF2-40B4-BE49-F238E27FC236}">
                  <a16:creationId xmlns:a16="http://schemas.microsoft.com/office/drawing/2014/main" id="{C8CD6C77-2E03-9C2D-3A2F-0951365EEE0E}"/>
                </a:ext>
              </a:extLst>
            </p:cNvPr>
            <p:cNvSpPr/>
            <p:nvPr/>
          </p:nvSpPr>
          <p:spPr>
            <a:xfrm>
              <a:off x="2169975" y="1943650"/>
              <a:ext cx="67375" cy="84150"/>
            </a:xfrm>
            <a:custGeom>
              <a:avLst/>
              <a:gdLst/>
              <a:ahLst/>
              <a:cxnLst/>
              <a:rect l="l" t="t" r="r" b="b"/>
              <a:pathLst>
                <a:path w="2695" h="3366" extrusionOk="0">
                  <a:moveTo>
                    <a:pt x="1660" y="0"/>
                  </a:moveTo>
                  <a:cubicBezTo>
                    <a:pt x="1031" y="37"/>
                    <a:pt x="329" y="813"/>
                    <a:pt x="181" y="1738"/>
                  </a:cubicBezTo>
                  <a:cubicBezTo>
                    <a:pt x="0" y="2640"/>
                    <a:pt x="348" y="3366"/>
                    <a:pt x="984" y="3366"/>
                  </a:cubicBezTo>
                  <a:cubicBezTo>
                    <a:pt x="999" y="3366"/>
                    <a:pt x="1015" y="3365"/>
                    <a:pt x="1031" y="3364"/>
                  </a:cubicBezTo>
                  <a:cubicBezTo>
                    <a:pt x="1660" y="3327"/>
                    <a:pt x="2362" y="2551"/>
                    <a:pt x="2510" y="1627"/>
                  </a:cubicBezTo>
                  <a:cubicBezTo>
                    <a:pt x="2695" y="702"/>
                    <a:pt x="2325" y="0"/>
                    <a:pt x="1660" y="0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4149;p56">
              <a:extLst>
                <a:ext uri="{FF2B5EF4-FFF2-40B4-BE49-F238E27FC236}">
                  <a16:creationId xmlns:a16="http://schemas.microsoft.com/office/drawing/2014/main" id="{3C16C425-5619-A438-C1E7-3622BD137370}"/>
                </a:ext>
              </a:extLst>
            </p:cNvPr>
            <p:cNvSpPr/>
            <p:nvPr/>
          </p:nvSpPr>
          <p:spPr>
            <a:xfrm>
              <a:off x="2179100" y="1962125"/>
              <a:ext cx="102625" cy="85050"/>
            </a:xfrm>
            <a:custGeom>
              <a:avLst/>
              <a:gdLst/>
              <a:ahLst/>
              <a:cxnLst/>
              <a:rect l="l" t="t" r="r" b="b"/>
              <a:pathLst>
                <a:path w="4105" h="3402" extrusionOk="0">
                  <a:moveTo>
                    <a:pt x="777" y="0"/>
                  </a:moveTo>
                  <a:cubicBezTo>
                    <a:pt x="481" y="0"/>
                    <a:pt x="149" y="370"/>
                    <a:pt x="38" y="814"/>
                  </a:cubicBezTo>
                  <a:lnTo>
                    <a:pt x="38" y="925"/>
                  </a:lnTo>
                  <a:cubicBezTo>
                    <a:pt x="1" y="1220"/>
                    <a:pt x="75" y="1479"/>
                    <a:pt x="222" y="1553"/>
                  </a:cubicBezTo>
                  <a:lnTo>
                    <a:pt x="259" y="1553"/>
                  </a:lnTo>
                  <a:lnTo>
                    <a:pt x="3365" y="3402"/>
                  </a:lnTo>
                  <a:lnTo>
                    <a:pt x="3328" y="3328"/>
                  </a:lnTo>
                  <a:cubicBezTo>
                    <a:pt x="3476" y="3254"/>
                    <a:pt x="3550" y="3217"/>
                    <a:pt x="3698" y="3069"/>
                  </a:cubicBezTo>
                  <a:cubicBezTo>
                    <a:pt x="3846" y="2921"/>
                    <a:pt x="3956" y="2662"/>
                    <a:pt x="4030" y="2441"/>
                  </a:cubicBezTo>
                  <a:cubicBezTo>
                    <a:pt x="4067" y="2145"/>
                    <a:pt x="4067" y="1997"/>
                    <a:pt x="3956" y="1849"/>
                  </a:cubicBezTo>
                  <a:lnTo>
                    <a:pt x="4104" y="1849"/>
                  </a:lnTo>
                  <a:lnTo>
                    <a:pt x="999" y="37"/>
                  </a:lnTo>
                  <a:lnTo>
                    <a:pt x="962" y="37"/>
                  </a:lnTo>
                  <a:cubicBezTo>
                    <a:pt x="925" y="0"/>
                    <a:pt x="814" y="0"/>
                    <a:pt x="777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4150;p56">
              <a:extLst>
                <a:ext uri="{FF2B5EF4-FFF2-40B4-BE49-F238E27FC236}">
                  <a16:creationId xmlns:a16="http://schemas.microsoft.com/office/drawing/2014/main" id="{948E3CA9-7E74-19B1-A98D-456C3839FCB3}"/>
                </a:ext>
              </a:extLst>
            </p:cNvPr>
            <p:cNvSpPr/>
            <p:nvPr/>
          </p:nvSpPr>
          <p:spPr>
            <a:xfrm>
              <a:off x="2180025" y="1961200"/>
              <a:ext cx="109100" cy="81350"/>
            </a:xfrm>
            <a:custGeom>
              <a:avLst/>
              <a:gdLst/>
              <a:ahLst/>
              <a:cxnLst/>
              <a:rect l="l" t="t" r="r" b="b"/>
              <a:pathLst>
                <a:path w="4364" h="3254" extrusionOk="0">
                  <a:moveTo>
                    <a:pt x="740" y="0"/>
                  </a:moveTo>
                  <a:cubicBezTo>
                    <a:pt x="444" y="0"/>
                    <a:pt x="112" y="370"/>
                    <a:pt x="1" y="814"/>
                  </a:cubicBezTo>
                  <a:lnTo>
                    <a:pt x="1" y="925"/>
                  </a:lnTo>
                  <a:lnTo>
                    <a:pt x="3143" y="2773"/>
                  </a:lnTo>
                  <a:lnTo>
                    <a:pt x="3661" y="3069"/>
                  </a:lnTo>
                  <a:lnTo>
                    <a:pt x="3956" y="3254"/>
                  </a:lnTo>
                  <a:cubicBezTo>
                    <a:pt x="4067" y="3069"/>
                    <a:pt x="4215" y="2847"/>
                    <a:pt x="4252" y="2625"/>
                  </a:cubicBezTo>
                  <a:cubicBezTo>
                    <a:pt x="4363" y="2293"/>
                    <a:pt x="4252" y="1960"/>
                    <a:pt x="4141" y="1886"/>
                  </a:cubicBezTo>
                  <a:lnTo>
                    <a:pt x="999" y="37"/>
                  </a:lnTo>
                  <a:lnTo>
                    <a:pt x="925" y="37"/>
                  </a:lnTo>
                  <a:cubicBezTo>
                    <a:pt x="888" y="0"/>
                    <a:pt x="814" y="0"/>
                    <a:pt x="740" y="0"/>
                  </a:cubicBezTo>
                  <a:close/>
                </a:path>
              </a:pathLst>
            </a:custGeom>
            <a:solidFill>
              <a:srgbClr val="DE5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4151;p56">
              <a:extLst>
                <a:ext uri="{FF2B5EF4-FFF2-40B4-BE49-F238E27FC236}">
                  <a16:creationId xmlns:a16="http://schemas.microsoft.com/office/drawing/2014/main" id="{86C8AED8-FC18-09D6-FD14-0FCD44E8002A}"/>
                </a:ext>
              </a:extLst>
            </p:cNvPr>
            <p:cNvSpPr/>
            <p:nvPr/>
          </p:nvSpPr>
          <p:spPr>
            <a:xfrm>
              <a:off x="2256750" y="2008325"/>
              <a:ext cx="32375" cy="39775"/>
            </a:xfrm>
            <a:custGeom>
              <a:avLst/>
              <a:gdLst/>
              <a:ahLst/>
              <a:cxnLst/>
              <a:rect l="l" t="t" r="r" b="b"/>
              <a:pathLst>
                <a:path w="1295" h="1591" extrusionOk="0">
                  <a:moveTo>
                    <a:pt x="777" y="1"/>
                  </a:moveTo>
                  <a:cubicBezTo>
                    <a:pt x="444" y="1"/>
                    <a:pt x="148" y="371"/>
                    <a:pt x="37" y="814"/>
                  </a:cubicBezTo>
                  <a:lnTo>
                    <a:pt x="37" y="925"/>
                  </a:lnTo>
                  <a:cubicBezTo>
                    <a:pt x="0" y="1184"/>
                    <a:pt x="74" y="1443"/>
                    <a:pt x="222" y="1517"/>
                  </a:cubicBezTo>
                  <a:cubicBezTo>
                    <a:pt x="259" y="1591"/>
                    <a:pt x="370" y="1591"/>
                    <a:pt x="444" y="1591"/>
                  </a:cubicBezTo>
                  <a:cubicBezTo>
                    <a:pt x="592" y="1591"/>
                    <a:pt x="740" y="1517"/>
                    <a:pt x="887" y="1369"/>
                  </a:cubicBezTo>
                  <a:cubicBezTo>
                    <a:pt x="998" y="1184"/>
                    <a:pt x="1146" y="962"/>
                    <a:pt x="1183" y="740"/>
                  </a:cubicBezTo>
                  <a:cubicBezTo>
                    <a:pt x="1294" y="408"/>
                    <a:pt x="1183" y="75"/>
                    <a:pt x="961" y="38"/>
                  </a:cubicBezTo>
                  <a:cubicBezTo>
                    <a:pt x="924" y="1"/>
                    <a:pt x="850" y="1"/>
                    <a:pt x="777" y="1"/>
                  </a:cubicBezTo>
                  <a:close/>
                </a:path>
              </a:pathLst>
            </a:custGeom>
            <a:solidFill>
              <a:srgbClr val="5E0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4152;p56">
              <a:extLst>
                <a:ext uri="{FF2B5EF4-FFF2-40B4-BE49-F238E27FC236}">
                  <a16:creationId xmlns:a16="http://schemas.microsoft.com/office/drawing/2014/main" id="{91E8A161-5DBC-0740-A5CA-1FD32A22AC38}"/>
                </a:ext>
              </a:extLst>
            </p:cNvPr>
            <p:cNvSpPr/>
            <p:nvPr/>
          </p:nvSpPr>
          <p:spPr>
            <a:xfrm>
              <a:off x="1895350" y="1697775"/>
              <a:ext cx="708025" cy="592500"/>
            </a:xfrm>
            <a:custGeom>
              <a:avLst/>
              <a:gdLst/>
              <a:ahLst/>
              <a:cxnLst/>
              <a:rect l="l" t="t" r="r" b="b"/>
              <a:pathLst>
                <a:path w="28321" h="23700" extrusionOk="0">
                  <a:moveTo>
                    <a:pt x="27359" y="1"/>
                  </a:moveTo>
                  <a:lnTo>
                    <a:pt x="1" y="22035"/>
                  </a:lnTo>
                  <a:lnTo>
                    <a:pt x="1110" y="23699"/>
                  </a:lnTo>
                  <a:lnTo>
                    <a:pt x="28320" y="1849"/>
                  </a:lnTo>
                  <a:lnTo>
                    <a:pt x="27359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4153;p56">
              <a:extLst>
                <a:ext uri="{FF2B5EF4-FFF2-40B4-BE49-F238E27FC236}">
                  <a16:creationId xmlns:a16="http://schemas.microsoft.com/office/drawing/2014/main" id="{090A52BA-0484-9E81-173D-34573B5D885F}"/>
                </a:ext>
              </a:extLst>
            </p:cNvPr>
            <p:cNvSpPr/>
            <p:nvPr/>
          </p:nvSpPr>
          <p:spPr>
            <a:xfrm>
              <a:off x="1906450" y="1711650"/>
              <a:ext cx="686750" cy="565675"/>
            </a:xfrm>
            <a:custGeom>
              <a:avLst/>
              <a:gdLst/>
              <a:ahLst/>
              <a:cxnLst/>
              <a:rect l="l" t="t" r="r" b="b"/>
              <a:pathLst>
                <a:path w="27470" h="22627" extrusionOk="0">
                  <a:moveTo>
                    <a:pt x="26804" y="0"/>
                  </a:moveTo>
                  <a:lnTo>
                    <a:pt x="0" y="21554"/>
                  </a:lnTo>
                  <a:lnTo>
                    <a:pt x="740" y="22626"/>
                  </a:lnTo>
                  <a:lnTo>
                    <a:pt x="27470" y="1183"/>
                  </a:lnTo>
                  <a:lnTo>
                    <a:pt x="26804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4154;p56">
              <a:extLst>
                <a:ext uri="{FF2B5EF4-FFF2-40B4-BE49-F238E27FC236}">
                  <a16:creationId xmlns:a16="http://schemas.microsoft.com/office/drawing/2014/main" id="{6E566E50-2ADD-FF80-DADE-66299B9C70F9}"/>
                </a:ext>
              </a:extLst>
            </p:cNvPr>
            <p:cNvSpPr/>
            <p:nvPr/>
          </p:nvSpPr>
          <p:spPr>
            <a:xfrm>
              <a:off x="1923075" y="1711650"/>
              <a:ext cx="670125" cy="565675"/>
            </a:xfrm>
            <a:custGeom>
              <a:avLst/>
              <a:gdLst/>
              <a:ahLst/>
              <a:cxnLst/>
              <a:rect l="l" t="t" r="r" b="b"/>
              <a:pathLst>
                <a:path w="26805" h="22627" extrusionOk="0">
                  <a:moveTo>
                    <a:pt x="26139" y="0"/>
                  </a:moveTo>
                  <a:lnTo>
                    <a:pt x="25954" y="185"/>
                  </a:lnTo>
                  <a:lnTo>
                    <a:pt x="26509" y="1183"/>
                  </a:lnTo>
                  <a:lnTo>
                    <a:pt x="1" y="22442"/>
                  </a:lnTo>
                  <a:lnTo>
                    <a:pt x="75" y="22626"/>
                  </a:lnTo>
                  <a:lnTo>
                    <a:pt x="26805" y="1183"/>
                  </a:lnTo>
                  <a:lnTo>
                    <a:pt x="26139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4155;p56">
              <a:extLst>
                <a:ext uri="{FF2B5EF4-FFF2-40B4-BE49-F238E27FC236}">
                  <a16:creationId xmlns:a16="http://schemas.microsoft.com/office/drawing/2014/main" id="{35B53364-D476-9025-E5B5-D80260CC375E}"/>
                </a:ext>
              </a:extLst>
            </p:cNvPr>
            <p:cNvSpPr/>
            <p:nvPr/>
          </p:nvSpPr>
          <p:spPr>
            <a:xfrm>
              <a:off x="1869475" y="1682075"/>
              <a:ext cx="709850" cy="567525"/>
            </a:xfrm>
            <a:custGeom>
              <a:avLst/>
              <a:gdLst/>
              <a:ahLst/>
              <a:cxnLst/>
              <a:rect l="l" t="t" r="r" b="b"/>
              <a:pathLst>
                <a:path w="28394" h="22701" extrusionOk="0">
                  <a:moveTo>
                    <a:pt x="27359" y="0"/>
                  </a:moveTo>
                  <a:lnTo>
                    <a:pt x="0" y="22035"/>
                  </a:lnTo>
                  <a:lnTo>
                    <a:pt x="1036" y="22700"/>
                  </a:lnTo>
                  <a:lnTo>
                    <a:pt x="25288" y="3291"/>
                  </a:lnTo>
                  <a:lnTo>
                    <a:pt x="28394" y="629"/>
                  </a:lnTo>
                  <a:lnTo>
                    <a:pt x="27359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4156;p56">
              <a:extLst>
                <a:ext uri="{FF2B5EF4-FFF2-40B4-BE49-F238E27FC236}">
                  <a16:creationId xmlns:a16="http://schemas.microsoft.com/office/drawing/2014/main" id="{FD98B39D-29CD-4B0D-90E0-5281F630B984}"/>
                </a:ext>
              </a:extLst>
            </p:cNvPr>
            <p:cNvSpPr/>
            <p:nvPr/>
          </p:nvSpPr>
          <p:spPr>
            <a:xfrm>
              <a:off x="1869475" y="2232925"/>
              <a:ext cx="53625" cy="57350"/>
            </a:xfrm>
            <a:custGeom>
              <a:avLst/>
              <a:gdLst/>
              <a:ahLst/>
              <a:cxnLst/>
              <a:rect l="l" t="t" r="r" b="b"/>
              <a:pathLst>
                <a:path w="2145" h="2294" extrusionOk="0">
                  <a:moveTo>
                    <a:pt x="0" y="1"/>
                  </a:moveTo>
                  <a:lnTo>
                    <a:pt x="1405" y="1849"/>
                  </a:lnTo>
                  <a:lnTo>
                    <a:pt x="2145" y="2293"/>
                  </a:lnTo>
                  <a:lnTo>
                    <a:pt x="1036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4157;p56">
              <a:extLst>
                <a:ext uri="{FF2B5EF4-FFF2-40B4-BE49-F238E27FC236}">
                  <a16:creationId xmlns:a16="http://schemas.microsoft.com/office/drawing/2014/main" id="{29CEB552-B4DC-F434-F7D4-27321232F666}"/>
                </a:ext>
              </a:extLst>
            </p:cNvPr>
            <p:cNvSpPr/>
            <p:nvPr/>
          </p:nvSpPr>
          <p:spPr>
            <a:xfrm>
              <a:off x="2225325" y="1976000"/>
              <a:ext cx="67500" cy="88750"/>
            </a:xfrm>
            <a:custGeom>
              <a:avLst/>
              <a:gdLst/>
              <a:ahLst/>
              <a:cxnLst/>
              <a:rect l="l" t="t" r="r" b="b"/>
              <a:pathLst>
                <a:path w="2700" h="3550" extrusionOk="0">
                  <a:moveTo>
                    <a:pt x="1627" y="0"/>
                  </a:moveTo>
                  <a:cubicBezTo>
                    <a:pt x="961" y="37"/>
                    <a:pt x="259" y="813"/>
                    <a:pt x="148" y="1738"/>
                  </a:cubicBezTo>
                  <a:cubicBezTo>
                    <a:pt x="0" y="2440"/>
                    <a:pt x="185" y="2995"/>
                    <a:pt x="518" y="3216"/>
                  </a:cubicBezTo>
                  <a:cubicBezTo>
                    <a:pt x="555" y="3216"/>
                    <a:pt x="555" y="3290"/>
                    <a:pt x="592" y="3290"/>
                  </a:cubicBezTo>
                  <a:lnTo>
                    <a:pt x="1072" y="3549"/>
                  </a:lnTo>
                  <a:lnTo>
                    <a:pt x="961" y="3364"/>
                  </a:lnTo>
                  <a:cubicBezTo>
                    <a:pt x="1627" y="3327"/>
                    <a:pt x="2255" y="2551"/>
                    <a:pt x="2440" y="1627"/>
                  </a:cubicBezTo>
                  <a:cubicBezTo>
                    <a:pt x="2551" y="1109"/>
                    <a:pt x="2514" y="702"/>
                    <a:pt x="2329" y="407"/>
                  </a:cubicBezTo>
                  <a:lnTo>
                    <a:pt x="2699" y="407"/>
                  </a:lnTo>
                  <a:lnTo>
                    <a:pt x="2071" y="74"/>
                  </a:lnTo>
                  <a:cubicBezTo>
                    <a:pt x="2034" y="74"/>
                    <a:pt x="2034" y="37"/>
                    <a:pt x="1997" y="37"/>
                  </a:cubicBezTo>
                  <a:cubicBezTo>
                    <a:pt x="1886" y="0"/>
                    <a:pt x="1775" y="0"/>
                    <a:pt x="1627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4158;p56">
              <a:extLst>
                <a:ext uri="{FF2B5EF4-FFF2-40B4-BE49-F238E27FC236}">
                  <a16:creationId xmlns:a16="http://schemas.microsoft.com/office/drawing/2014/main" id="{D0ABFBFE-1073-368A-11F7-C538B0A009F7}"/>
                </a:ext>
              </a:extLst>
            </p:cNvPr>
            <p:cNvSpPr/>
            <p:nvPr/>
          </p:nvSpPr>
          <p:spPr>
            <a:xfrm>
              <a:off x="2240225" y="1984175"/>
              <a:ext cx="67150" cy="84300"/>
            </a:xfrm>
            <a:custGeom>
              <a:avLst/>
              <a:gdLst/>
              <a:ahLst/>
              <a:cxnLst/>
              <a:rect l="l" t="t" r="r" b="b"/>
              <a:pathLst>
                <a:path w="2686" h="3372" extrusionOk="0">
                  <a:moveTo>
                    <a:pt x="1750" y="1"/>
                  </a:moveTo>
                  <a:cubicBezTo>
                    <a:pt x="1720" y="1"/>
                    <a:pt x="1690" y="2"/>
                    <a:pt x="1659" y="6"/>
                  </a:cubicBezTo>
                  <a:cubicBezTo>
                    <a:pt x="1031" y="43"/>
                    <a:pt x="328" y="819"/>
                    <a:pt x="181" y="1743"/>
                  </a:cubicBezTo>
                  <a:cubicBezTo>
                    <a:pt x="0" y="2645"/>
                    <a:pt x="348" y="3371"/>
                    <a:pt x="983" y="3371"/>
                  </a:cubicBezTo>
                  <a:cubicBezTo>
                    <a:pt x="999" y="3371"/>
                    <a:pt x="1015" y="3371"/>
                    <a:pt x="1031" y="3370"/>
                  </a:cubicBezTo>
                  <a:cubicBezTo>
                    <a:pt x="1659" y="3333"/>
                    <a:pt x="2362" y="2520"/>
                    <a:pt x="2510" y="1595"/>
                  </a:cubicBezTo>
                  <a:cubicBezTo>
                    <a:pt x="2686" y="714"/>
                    <a:pt x="2358" y="1"/>
                    <a:pt x="1750" y="1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4159;p56">
              <a:extLst>
                <a:ext uri="{FF2B5EF4-FFF2-40B4-BE49-F238E27FC236}">
                  <a16:creationId xmlns:a16="http://schemas.microsoft.com/office/drawing/2014/main" id="{77A0D3A3-E739-CC2C-21B1-C52BA0519270}"/>
                </a:ext>
              </a:extLst>
            </p:cNvPr>
            <p:cNvSpPr/>
            <p:nvPr/>
          </p:nvSpPr>
          <p:spPr>
            <a:xfrm>
              <a:off x="1780750" y="2111850"/>
              <a:ext cx="168225" cy="381750"/>
            </a:xfrm>
            <a:custGeom>
              <a:avLst/>
              <a:gdLst/>
              <a:ahLst/>
              <a:cxnLst/>
              <a:rect l="l" t="t" r="r" b="b"/>
              <a:pathLst>
                <a:path w="6729" h="15270" extrusionOk="0">
                  <a:moveTo>
                    <a:pt x="3660" y="1"/>
                  </a:moveTo>
                  <a:lnTo>
                    <a:pt x="1627" y="1332"/>
                  </a:lnTo>
                  <a:lnTo>
                    <a:pt x="0" y="8134"/>
                  </a:lnTo>
                  <a:lnTo>
                    <a:pt x="4696" y="15270"/>
                  </a:lnTo>
                  <a:lnTo>
                    <a:pt x="5916" y="14604"/>
                  </a:lnTo>
                  <a:cubicBezTo>
                    <a:pt x="5916" y="14604"/>
                    <a:pt x="6729" y="12238"/>
                    <a:pt x="6507" y="8171"/>
                  </a:cubicBezTo>
                  <a:cubicBezTo>
                    <a:pt x="6285" y="4141"/>
                    <a:pt x="3660" y="1"/>
                    <a:pt x="3660" y="1"/>
                  </a:cubicBez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4160;p56">
              <a:extLst>
                <a:ext uri="{FF2B5EF4-FFF2-40B4-BE49-F238E27FC236}">
                  <a16:creationId xmlns:a16="http://schemas.microsoft.com/office/drawing/2014/main" id="{30B03340-0DD2-F1A7-0DB3-EA75E881CEC8}"/>
                </a:ext>
              </a:extLst>
            </p:cNvPr>
            <p:cNvSpPr/>
            <p:nvPr/>
          </p:nvSpPr>
          <p:spPr>
            <a:xfrm>
              <a:off x="1692025" y="2232925"/>
              <a:ext cx="125725" cy="220925"/>
            </a:xfrm>
            <a:custGeom>
              <a:avLst/>
              <a:gdLst/>
              <a:ahLst/>
              <a:cxnLst/>
              <a:rect l="l" t="t" r="r" b="b"/>
              <a:pathLst>
                <a:path w="5029" h="8837" extrusionOk="0">
                  <a:moveTo>
                    <a:pt x="1516" y="1"/>
                  </a:moveTo>
                  <a:lnTo>
                    <a:pt x="111" y="1036"/>
                  </a:lnTo>
                  <a:lnTo>
                    <a:pt x="0" y="5066"/>
                  </a:lnTo>
                  <a:lnTo>
                    <a:pt x="3623" y="8837"/>
                  </a:lnTo>
                  <a:lnTo>
                    <a:pt x="5028" y="8245"/>
                  </a:lnTo>
                  <a:lnTo>
                    <a:pt x="4474" y="3846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4161;p56">
              <a:extLst>
                <a:ext uri="{FF2B5EF4-FFF2-40B4-BE49-F238E27FC236}">
                  <a16:creationId xmlns:a16="http://schemas.microsoft.com/office/drawing/2014/main" id="{3EA14538-83FC-7A29-81D2-3E7F87C2938C}"/>
                </a:ext>
              </a:extLst>
            </p:cNvPr>
            <p:cNvSpPr/>
            <p:nvPr/>
          </p:nvSpPr>
          <p:spPr>
            <a:xfrm>
              <a:off x="1717900" y="2110000"/>
              <a:ext cx="103525" cy="205225"/>
            </a:xfrm>
            <a:custGeom>
              <a:avLst/>
              <a:gdLst/>
              <a:ahLst/>
              <a:cxnLst/>
              <a:rect l="l" t="t" r="r" b="b"/>
              <a:pathLst>
                <a:path w="4141" h="8209" extrusionOk="0">
                  <a:moveTo>
                    <a:pt x="1627" y="1"/>
                  </a:moveTo>
                  <a:lnTo>
                    <a:pt x="0" y="6766"/>
                  </a:lnTo>
                  <a:lnTo>
                    <a:pt x="2514" y="8208"/>
                  </a:lnTo>
                  <a:lnTo>
                    <a:pt x="4141" y="144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rgbClr val="B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4162;p56">
              <a:extLst>
                <a:ext uri="{FF2B5EF4-FFF2-40B4-BE49-F238E27FC236}">
                  <a16:creationId xmlns:a16="http://schemas.microsoft.com/office/drawing/2014/main" id="{FBDDAB70-71C7-9246-28CF-164519AEC0D0}"/>
                </a:ext>
              </a:extLst>
            </p:cNvPr>
            <p:cNvSpPr/>
            <p:nvPr/>
          </p:nvSpPr>
          <p:spPr>
            <a:xfrm>
              <a:off x="1758550" y="2077650"/>
              <a:ext cx="113725" cy="68425"/>
            </a:xfrm>
            <a:custGeom>
              <a:avLst/>
              <a:gdLst/>
              <a:ahLst/>
              <a:cxnLst/>
              <a:rect l="l" t="t" r="r" b="b"/>
              <a:pathLst>
                <a:path w="4549" h="2737" extrusionOk="0">
                  <a:moveTo>
                    <a:pt x="2034" y="1"/>
                  </a:moveTo>
                  <a:lnTo>
                    <a:pt x="1" y="1295"/>
                  </a:lnTo>
                  <a:lnTo>
                    <a:pt x="2515" y="2737"/>
                  </a:lnTo>
                  <a:lnTo>
                    <a:pt x="4548" y="1369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DB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4163;p56">
              <a:extLst>
                <a:ext uri="{FF2B5EF4-FFF2-40B4-BE49-F238E27FC236}">
                  <a16:creationId xmlns:a16="http://schemas.microsoft.com/office/drawing/2014/main" id="{65AD4F89-C8D0-3D8F-DEDD-26CC38E47F7A}"/>
                </a:ext>
              </a:extLst>
            </p:cNvPr>
            <p:cNvSpPr/>
            <p:nvPr/>
          </p:nvSpPr>
          <p:spPr>
            <a:xfrm>
              <a:off x="1717900" y="2279150"/>
              <a:ext cx="180250" cy="214450"/>
            </a:xfrm>
            <a:custGeom>
              <a:avLst/>
              <a:gdLst/>
              <a:ahLst/>
              <a:cxnLst/>
              <a:rect l="l" t="t" r="r" b="b"/>
              <a:pathLst>
                <a:path w="7210" h="8578" extrusionOk="0">
                  <a:moveTo>
                    <a:pt x="0" y="0"/>
                  </a:moveTo>
                  <a:lnTo>
                    <a:pt x="2736" y="4881"/>
                  </a:lnTo>
                  <a:lnTo>
                    <a:pt x="4732" y="7136"/>
                  </a:lnTo>
                  <a:lnTo>
                    <a:pt x="7210" y="8578"/>
                  </a:lnTo>
                  <a:lnTo>
                    <a:pt x="2514" y="1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4164;p56">
              <a:extLst>
                <a:ext uri="{FF2B5EF4-FFF2-40B4-BE49-F238E27FC236}">
                  <a16:creationId xmlns:a16="http://schemas.microsoft.com/office/drawing/2014/main" id="{A818FF74-049B-0AF7-BD36-AF4BF3FB1B0A}"/>
                </a:ext>
              </a:extLst>
            </p:cNvPr>
            <p:cNvSpPr/>
            <p:nvPr/>
          </p:nvSpPr>
          <p:spPr>
            <a:xfrm>
              <a:off x="2571925" y="1711650"/>
              <a:ext cx="21275" cy="29600"/>
            </a:xfrm>
            <a:custGeom>
              <a:avLst/>
              <a:gdLst/>
              <a:ahLst/>
              <a:cxnLst/>
              <a:rect l="l" t="t" r="r" b="b"/>
              <a:pathLst>
                <a:path w="851" h="1184" extrusionOk="0">
                  <a:moveTo>
                    <a:pt x="185" y="0"/>
                  </a:moveTo>
                  <a:lnTo>
                    <a:pt x="0" y="185"/>
                  </a:lnTo>
                  <a:lnTo>
                    <a:pt x="555" y="1183"/>
                  </a:lnTo>
                  <a:lnTo>
                    <a:pt x="851" y="118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4165;p56">
              <a:extLst>
                <a:ext uri="{FF2B5EF4-FFF2-40B4-BE49-F238E27FC236}">
                  <a16:creationId xmlns:a16="http://schemas.microsoft.com/office/drawing/2014/main" id="{B64D7A60-1BF0-1B57-927F-E34B584DFBF9}"/>
                </a:ext>
              </a:extLst>
            </p:cNvPr>
            <p:cNvSpPr/>
            <p:nvPr/>
          </p:nvSpPr>
          <p:spPr>
            <a:xfrm>
              <a:off x="1692025" y="2359550"/>
              <a:ext cx="171000" cy="130350"/>
            </a:xfrm>
            <a:custGeom>
              <a:avLst/>
              <a:gdLst/>
              <a:ahLst/>
              <a:cxnLst/>
              <a:rect l="l" t="t" r="r" b="b"/>
              <a:pathLst>
                <a:path w="6840" h="5214" extrusionOk="0">
                  <a:moveTo>
                    <a:pt x="0" y="1"/>
                  </a:moveTo>
                  <a:lnTo>
                    <a:pt x="3623" y="3772"/>
                  </a:lnTo>
                  <a:lnTo>
                    <a:pt x="6840" y="5214"/>
                  </a:lnTo>
                  <a:lnTo>
                    <a:pt x="3180" y="1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166;p56">
              <a:extLst>
                <a:ext uri="{FF2B5EF4-FFF2-40B4-BE49-F238E27FC236}">
                  <a16:creationId xmlns:a16="http://schemas.microsoft.com/office/drawing/2014/main" id="{A7A95CF9-18B3-2620-291C-CACD184BB7D4}"/>
                </a:ext>
              </a:extLst>
            </p:cNvPr>
            <p:cNvSpPr/>
            <p:nvPr/>
          </p:nvSpPr>
          <p:spPr>
            <a:xfrm>
              <a:off x="1712350" y="2248650"/>
              <a:ext cx="150675" cy="241250"/>
            </a:xfrm>
            <a:custGeom>
              <a:avLst/>
              <a:gdLst/>
              <a:ahLst/>
              <a:cxnLst/>
              <a:rect l="l" t="t" r="r" b="b"/>
              <a:pathLst>
                <a:path w="6027" h="9650" extrusionOk="0">
                  <a:moveTo>
                    <a:pt x="518" y="0"/>
                  </a:moveTo>
                  <a:lnTo>
                    <a:pt x="0" y="740"/>
                  </a:lnTo>
                  <a:lnTo>
                    <a:pt x="185" y="3032"/>
                  </a:lnTo>
                  <a:lnTo>
                    <a:pt x="6027" y="9650"/>
                  </a:lnTo>
                  <a:lnTo>
                    <a:pt x="6027" y="9650"/>
                  </a:lnTo>
                  <a:lnTo>
                    <a:pt x="3993" y="925"/>
                  </a:lnTo>
                  <a:lnTo>
                    <a:pt x="3513" y="740"/>
                  </a:lnTo>
                  <a:lnTo>
                    <a:pt x="3106" y="1073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167;p56">
              <a:extLst>
                <a:ext uri="{FF2B5EF4-FFF2-40B4-BE49-F238E27FC236}">
                  <a16:creationId xmlns:a16="http://schemas.microsoft.com/office/drawing/2014/main" id="{6C151EC1-5F2E-70DE-5F23-DAEE0EB20ED0}"/>
                </a:ext>
              </a:extLst>
            </p:cNvPr>
            <p:cNvSpPr/>
            <p:nvPr/>
          </p:nvSpPr>
          <p:spPr>
            <a:xfrm>
              <a:off x="1771500" y="2271750"/>
              <a:ext cx="114625" cy="218150"/>
            </a:xfrm>
            <a:custGeom>
              <a:avLst/>
              <a:gdLst/>
              <a:ahLst/>
              <a:cxnLst/>
              <a:rect l="l" t="t" r="r" b="b"/>
              <a:pathLst>
                <a:path w="4585" h="8726" extrusionOk="0">
                  <a:moveTo>
                    <a:pt x="1627" y="1"/>
                  </a:moveTo>
                  <a:lnTo>
                    <a:pt x="185" y="925"/>
                  </a:lnTo>
                  <a:lnTo>
                    <a:pt x="1" y="4918"/>
                  </a:lnTo>
                  <a:lnTo>
                    <a:pt x="3661" y="8726"/>
                  </a:lnTo>
                  <a:lnTo>
                    <a:pt x="4585" y="7912"/>
                  </a:lnTo>
                  <a:lnTo>
                    <a:pt x="4030" y="3550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168;p56">
              <a:extLst>
                <a:ext uri="{FF2B5EF4-FFF2-40B4-BE49-F238E27FC236}">
                  <a16:creationId xmlns:a16="http://schemas.microsoft.com/office/drawing/2014/main" id="{12CED873-1A4E-046D-F98D-B8EC4EC1CCD5}"/>
                </a:ext>
              </a:extLst>
            </p:cNvPr>
            <p:cNvSpPr/>
            <p:nvPr/>
          </p:nvSpPr>
          <p:spPr>
            <a:xfrm>
              <a:off x="1692025" y="2258825"/>
              <a:ext cx="84125" cy="135875"/>
            </a:xfrm>
            <a:custGeom>
              <a:avLst/>
              <a:gdLst/>
              <a:ahLst/>
              <a:cxnLst/>
              <a:rect l="l" t="t" r="r" b="b"/>
              <a:pathLst>
                <a:path w="3365" h="5435" extrusionOk="0">
                  <a:moveTo>
                    <a:pt x="111" y="0"/>
                  </a:moveTo>
                  <a:lnTo>
                    <a:pt x="0" y="4030"/>
                  </a:lnTo>
                  <a:lnTo>
                    <a:pt x="3180" y="5435"/>
                  </a:lnTo>
                  <a:lnTo>
                    <a:pt x="3364" y="14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169;p56">
              <a:extLst>
                <a:ext uri="{FF2B5EF4-FFF2-40B4-BE49-F238E27FC236}">
                  <a16:creationId xmlns:a16="http://schemas.microsoft.com/office/drawing/2014/main" id="{A0FF33E8-87D5-9CDD-9CED-DC4CD16CBE70}"/>
                </a:ext>
              </a:extLst>
            </p:cNvPr>
            <p:cNvSpPr/>
            <p:nvPr/>
          </p:nvSpPr>
          <p:spPr>
            <a:xfrm>
              <a:off x="1818650" y="2397300"/>
              <a:ext cx="36975" cy="46550"/>
            </a:xfrm>
            <a:custGeom>
              <a:avLst/>
              <a:gdLst/>
              <a:ahLst/>
              <a:cxnLst/>
              <a:rect l="l" t="t" r="r" b="b"/>
              <a:pathLst>
                <a:path w="1479" h="1862" extrusionOk="0">
                  <a:moveTo>
                    <a:pt x="1086" y="0"/>
                  </a:moveTo>
                  <a:cubicBezTo>
                    <a:pt x="983" y="0"/>
                    <a:pt x="864" y="38"/>
                    <a:pt x="739" y="118"/>
                  </a:cubicBezTo>
                  <a:cubicBezTo>
                    <a:pt x="333" y="339"/>
                    <a:pt x="0" y="894"/>
                    <a:pt x="0" y="1338"/>
                  </a:cubicBezTo>
                  <a:cubicBezTo>
                    <a:pt x="0" y="1670"/>
                    <a:pt x="160" y="1861"/>
                    <a:pt x="393" y="1861"/>
                  </a:cubicBezTo>
                  <a:cubicBezTo>
                    <a:pt x="496" y="1861"/>
                    <a:pt x="614" y="1824"/>
                    <a:pt x="739" y="1744"/>
                  </a:cubicBezTo>
                  <a:cubicBezTo>
                    <a:pt x="1146" y="1522"/>
                    <a:pt x="1479" y="968"/>
                    <a:pt x="1479" y="524"/>
                  </a:cubicBezTo>
                  <a:cubicBezTo>
                    <a:pt x="1479" y="191"/>
                    <a:pt x="1319" y="0"/>
                    <a:pt x="1086" y="0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170;p56">
              <a:extLst>
                <a:ext uri="{FF2B5EF4-FFF2-40B4-BE49-F238E27FC236}">
                  <a16:creationId xmlns:a16="http://schemas.microsoft.com/office/drawing/2014/main" id="{1D6FBC64-C3D0-38A8-CC57-971D9E095CE6}"/>
                </a:ext>
              </a:extLst>
            </p:cNvPr>
            <p:cNvSpPr/>
            <p:nvPr/>
          </p:nvSpPr>
          <p:spPr>
            <a:xfrm>
              <a:off x="1819575" y="2397450"/>
              <a:ext cx="27750" cy="41625"/>
            </a:xfrm>
            <a:custGeom>
              <a:avLst/>
              <a:gdLst/>
              <a:ahLst/>
              <a:cxnLst/>
              <a:rect l="l" t="t" r="r" b="b"/>
              <a:pathLst>
                <a:path w="1110" h="1665" extrusionOk="0">
                  <a:moveTo>
                    <a:pt x="924" y="1"/>
                  </a:moveTo>
                  <a:cubicBezTo>
                    <a:pt x="887" y="1"/>
                    <a:pt x="813" y="38"/>
                    <a:pt x="739" y="112"/>
                  </a:cubicBezTo>
                  <a:cubicBezTo>
                    <a:pt x="333" y="333"/>
                    <a:pt x="0" y="888"/>
                    <a:pt x="0" y="1332"/>
                  </a:cubicBezTo>
                  <a:cubicBezTo>
                    <a:pt x="0" y="1479"/>
                    <a:pt x="74" y="1590"/>
                    <a:pt x="74" y="1664"/>
                  </a:cubicBezTo>
                  <a:lnTo>
                    <a:pt x="702" y="1516"/>
                  </a:lnTo>
                  <a:cubicBezTo>
                    <a:pt x="998" y="1295"/>
                    <a:pt x="998" y="1073"/>
                    <a:pt x="1109" y="740"/>
                  </a:cubicBezTo>
                  <a:lnTo>
                    <a:pt x="924" y="1"/>
                  </a:ln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171;p56">
              <a:extLst>
                <a:ext uri="{FF2B5EF4-FFF2-40B4-BE49-F238E27FC236}">
                  <a16:creationId xmlns:a16="http://schemas.microsoft.com/office/drawing/2014/main" id="{50631D15-CA46-F145-3744-12C9B43FA7AF}"/>
                </a:ext>
              </a:extLst>
            </p:cNvPr>
            <p:cNvSpPr/>
            <p:nvPr/>
          </p:nvSpPr>
          <p:spPr>
            <a:xfrm>
              <a:off x="1821400" y="2408550"/>
              <a:ext cx="25000" cy="19425"/>
            </a:xfrm>
            <a:custGeom>
              <a:avLst/>
              <a:gdLst/>
              <a:ahLst/>
              <a:cxnLst/>
              <a:rect l="l" t="t" r="r" b="b"/>
              <a:pathLst>
                <a:path w="1000" h="777" extrusionOk="0">
                  <a:moveTo>
                    <a:pt x="260" y="0"/>
                  </a:moveTo>
                  <a:cubicBezTo>
                    <a:pt x="112" y="185"/>
                    <a:pt x="38" y="370"/>
                    <a:pt x="1" y="555"/>
                  </a:cubicBezTo>
                  <a:cubicBezTo>
                    <a:pt x="297" y="592"/>
                    <a:pt x="592" y="666"/>
                    <a:pt x="851" y="777"/>
                  </a:cubicBezTo>
                  <a:lnTo>
                    <a:pt x="999" y="481"/>
                  </a:lnTo>
                  <a:cubicBezTo>
                    <a:pt x="740" y="370"/>
                    <a:pt x="445" y="185"/>
                    <a:pt x="260" y="0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172;p56">
              <a:extLst>
                <a:ext uri="{FF2B5EF4-FFF2-40B4-BE49-F238E27FC236}">
                  <a16:creationId xmlns:a16="http://schemas.microsoft.com/office/drawing/2014/main" id="{8940DDB5-BD4B-6523-FC17-6A3D989D4674}"/>
                </a:ext>
              </a:extLst>
            </p:cNvPr>
            <p:cNvSpPr/>
            <p:nvPr/>
          </p:nvSpPr>
          <p:spPr>
            <a:xfrm>
              <a:off x="1830650" y="2409275"/>
              <a:ext cx="24975" cy="32750"/>
            </a:xfrm>
            <a:custGeom>
              <a:avLst/>
              <a:gdLst/>
              <a:ahLst/>
              <a:cxnLst/>
              <a:rect l="l" t="t" r="r" b="b"/>
              <a:pathLst>
                <a:path w="999" h="1310" extrusionOk="0">
                  <a:moveTo>
                    <a:pt x="726" y="1"/>
                  </a:moveTo>
                  <a:cubicBezTo>
                    <a:pt x="654" y="1"/>
                    <a:pt x="571" y="26"/>
                    <a:pt x="481" y="82"/>
                  </a:cubicBezTo>
                  <a:cubicBezTo>
                    <a:pt x="222" y="267"/>
                    <a:pt x="1" y="637"/>
                    <a:pt x="1" y="970"/>
                  </a:cubicBezTo>
                  <a:cubicBezTo>
                    <a:pt x="1" y="1176"/>
                    <a:pt x="108" y="1310"/>
                    <a:pt x="261" y="1310"/>
                  </a:cubicBezTo>
                  <a:cubicBezTo>
                    <a:pt x="328" y="1310"/>
                    <a:pt x="403" y="1284"/>
                    <a:pt x="481" y="1228"/>
                  </a:cubicBezTo>
                  <a:cubicBezTo>
                    <a:pt x="777" y="1043"/>
                    <a:pt x="999" y="674"/>
                    <a:pt x="999" y="341"/>
                  </a:cubicBezTo>
                  <a:cubicBezTo>
                    <a:pt x="999" y="135"/>
                    <a:pt x="891" y="1"/>
                    <a:pt x="726" y="1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173;p56">
              <a:extLst>
                <a:ext uri="{FF2B5EF4-FFF2-40B4-BE49-F238E27FC236}">
                  <a16:creationId xmlns:a16="http://schemas.microsoft.com/office/drawing/2014/main" id="{A47747FA-0A9C-DBC0-AB19-3C582B110635}"/>
                </a:ext>
              </a:extLst>
            </p:cNvPr>
            <p:cNvSpPr/>
            <p:nvPr/>
          </p:nvSpPr>
          <p:spPr>
            <a:xfrm>
              <a:off x="1838050" y="2418125"/>
              <a:ext cx="13875" cy="17450"/>
            </a:xfrm>
            <a:custGeom>
              <a:avLst/>
              <a:gdLst/>
              <a:ahLst/>
              <a:cxnLst/>
              <a:rect l="l" t="t" r="r" b="b"/>
              <a:pathLst>
                <a:path w="555" h="698" extrusionOk="0">
                  <a:moveTo>
                    <a:pt x="438" y="0"/>
                  </a:moveTo>
                  <a:cubicBezTo>
                    <a:pt x="398" y="0"/>
                    <a:pt x="349" y="21"/>
                    <a:pt x="296" y="61"/>
                  </a:cubicBezTo>
                  <a:cubicBezTo>
                    <a:pt x="148" y="135"/>
                    <a:pt x="0" y="320"/>
                    <a:pt x="0" y="505"/>
                  </a:cubicBezTo>
                  <a:cubicBezTo>
                    <a:pt x="0" y="611"/>
                    <a:pt x="76" y="698"/>
                    <a:pt x="174" y="698"/>
                  </a:cubicBezTo>
                  <a:cubicBezTo>
                    <a:pt x="212" y="698"/>
                    <a:pt x="254" y="684"/>
                    <a:pt x="296" y="652"/>
                  </a:cubicBezTo>
                  <a:cubicBezTo>
                    <a:pt x="444" y="579"/>
                    <a:pt x="555" y="394"/>
                    <a:pt x="555" y="209"/>
                  </a:cubicBezTo>
                  <a:cubicBezTo>
                    <a:pt x="555" y="67"/>
                    <a:pt x="509" y="0"/>
                    <a:pt x="438" y="0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4174;p56">
              <a:extLst>
                <a:ext uri="{FF2B5EF4-FFF2-40B4-BE49-F238E27FC236}">
                  <a16:creationId xmlns:a16="http://schemas.microsoft.com/office/drawing/2014/main" id="{A7385725-78AC-C629-3635-1ACD02886BC0}"/>
                </a:ext>
              </a:extLst>
            </p:cNvPr>
            <p:cNvSpPr/>
            <p:nvPr/>
          </p:nvSpPr>
          <p:spPr>
            <a:xfrm>
              <a:off x="1791825" y="2302600"/>
              <a:ext cx="13900" cy="18400"/>
            </a:xfrm>
            <a:custGeom>
              <a:avLst/>
              <a:gdLst/>
              <a:ahLst/>
              <a:cxnLst/>
              <a:rect l="l" t="t" r="r" b="b"/>
              <a:pathLst>
                <a:path w="556" h="736" extrusionOk="0">
                  <a:moveTo>
                    <a:pt x="455" y="0"/>
                  </a:moveTo>
                  <a:cubicBezTo>
                    <a:pt x="415" y="0"/>
                    <a:pt x="363" y="21"/>
                    <a:pt x="297" y="61"/>
                  </a:cubicBezTo>
                  <a:cubicBezTo>
                    <a:pt x="149" y="135"/>
                    <a:pt x="1" y="430"/>
                    <a:pt x="1" y="578"/>
                  </a:cubicBezTo>
                  <a:cubicBezTo>
                    <a:pt x="1" y="657"/>
                    <a:pt x="75" y="735"/>
                    <a:pt x="170" y="735"/>
                  </a:cubicBezTo>
                  <a:cubicBezTo>
                    <a:pt x="210" y="735"/>
                    <a:pt x="253" y="722"/>
                    <a:pt x="297" y="689"/>
                  </a:cubicBezTo>
                  <a:cubicBezTo>
                    <a:pt x="445" y="615"/>
                    <a:pt x="555" y="393"/>
                    <a:pt x="555" y="209"/>
                  </a:cubicBezTo>
                  <a:cubicBezTo>
                    <a:pt x="555" y="66"/>
                    <a:pt x="525" y="0"/>
                    <a:pt x="455" y="0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4175;p56">
              <a:extLst>
                <a:ext uri="{FF2B5EF4-FFF2-40B4-BE49-F238E27FC236}">
                  <a16:creationId xmlns:a16="http://schemas.microsoft.com/office/drawing/2014/main" id="{61195856-6039-B6CE-6B24-3E15D3AD12C3}"/>
                </a:ext>
              </a:extLst>
            </p:cNvPr>
            <p:cNvSpPr/>
            <p:nvPr/>
          </p:nvSpPr>
          <p:spPr>
            <a:xfrm>
              <a:off x="1791825" y="2302250"/>
              <a:ext cx="12975" cy="17600"/>
            </a:xfrm>
            <a:custGeom>
              <a:avLst/>
              <a:gdLst/>
              <a:ahLst/>
              <a:cxnLst/>
              <a:rect l="l" t="t" r="r" b="b"/>
              <a:pathLst>
                <a:path w="519" h="704" extrusionOk="0">
                  <a:moveTo>
                    <a:pt x="371" y="1"/>
                  </a:moveTo>
                  <a:cubicBezTo>
                    <a:pt x="334" y="1"/>
                    <a:pt x="334" y="1"/>
                    <a:pt x="297" y="75"/>
                  </a:cubicBezTo>
                  <a:cubicBezTo>
                    <a:pt x="149" y="149"/>
                    <a:pt x="1" y="407"/>
                    <a:pt x="1" y="592"/>
                  </a:cubicBezTo>
                  <a:cubicBezTo>
                    <a:pt x="1" y="629"/>
                    <a:pt x="1" y="666"/>
                    <a:pt x="75" y="703"/>
                  </a:cubicBezTo>
                  <a:lnTo>
                    <a:pt x="334" y="666"/>
                  </a:lnTo>
                  <a:cubicBezTo>
                    <a:pt x="445" y="592"/>
                    <a:pt x="482" y="481"/>
                    <a:pt x="518" y="333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4176;p56">
              <a:extLst>
                <a:ext uri="{FF2B5EF4-FFF2-40B4-BE49-F238E27FC236}">
                  <a16:creationId xmlns:a16="http://schemas.microsoft.com/office/drawing/2014/main" id="{803D4678-7024-3A97-D6C5-6DCCDF63B796}"/>
                </a:ext>
              </a:extLst>
            </p:cNvPr>
            <p:cNvSpPr/>
            <p:nvPr/>
          </p:nvSpPr>
          <p:spPr>
            <a:xfrm>
              <a:off x="1791825" y="2307800"/>
              <a:ext cx="11125" cy="6500"/>
            </a:xfrm>
            <a:custGeom>
              <a:avLst/>
              <a:gdLst/>
              <a:ahLst/>
              <a:cxnLst/>
              <a:rect l="l" t="t" r="r" b="b"/>
              <a:pathLst>
                <a:path w="445" h="260" extrusionOk="0">
                  <a:moveTo>
                    <a:pt x="112" y="1"/>
                  </a:moveTo>
                  <a:cubicBezTo>
                    <a:pt x="75" y="37"/>
                    <a:pt x="1" y="111"/>
                    <a:pt x="1" y="222"/>
                  </a:cubicBezTo>
                  <a:cubicBezTo>
                    <a:pt x="149" y="222"/>
                    <a:pt x="297" y="222"/>
                    <a:pt x="371" y="259"/>
                  </a:cubicBezTo>
                  <a:cubicBezTo>
                    <a:pt x="371" y="222"/>
                    <a:pt x="445" y="185"/>
                    <a:pt x="445" y="185"/>
                  </a:cubicBezTo>
                  <a:cubicBezTo>
                    <a:pt x="334" y="111"/>
                    <a:pt x="186" y="74"/>
                    <a:pt x="112" y="1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4177;p56">
              <a:extLst>
                <a:ext uri="{FF2B5EF4-FFF2-40B4-BE49-F238E27FC236}">
                  <a16:creationId xmlns:a16="http://schemas.microsoft.com/office/drawing/2014/main" id="{DDAE0FD0-28A2-6C93-F4BD-1E8B56C8B1F3}"/>
                </a:ext>
              </a:extLst>
            </p:cNvPr>
            <p:cNvSpPr/>
            <p:nvPr/>
          </p:nvSpPr>
          <p:spPr>
            <a:xfrm>
              <a:off x="1796450" y="2307350"/>
              <a:ext cx="9275" cy="13250"/>
            </a:xfrm>
            <a:custGeom>
              <a:avLst/>
              <a:gdLst/>
              <a:ahLst/>
              <a:cxnLst/>
              <a:rect l="l" t="t" r="r" b="b"/>
              <a:pathLst>
                <a:path w="371" h="530" extrusionOk="0">
                  <a:moveTo>
                    <a:pt x="287" y="1"/>
                  </a:moveTo>
                  <a:cubicBezTo>
                    <a:pt x="258" y="1"/>
                    <a:pt x="224" y="17"/>
                    <a:pt x="186" y="55"/>
                  </a:cubicBezTo>
                  <a:cubicBezTo>
                    <a:pt x="112" y="129"/>
                    <a:pt x="1" y="277"/>
                    <a:pt x="1" y="425"/>
                  </a:cubicBezTo>
                  <a:cubicBezTo>
                    <a:pt x="1" y="477"/>
                    <a:pt x="56" y="530"/>
                    <a:pt x="115" y="530"/>
                  </a:cubicBezTo>
                  <a:cubicBezTo>
                    <a:pt x="139" y="530"/>
                    <a:pt x="164" y="521"/>
                    <a:pt x="186" y="499"/>
                  </a:cubicBezTo>
                  <a:cubicBezTo>
                    <a:pt x="297" y="425"/>
                    <a:pt x="370" y="277"/>
                    <a:pt x="370" y="129"/>
                  </a:cubicBezTo>
                  <a:cubicBezTo>
                    <a:pt x="370" y="57"/>
                    <a:pt x="339" y="1"/>
                    <a:pt x="287" y="1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4178;p56">
              <a:extLst>
                <a:ext uri="{FF2B5EF4-FFF2-40B4-BE49-F238E27FC236}">
                  <a16:creationId xmlns:a16="http://schemas.microsoft.com/office/drawing/2014/main" id="{658E4B7E-1005-7EFD-63FE-6B5EDB3894F8}"/>
                </a:ext>
              </a:extLst>
            </p:cNvPr>
            <p:cNvSpPr/>
            <p:nvPr/>
          </p:nvSpPr>
          <p:spPr>
            <a:xfrm>
              <a:off x="1800150" y="2311125"/>
              <a:ext cx="4650" cy="7225"/>
            </a:xfrm>
            <a:custGeom>
              <a:avLst/>
              <a:gdLst/>
              <a:ahLst/>
              <a:cxnLst/>
              <a:rect l="l" t="t" r="r" b="b"/>
              <a:pathLst>
                <a:path w="186" h="289" extrusionOk="0">
                  <a:moveTo>
                    <a:pt x="158" y="1"/>
                  </a:moveTo>
                  <a:cubicBezTo>
                    <a:pt x="145" y="1"/>
                    <a:pt x="128" y="19"/>
                    <a:pt x="112" y="52"/>
                  </a:cubicBezTo>
                  <a:cubicBezTo>
                    <a:pt x="38" y="89"/>
                    <a:pt x="1" y="126"/>
                    <a:pt x="1" y="200"/>
                  </a:cubicBezTo>
                  <a:cubicBezTo>
                    <a:pt x="1" y="254"/>
                    <a:pt x="20" y="289"/>
                    <a:pt x="60" y="289"/>
                  </a:cubicBezTo>
                  <a:cubicBezTo>
                    <a:pt x="75" y="289"/>
                    <a:pt x="92" y="284"/>
                    <a:pt x="112" y="274"/>
                  </a:cubicBezTo>
                  <a:cubicBezTo>
                    <a:pt x="149" y="237"/>
                    <a:pt x="185" y="163"/>
                    <a:pt x="185" y="89"/>
                  </a:cubicBezTo>
                  <a:cubicBezTo>
                    <a:pt x="185" y="28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865;p55">
            <a:extLst>
              <a:ext uri="{FF2B5EF4-FFF2-40B4-BE49-F238E27FC236}">
                <a16:creationId xmlns:a16="http://schemas.microsoft.com/office/drawing/2014/main" id="{B70B189E-8E49-6DB4-1A8E-1A83A01ECE30}"/>
              </a:ext>
            </a:extLst>
          </p:cNvPr>
          <p:cNvSpPr/>
          <p:nvPr/>
        </p:nvSpPr>
        <p:spPr>
          <a:xfrm>
            <a:off x="6635154" y="1604606"/>
            <a:ext cx="1893486" cy="1758852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6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2045 Oil Demand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+16%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 dirty="0">
              <a:solidFill>
                <a:schemeClr val="bg1">
                  <a:lumMod val="10000"/>
                  <a:lumOff val="9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Production Projection  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C3234-8262-3EEF-23E6-C33E6501C6B4}"/>
              </a:ext>
            </a:extLst>
          </p:cNvPr>
          <p:cNvGrpSpPr/>
          <p:nvPr/>
        </p:nvGrpSpPr>
        <p:grpSpPr>
          <a:xfrm>
            <a:off x="-34619" y="1516558"/>
            <a:ext cx="5049642" cy="2957370"/>
            <a:chOff x="1417413" y="1244681"/>
            <a:chExt cx="5269643" cy="3169349"/>
          </a:xfrm>
        </p:grpSpPr>
        <p:pic>
          <p:nvPicPr>
            <p:cNvPr id="5" name="Google Shape;381;p34">
              <a:extLst>
                <a:ext uri="{FF2B5EF4-FFF2-40B4-BE49-F238E27FC236}">
                  <a16:creationId xmlns:a16="http://schemas.microsoft.com/office/drawing/2014/main" id="{C575BE35-7360-48BF-D6A2-6F4784A5CA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7578" r="-23"/>
            <a:stretch/>
          </p:blipFill>
          <p:spPr>
            <a:xfrm>
              <a:off x="1417413" y="1244681"/>
              <a:ext cx="5269643" cy="316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5899;p60">
              <a:extLst>
                <a:ext uri="{FF2B5EF4-FFF2-40B4-BE49-F238E27FC236}">
                  <a16:creationId xmlns:a16="http://schemas.microsoft.com/office/drawing/2014/main" id="{E77344DC-2EEA-5C49-78F7-8193DAEEA944}"/>
                </a:ext>
              </a:extLst>
            </p:cNvPr>
            <p:cNvPicPr preferRelativeResize="0"/>
            <p:nvPr/>
          </p:nvPicPr>
          <p:blipFill rotWithShape="1">
            <a:blip r:embed="rId4"/>
            <a:srcRect l="-850" t="-7405" r="3945" b="1007"/>
            <a:stretch/>
          </p:blipFill>
          <p:spPr>
            <a:xfrm>
              <a:off x="1917542" y="1244681"/>
              <a:ext cx="4610385" cy="2945585"/>
            </a:xfrm>
            <a:prstGeom prst="roundRect">
              <a:avLst>
                <a:gd name="adj" fmla="val 3266"/>
              </a:avLst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" name="Google Shape;670;p46">
            <a:extLst>
              <a:ext uri="{FF2B5EF4-FFF2-40B4-BE49-F238E27FC236}">
                <a16:creationId xmlns:a16="http://schemas.microsoft.com/office/drawing/2014/main" id="{941D785E-CD70-FA46-0DAE-E96AA97BBA20}"/>
              </a:ext>
            </a:extLst>
          </p:cNvPr>
          <p:cNvSpPr/>
          <p:nvPr/>
        </p:nvSpPr>
        <p:spPr>
          <a:xfrm>
            <a:off x="5600236" y="3262786"/>
            <a:ext cx="2827622" cy="665252"/>
          </a:xfrm>
          <a:prstGeom prst="roundRect">
            <a:avLst>
              <a:gd name="adj" fmla="val 547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SzPts val="1400"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100 bpd  </a:t>
            </a:r>
            <a:endParaRPr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822;p52">
            <a:extLst>
              <a:ext uri="{FF2B5EF4-FFF2-40B4-BE49-F238E27FC236}">
                <a16:creationId xmlns:a16="http://schemas.microsoft.com/office/drawing/2014/main" id="{54FC47A1-CB5F-8B84-61B6-CAF961BD56CD}"/>
              </a:ext>
            </a:extLst>
          </p:cNvPr>
          <p:cNvSpPr txBox="1"/>
          <p:nvPr/>
        </p:nvSpPr>
        <p:spPr>
          <a:xfrm>
            <a:off x="5228556" y="2890844"/>
            <a:ext cx="35709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Oil Production  </a:t>
            </a:r>
            <a:endParaRPr sz="1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772;p50">
            <a:extLst>
              <a:ext uri="{FF2B5EF4-FFF2-40B4-BE49-F238E27FC236}">
                <a16:creationId xmlns:a16="http://schemas.microsoft.com/office/drawing/2014/main" id="{CAE2B4D5-9EA3-B43F-0C66-E84451B8596A}"/>
              </a:ext>
            </a:extLst>
          </p:cNvPr>
          <p:cNvSpPr/>
          <p:nvPr/>
        </p:nvSpPr>
        <p:spPr>
          <a:xfrm>
            <a:off x="6260256" y="1307800"/>
            <a:ext cx="1507583" cy="14709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Porosity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14%</a:t>
            </a:r>
            <a:endParaRPr sz="1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905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30"/>
            <a:chOff x="8143875" y="556870"/>
            <a:chExt cx="3486300" cy="25644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ECONOMIC ANALYSIS 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49026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chemeClr val="dk1"/>
                </a:solidFill>
                <a:latin typeface="Montserrat"/>
                <a:sym typeface="Montserrat"/>
              </a:rPr>
              <a:t>Financial</a:t>
            </a:r>
            <a:r>
              <a:rPr lang="en-US" sz="3200" b="1" dirty="0">
                <a:solidFill>
                  <a:schemeClr val="accent1"/>
                </a:solidFill>
                <a:latin typeface="Montserrat"/>
                <a:sym typeface="Montserrat"/>
              </a:rPr>
              <a:t> Benefits  </a:t>
            </a:r>
            <a:endParaRPr lang="en-US" sz="3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5C0723-2133-07EA-68B8-47EE4EABED58}"/>
              </a:ext>
            </a:extLst>
          </p:cNvPr>
          <p:cNvGrpSpPr/>
          <p:nvPr/>
        </p:nvGrpSpPr>
        <p:grpSpPr>
          <a:xfrm>
            <a:off x="401316" y="1367701"/>
            <a:ext cx="5049642" cy="2957370"/>
            <a:chOff x="1417413" y="1244681"/>
            <a:chExt cx="5269643" cy="3169349"/>
          </a:xfrm>
        </p:grpSpPr>
        <p:pic>
          <p:nvPicPr>
            <p:cNvPr id="15" name="Google Shape;381;p34">
              <a:extLst>
                <a:ext uri="{FF2B5EF4-FFF2-40B4-BE49-F238E27FC236}">
                  <a16:creationId xmlns:a16="http://schemas.microsoft.com/office/drawing/2014/main" id="{851752C7-1AE9-C264-0663-1067BBEDC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-7578" r="-23"/>
            <a:stretch/>
          </p:blipFill>
          <p:spPr>
            <a:xfrm>
              <a:off x="1417413" y="1244681"/>
              <a:ext cx="5269643" cy="316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5899;p60">
              <a:extLst>
                <a:ext uri="{FF2B5EF4-FFF2-40B4-BE49-F238E27FC236}">
                  <a16:creationId xmlns:a16="http://schemas.microsoft.com/office/drawing/2014/main" id="{5D79794E-9335-4FFD-72E9-A11A18287760}"/>
                </a:ext>
              </a:extLst>
            </p:cNvPr>
            <p:cNvPicPr preferRelativeResize="0"/>
            <p:nvPr/>
          </p:nvPicPr>
          <p:blipFill rotWithShape="1">
            <a:blip r:embed="rId4"/>
            <a:srcRect t="5750" b="8524"/>
            <a:stretch/>
          </p:blipFill>
          <p:spPr>
            <a:xfrm>
              <a:off x="2008330" y="1408384"/>
              <a:ext cx="4464117" cy="2838853"/>
            </a:xfrm>
            <a:prstGeom prst="roundRect">
              <a:avLst>
                <a:gd name="adj" fmla="val 3266"/>
              </a:avLst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801323-B366-0872-4F76-A3197BBD60C8}"/>
              </a:ext>
            </a:extLst>
          </p:cNvPr>
          <p:cNvGrpSpPr/>
          <p:nvPr/>
        </p:nvGrpSpPr>
        <p:grpSpPr>
          <a:xfrm>
            <a:off x="6107906" y="2571750"/>
            <a:ext cx="2414475" cy="1966483"/>
            <a:chOff x="4986338" y="1276447"/>
            <a:chExt cx="3536043" cy="3128963"/>
          </a:xfrm>
        </p:grpSpPr>
        <p:grpSp>
          <p:nvGrpSpPr>
            <p:cNvPr id="17" name="Google Shape;810;p52">
              <a:extLst>
                <a:ext uri="{FF2B5EF4-FFF2-40B4-BE49-F238E27FC236}">
                  <a16:creationId xmlns:a16="http://schemas.microsoft.com/office/drawing/2014/main" id="{9B84574E-8D45-79A7-B5D5-C848CD3BB2FA}"/>
                </a:ext>
              </a:extLst>
            </p:cNvPr>
            <p:cNvGrpSpPr/>
            <p:nvPr/>
          </p:nvGrpSpPr>
          <p:grpSpPr>
            <a:xfrm>
              <a:off x="4986338" y="1276447"/>
              <a:ext cx="3128963" cy="3128963"/>
              <a:chOff x="6648450" y="1701929"/>
              <a:chExt cx="4171950" cy="4171950"/>
            </a:xfrm>
          </p:grpSpPr>
          <p:sp>
            <p:nvSpPr>
              <p:cNvPr id="18" name="Google Shape;811;p52">
                <a:extLst>
                  <a:ext uri="{FF2B5EF4-FFF2-40B4-BE49-F238E27FC236}">
                    <a16:creationId xmlns:a16="http://schemas.microsoft.com/office/drawing/2014/main" id="{B8ECC99E-A921-0F55-7E51-D548095F0640}"/>
                  </a:ext>
                </a:extLst>
              </p:cNvPr>
              <p:cNvSpPr/>
              <p:nvPr/>
            </p:nvSpPr>
            <p:spPr>
              <a:xfrm>
                <a:off x="6648450" y="1701929"/>
                <a:ext cx="4171950" cy="4171950"/>
              </a:xfrm>
              <a:prstGeom prst="ellipse">
                <a:avLst/>
              </a:prstGeom>
              <a:solidFill>
                <a:srgbClr val="C1D4E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" name="Google Shape;812;p52">
                <a:extLst>
                  <a:ext uri="{FF2B5EF4-FFF2-40B4-BE49-F238E27FC236}">
                    <a16:creationId xmlns:a16="http://schemas.microsoft.com/office/drawing/2014/main" id="{C2C13E97-743B-522E-A802-FABDC0BCE13F}"/>
                  </a:ext>
                </a:extLst>
              </p:cNvPr>
              <p:cNvSpPr/>
              <p:nvPr/>
            </p:nvSpPr>
            <p:spPr>
              <a:xfrm>
                <a:off x="6648450" y="1701929"/>
                <a:ext cx="4171950" cy="4171950"/>
              </a:xfrm>
              <a:prstGeom prst="pie">
                <a:avLst>
                  <a:gd name="adj1" fmla="val 16215416"/>
                  <a:gd name="adj2" fmla="val 13112372"/>
                </a:avLst>
              </a:prstGeom>
              <a:solidFill>
                <a:srgbClr val="C2EEC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" name="Google Shape;813;p52">
                <a:extLst>
                  <a:ext uri="{FF2B5EF4-FFF2-40B4-BE49-F238E27FC236}">
                    <a16:creationId xmlns:a16="http://schemas.microsoft.com/office/drawing/2014/main" id="{CE382792-D925-6ADD-1A9C-F9460F323602}"/>
                  </a:ext>
                </a:extLst>
              </p:cNvPr>
              <p:cNvSpPr/>
              <p:nvPr/>
            </p:nvSpPr>
            <p:spPr>
              <a:xfrm>
                <a:off x="6648450" y="1701929"/>
                <a:ext cx="4171950" cy="4171950"/>
              </a:xfrm>
              <a:prstGeom prst="pie">
                <a:avLst>
                  <a:gd name="adj1" fmla="val 16215416"/>
                  <a:gd name="adj2" fmla="val 844748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" name="Google Shape;814;p52">
                <a:extLst>
                  <a:ext uri="{FF2B5EF4-FFF2-40B4-BE49-F238E27FC236}">
                    <a16:creationId xmlns:a16="http://schemas.microsoft.com/office/drawing/2014/main" id="{845EF014-C6E7-0289-3ABD-FFBF05D77B98}"/>
                  </a:ext>
                </a:extLst>
              </p:cNvPr>
              <p:cNvSpPr/>
              <p:nvPr/>
            </p:nvSpPr>
            <p:spPr>
              <a:xfrm>
                <a:off x="6648450" y="1701929"/>
                <a:ext cx="4171950" cy="4171950"/>
              </a:xfrm>
              <a:prstGeom prst="pie">
                <a:avLst>
                  <a:gd name="adj1" fmla="val 16215416"/>
                  <a:gd name="adj2" fmla="val 227698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" name="Google Shape;815;p52">
                <a:extLst>
                  <a:ext uri="{FF2B5EF4-FFF2-40B4-BE49-F238E27FC236}">
                    <a16:creationId xmlns:a16="http://schemas.microsoft.com/office/drawing/2014/main" id="{2535ACE8-2B0A-2276-BD0D-28FAF2038AC9}"/>
                  </a:ext>
                </a:extLst>
              </p:cNvPr>
              <p:cNvSpPr/>
              <p:nvPr/>
            </p:nvSpPr>
            <p:spPr>
              <a:xfrm>
                <a:off x="7194421" y="2247900"/>
                <a:ext cx="3080008" cy="30800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3" name="Google Shape;820;p52">
              <a:extLst>
                <a:ext uri="{FF2B5EF4-FFF2-40B4-BE49-F238E27FC236}">
                  <a16:creationId xmlns:a16="http://schemas.microsoft.com/office/drawing/2014/main" id="{593A8737-DEA2-D041-0B74-035E76C18103}"/>
                </a:ext>
              </a:extLst>
            </p:cNvPr>
            <p:cNvSpPr/>
            <p:nvPr/>
          </p:nvSpPr>
          <p:spPr>
            <a:xfrm>
              <a:off x="7508081" y="1371600"/>
              <a:ext cx="1014300" cy="10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829;p52">
              <a:extLst>
                <a:ext uri="{FF2B5EF4-FFF2-40B4-BE49-F238E27FC236}">
                  <a16:creationId xmlns:a16="http://schemas.microsoft.com/office/drawing/2014/main" id="{6FDD8A9B-2054-B224-A458-7F4623A14DD1}"/>
                </a:ext>
              </a:extLst>
            </p:cNvPr>
            <p:cNvSpPr/>
            <p:nvPr/>
          </p:nvSpPr>
          <p:spPr>
            <a:xfrm>
              <a:off x="7810350" y="1684082"/>
              <a:ext cx="409874" cy="389448"/>
            </a:xfrm>
            <a:custGeom>
              <a:avLst/>
              <a:gdLst/>
              <a:ahLst/>
              <a:cxnLst/>
              <a:rect l="l" t="t" r="r" b="b"/>
              <a:pathLst>
                <a:path w="146" h="139" extrusionOk="0">
                  <a:moveTo>
                    <a:pt x="74" y="36"/>
                  </a:moveTo>
                  <a:cubicBezTo>
                    <a:pt x="124" y="65"/>
                    <a:pt x="124" y="65"/>
                    <a:pt x="124" y="65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5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2" y="35"/>
                    <a:pt x="73" y="36"/>
                  </a:cubicBezTo>
                  <a:cubicBezTo>
                    <a:pt x="73" y="36"/>
                    <a:pt x="74" y="36"/>
                    <a:pt x="74" y="36"/>
                  </a:cubicBezTo>
                  <a:close/>
                  <a:moveTo>
                    <a:pt x="2" y="104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1" y="6"/>
                    <a:pt x="3" y="6"/>
                    <a:pt x="4" y="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4"/>
                    <a:pt x="60" y="13"/>
                    <a:pt x="61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2"/>
                    <a:pt x="141" y="63"/>
                    <a:pt x="140" y="63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5" y="77"/>
                    <a:pt x="146" y="79"/>
                    <a:pt x="145" y="81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35" y="99"/>
                    <a:pt x="133" y="99"/>
                    <a:pt x="132" y="99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1" y="110"/>
                    <a:pt x="121" y="110"/>
                    <a:pt x="121" y="110"/>
                  </a:cubicBezTo>
                  <a:cubicBezTo>
                    <a:pt x="121" y="111"/>
                    <a:pt x="119" y="112"/>
                    <a:pt x="118" y="11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5" y="123"/>
                    <a:pt x="104" y="123"/>
                    <a:pt x="102" y="123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88" y="134"/>
                    <a:pt x="86" y="135"/>
                    <a:pt x="85" y="13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39"/>
                    <a:pt x="58" y="139"/>
                    <a:pt x="57" y="138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2" y="107"/>
                    <a:pt x="1" y="105"/>
                    <a:pt x="2" y="104"/>
                  </a:cubicBezTo>
                  <a:close/>
                  <a:moveTo>
                    <a:pt x="12" y="87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17" y="79"/>
                    <a:pt x="19" y="78"/>
                    <a:pt x="20" y="79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94"/>
                    <a:pt x="46" y="94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5" y="110"/>
                    <a:pt x="75" y="112"/>
                    <a:pt x="74" y="113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2" y="111"/>
                    <a:pt x="81" y="109"/>
                    <a:pt x="82" y="108"/>
                  </a:cubicBezTo>
                  <a:cubicBezTo>
                    <a:pt x="83" y="106"/>
                    <a:pt x="84" y="106"/>
                    <a:pt x="86" y="107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9" y="106"/>
                    <a:pt x="109" y="106"/>
                    <a:pt x="109" y="10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1" y="95"/>
                    <a:pt x="90" y="94"/>
                    <a:pt x="91" y="92"/>
                  </a:cubicBezTo>
                  <a:cubicBezTo>
                    <a:pt x="92" y="91"/>
                    <a:pt x="93" y="91"/>
                    <a:pt x="95" y="91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99" y="80"/>
                    <a:pt x="99" y="78"/>
                    <a:pt x="100" y="77"/>
                  </a:cubicBezTo>
                  <a:cubicBezTo>
                    <a:pt x="101" y="76"/>
                    <a:pt x="102" y="75"/>
                    <a:pt x="104" y="76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6"/>
                    <a:pt x="58" y="57"/>
                    <a:pt x="56" y="56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2" y="49"/>
                    <a:pt x="32" y="49"/>
                    <a:pt x="31" y="49"/>
                  </a:cubicBezTo>
                  <a:cubicBezTo>
                    <a:pt x="30" y="48"/>
                    <a:pt x="30" y="46"/>
                    <a:pt x="31" y="4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6" y="34"/>
                    <a:pt x="25" y="33"/>
                  </a:cubicBezTo>
                  <a:cubicBezTo>
                    <a:pt x="24" y="33"/>
                    <a:pt x="24" y="33"/>
                    <a:pt x="24" y="3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74"/>
                    <a:pt x="5" y="74"/>
                    <a:pt x="5" y="74"/>
                  </a:cubicBezTo>
                  <a:lnTo>
                    <a:pt x="12" y="87"/>
                  </a:lnTo>
                  <a:close/>
                  <a:moveTo>
                    <a:pt x="19" y="85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28" y="90"/>
                    <a:pt x="28" y="90"/>
                    <a:pt x="28" y="90"/>
                  </a:cubicBezTo>
                  <a:lnTo>
                    <a:pt x="19" y="85"/>
                  </a:lnTo>
                  <a:close/>
                  <a:moveTo>
                    <a:pt x="33" y="93"/>
                  </a:moveTo>
                  <a:cubicBezTo>
                    <a:pt x="22" y="112"/>
                    <a:pt x="22" y="112"/>
                    <a:pt x="22" y="112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41" y="98"/>
                    <a:pt x="41" y="98"/>
                    <a:pt x="41" y="98"/>
                  </a:cubicBezTo>
                  <a:lnTo>
                    <a:pt x="33" y="93"/>
                  </a:lnTo>
                  <a:close/>
                  <a:moveTo>
                    <a:pt x="46" y="10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55" y="105"/>
                    <a:pt x="55" y="105"/>
                    <a:pt x="55" y="105"/>
                  </a:cubicBezTo>
                  <a:lnTo>
                    <a:pt x="46" y="100"/>
                  </a:lnTo>
                  <a:close/>
                  <a:moveTo>
                    <a:pt x="60" y="108"/>
                  </a:moveTo>
                  <a:cubicBezTo>
                    <a:pt x="48" y="127"/>
                    <a:pt x="48" y="127"/>
                    <a:pt x="48" y="127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68" y="113"/>
                    <a:pt x="68" y="113"/>
                    <a:pt x="68" y="113"/>
                  </a:cubicBezTo>
                  <a:lnTo>
                    <a:pt x="60" y="1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830;p52">
              <a:extLst>
                <a:ext uri="{FF2B5EF4-FFF2-40B4-BE49-F238E27FC236}">
                  <a16:creationId xmlns:a16="http://schemas.microsoft.com/office/drawing/2014/main" id="{FC50C9D9-468B-35F7-68B3-CCA3CB40D7E8}"/>
                </a:ext>
              </a:extLst>
            </p:cNvPr>
            <p:cNvSpPr txBox="1"/>
            <p:nvPr/>
          </p:nvSpPr>
          <p:spPr>
            <a:xfrm>
              <a:off x="5324268" y="2173711"/>
              <a:ext cx="2453100" cy="1334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" sz="5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$7M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EC6D3F-2F91-5595-81AE-3EAAF7095A17}"/>
              </a:ext>
            </a:extLst>
          </p:cNvPr>
          <p:cNvGrpSpPr/>
          <p:nvPr/>
        </p:nvGrpSpPr>
        <p:grpSpPr>
          <a:xfrm>
            <a:off x="6007245" y="1067283"/>
            <a:ext cx="2614725" cy="1257705"/>
            <a:chOff x="4728473" y="1056697"/>
            <a:chExt cx="3626476" cy="1702800"/>
          </a:xfrm>
        </p:grpSpPr>
        <p:sp>
          <p:nvSpPr>
            <p:cNvPr id="27" name="Google Shape;771;p50">
              <a:extLst>
                <a:ext uri="{FF2B5EF4-FFF2-40B4-BE49-F238E27FC236}">
                  <a16:creationId xmlns:a16="http://schemas.microsoft.com/office/drawing/2014/main" id="{6611E78D-9C57-FBC8-9D96-3C244FF8C6BE}"/>
                </a:ext>
              </a:extLst>
            </p:cNvPr>
            <p:cNvSpPr/>
            <p:nvPr/>
          </p:nvSpPr>
          <p:spPr>
            <a:xfrm>
              <a:off x="4728473" y="1056697"/>
              <a:ext cx="1702800" cy="170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" name="Google Shape;772;p50">
              <a:extLst>
                <a:ext uri="{FF2B5EF4-FFF2-40B4-BE49-F238E27FC236}">
                  <a16:creationId xmlns:a16="http://schemas.microsoft.com/office/drawing/2014/main" id="{14A13141-ED90-CF21-1D32-93DD06C18701}"/>
                </a:ext>
              </a:extLst>
            </p:cNvPr>
            <p:cNvSpPr/>
            <p:nvPr/>
          </p:nvSpPr>
          <p:spPr>
            <a:xfrm>
              <a:off x="6652150" y="1056697"/>
              <a:ext cx="1702799" cy="170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" name="Google Shape;775;p50">
              <a:extLst>
                <a:ext uri="{FF2B5EF4-FFF2-40B4-BE49-F238E27FC236}">
                  <a16:creationId xmlns:a16="http://schemas.microsoft.com/office/drawing/2014/main" id="{2615929F-4AB3-2193-C0AC-D1119E7CF642}"/>
                </a:ext>
              </a:extLst>
            </p:cNvPr>
            <p:cNvSpPr txBox="1"/>
            <p:nvPr/>
          </p:nvSpPr>
          <p:spPr>
            <a:xfrm>
              <a:off x="4742288" y="1702479"/>
              <a:ext cx="1688983" cy="427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 bpd</a:t>
              </a:r>
              <a:endParaRPr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776;p50">
              <a:extLst>
                <a:ext uri="{FF2B5EF4-FFF2-40B4-BE49-F238E27FC236}">
                  <a16:creationId xmlns:a16="http://schemas.microsoft.com/office/drawing/2014/main" id="{298EE10E-0FE6-3468-7CEE-EE1BC61E2B10}"/>
                </a:ext>
              </a:extLst>
            </p:cNvPr>
            <p:cNvSpPr txBox="1"/>
            <p:nvPr/>
          </p:nvSpPr>
          <p:spPr>
            <a:xfrm>
              <a:off x="6849398" y="1667163"/>
              <a:ext cx="1308300" cy="427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$75/</a:t>
              </a:r>
              <a:r>
                <a:rPr lang="en" sz="1600" b="1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bbl</a:t>
              </a:r>
              <a:endParaRPr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11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56"/>
          <p:cNvGrpSpPr/>
          <p:nvPr/>
        </p:nvGrpSpPr>
        <p:grpSpPr>
          <a:xfrm>
            <a:off x="374938" y="3571"/>
            <a:ext cx="2377083" cy="5139929"/>
            <a:chOff x="499917" y="4761"/>
            <a:chExt cx="3169444" cy="6853239"/>
          </a:xfrm>
        </p:grpSpPr>
        <p:grpSp>
          <p:nvGrpSpPr>
            <p:cNvPr id="874" name="Google Shape;874;p56"/>
            <p:cNvGrpSpPr/>
            <p:nvPr/>
          </p:nvGrpSpPr>
          <p:grpSpPr>
            <a:xfrm rot="10800000">
              <a:off x="2888311" y="4761"/>
              <a:ext cx="781050" cy="5753100"/>
              <a:chOff x="8486775" y="1104900"/>
              <a:chExt cx="781050" cy="5753100"/>
            </a:xfrm>
          </p:grpSpPr>
          <p:sp>
            <p:nvSpPr>
              <p:cNvPr id="875" name="Google Shape;875;p56"/>
              <p:cNvSpPr/>
              <p:nvPr/>
            </p:nvSpPr>
            <p:spPr>
              <a:xfrm>
                <a:off x="8486775" y="2276475"/>
                <a:ext cx="781050" cy="197167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6" name="Google Shape;876;p56"/>
              <p:cNvSpPr/>
              <p:nvPr/>
            </p:nvSpPr>
            <p:spPr>
              <a:xfrm>
                <a:off x="8486775" y="4248150"/>
                <a:ext cx="781050" cy="2609850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2609850" extrusionOk="0">
                    <a:moveTo>
                      <a:pt x="390525" y="0"/>
                    </a:moveTo>
                    <a:cubicBezTo>
                      <a:pt x="606206" y="0"/>
                      <a:pt x="781050" y="174844"/>
                      <a:pt x="781050" y="390525"/>
                    </a:cubicBezTo>
                    <a:lnTo>
                      <a:pt x="781050" y="2609850"/>
                    </a:lnTo>
                    <a:lnTo>
                      <a:pt x="0" y="2609850"/>
                    </a:lnTo>
                    <a:lnTo>
                      <a:pt x="0" y="390525"/>
                    </a:lnTo>
                    <a:cubicBezTo>
                      <a:pt x="0" y="174844"/>
                      <a:pt x="174844" y="0"/>
                      <a:pt x="390525" y="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8486775" y="1104900"/>
                <a:ext cx="781050" cy="781050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8" name="Google Shape;878;p56"/>
              <p:cNvSpPr/>
              <p:nvPr/>
            </p:nvSpPr>
            <p:spPr>
              <a:xfrm>
                <a:off x="8486775" y="1885950"/>
                <a:ext cx="781050" cy="781050"/>
              </a:xfrm>
              <a:prstGeom prst="ellipse">
                <a:avLst/>
              </a:prstGeom>
              <a:solidFill>
                <a:schemeClr val="accent1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79" name="Google Shape;879;p56"/>
            <p:cNvGrpSpPr/>
            <p:nvPr/>
          </p:nvGrpSpPr>
          <p:grpSpPr>
            <a:xfrm rot="10800000">
              <a:off x="1694114" y="4761"/>
              <a:ext cx="781050" cy="6384132"/>
              <a:chOff x="9848850" y="473868"/>
              <a:chExt cx="781050" cy="6384132"/>
            </a:xfrm>
          </p:grpSpPr>
          <p:sp>
            <p:nvSpPr>
              <p:cNvPr id="880" name="Google Shape;880;p56"/>
              <p:cNvSpPr/>
              <p:nvPr/>
            </p:nvSpPr>
            <p:spPr>
              <a:xfrm>
                <a:off x="9848850" y="473868"/>
                <a:ext cx="781050" cy="2043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6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1" name="Google Shape;881;p56"/>
              <p:cNvSpPr/>
              <p:nvPr/>
            </p:nvSpPr>
            <p:spPr>
              <a:xfrm>
                <a:off x="9848850" y="2228850"/>
                <a:ext cx="781050" cy="116205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9848850" y="3038475"/>
                <a:ext cx="781050" cy="781050"/>
              </a:xfrm>
              <a:prstGeom prst="ellipse">
                <a:avLst/>
              </a:prstGeom>
              <a:solidFill>
                <a:schemeClr val="accen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9848850" y="4291806"/>
                <a:ext cx="781050" cy="7810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9848850" y="5919787"/>
                <a:ext cx="781050" cy="938213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938213" extrusionOk="0">
                    <a:moveTo>
                      <a:pt x="390525" y="0"/>
                    </a:moveTo>
                    <a:cubicBezTo>
                      <a:pt x="606206" y="0"/>
                      <a:pt x="781050" y="174844"/>
                      <a:pt x="781050" y="390525"/>
                    </a:cubicBezTo>
                    <a:lnTo>
                      <a:pt x="781050" y="938213"/>
                    </a:lnTo>
                    <a:lnTo>
                      <a:pt x="0" y="938213"/>
                    </a:lnTo>
                    <a:lnTo>
                      <a:pt x="0" y="390525"/>
                    </a:lnTo>
                    <a:cubicBezTo>
                      <a:pt x="0" y="174844"/>
                      <a:pt x="174844" y="0"/>
                      <a:pt x="390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85" name="Google Shape;885;p56"/>
            <p:cNvGrpSpPr/>
            <p:nvPr/>
          </p:nvGrpSpPr>
          <p:grpSpPr>
            <a:xfrm rot="10800000">
              <a:off x="499917" y="161924"/>
              <a:ext cx="781050" cy="6696076"/>
              <a:chOff x="10629900" y="4761"/>
              <a:chExt cx="781050" cy="6696076"/>
            </a:xfrm>
          </p:grpSpPr>
          <p:sp>
            <p:nvSpPr>
              <p:cNvPr id="886" name="Google Shape;886;p56"/>
              <p:cNvSpPr/>
              <p:nvPr/>
            </p:nvSpPr>
            <p:spPr>
              <a:xfrm>
                <a:off x="10629900" y="4761"/>
                <a:ext cx="781050" cy="3206355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3206355" extrusionOk="0">
                    <a:moveTo>
                      <a:pt x="0" y="0"/>
                    </a:moveTo>
                    <a:lnTo>
                      <a:pt x="781050" y="0"/>
                    </a:lnTo>
                    <a:lnTo>
                      <a:pt x="781050" y="2815830"/>
                    </a:lnTo>
                    <a:cubicBezTo>
                      <a:pt x="781050" y="3031511"/>
                      <a:pt x="606206" y="3206355"/>
                      <a:pt x="390525" y="3206355"/>
                    </a:cubicBezTo>
                    <a:cubicBezTo>
                      <a:pt x="174844" y="3206355"/>
                      <a:pt x="0" y="3031511"/>
                      <a:pt x="0" y="2815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7" name="Google Shape;887;p56"/>
              <p:cNvSpPr/>
              <p:nvPr/>
            </p:nvSpPr>
            <p:spPr>
              <a:xfrm>
                <a:off x="10629900" y="3211116"/>
                <a:ext cx="781050" cy="145851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8" name="Google Shape;888;p56"/>
              <p:cNvSpPr/>
              <p:nvPr/>
            </p:nvSpPr>
            <p:spPr>
              <a:xfrm>
                <a:off x="10629900" y="5138737"/>
                <a:ext cx="781050" cy="781050"/>
              </a:xfrm>
              <a:prstGeom prst="ellipse">
                <a:avLst/>
              </a:prstGeom>
              <a:solidFill>
                <a:schemeClr val="accent1">
                  <a:alpha val="6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10629900" y="5919787"/>
                <a:ext cx="781050" cy="781050"/>
              </a:xfrm>
              <a:prstGeom prst="ellipse">
                <a:avLst/>
              </a:prstGeom>
              <a:solidFill>
                <a:schemeClr val="accen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0" name="Google Shape;890;p56"/>
              <p:cNvSpPr/>
              <p:nvPr/>
            </p:nvSpPr>
            <p:spPr>
              <a:xfrm>
                <a:off x="10629900" y="3002558"/>
                <a:ext cx="781050" cy="119816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91" name="Google Shape;891;p56"/>
          <p:cNvSpPr txBox="1"/>
          <p:nvPr/>
        </p:nvSpPr>
        <p:spPr>
          <a:xfrm>
            <a:off x="3917614" y="1887839"/>
            <a:ext cx="3955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" sz="6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sz="6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3"/>
          <p:cNvGrpSpPr/>
          <p:nvPr/>
        </p:nvGrpSpPr>
        <p:grpSpPr>
          <a:xfrm>
            <a:off x="5494965" y="0"/>
            <a:ext cx="3272731" cy="5143500"/>
            <a:chOff x="7326620" y="0"/>
            <a:chExt cx="4363641" cy="6858000"/>
          </a:xfrm>
        </p:grpSpPr>
        <p:grpSp>
          <p:nvGrpSpPr>
            <p:cNvPr id="99" name="Google Shape;99;p23"/>
            <p:cNvGrpSpPr/>
            <p:nvPr/>
          </p:nvGrpSpPr>
          <p:grpSpPr>
            <a:xfrm>
              <a:off x="8520817" y="1104900"/>
              <a:ext cx="781050" cy="5753100"/>
              <a:chOff x="8486775" y="1104900"/>
              <a:chExt cx="781050" cy="5753100"/>
            </a:xfrm>
          </p:grpSpPr>
          <p:sp>
            <p:nvSpPr>
              <p:cNvPr id="100" name="Google Shape;100;p23"/>
              <p:cNvSpPr/>
              <p:nvPr/>
            </p:nvSpPr>
            <p:spPr>
              <a:xfrm>
                <a:off x="8486775" y="2276475"/>
                <a:ext cx="781050" cy="197167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" name="Google Shape;101;p23"/>
              <p:cNvSpPr/>
              <p:nvPr/>
            </p:nvSpPr>
            <p:spPr>
              <a:xfrm>
                <a:off x="8486775" y="4248150"/>
                <a:ext cx="781050" cy="2609850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2609850" extrusionOk="0">
                    <a:moveTo>
                      <a:pt x="390525" y="0"/>
                    </a:moveTo>
                    <a:cubicBezTo>
                      <a:pt x="606206" y="0"/>
                      <a:pt x="781050" y="174844"/>
                      <a:pt x="781050" y="390525"/>
                    </a:cubicBezTo>
                    <a:lnTo>
                      <a:pt x="781050" y="2609850"/>
                    </a:lnTo>
                    <a:lnTo>
                      <a:pt x="0" y="2609850"/>
                    </a:lnTo>
                    <a:lnTo>
                      <a:pt x="0" y="390525"/>
                    </a:lnTo>
                    <a:cubicBezTo>
                      <a:pt x="0" y="174844"/>
                      <a:pt x="174844" y="0"/>
                      <a:pt x="390525" y="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2" name="Google Shape;102;p23"/>
              <p:cNvSpPr/>
              <p:nvPr/>
            </p:nvSpPr>
            <p:spPr>
              <a:xfrm>
                <a:off x="8486775" y="1104900"/>
                <a:ext cx="781050" cy="781050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" name="Google Shape;103;p23"/>
              <p:cNvSpPr/>
              <p:nvPr/>
            </p:nvSpPr>
            <p:spPr>
              <a:xfrm>
                <a:off x="8486775" y="1885950"/>
                <a:ext cx="781050" cy="781050"/>
              </a:xfrm>
              <a:prstGeom prst="ellipse">
                <a:avLst/>
              </a:prstGeom>
              <a:solidFill>
                <a:schemeClr val="accent1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04" name="Google Shape;104;p23"/>
            <p:cNvGrpSpPr/>
            <p:nvPr/>
          </p:nvGrpSpPr>
          <p:grpSpPr>
            <a:xfrm>
              <a:off x="9715014" y="473868"/>
              <a:ext cx="781050" cy="6384132"/>
              <a:chOff x="9848850" y="473868"/>
              <a:chExt cx="781050" cy="6384132"/>
            </a:xfrm>
          </p:grpSpPr>
          <p:sp>
            <p:nvSpPr>
              <p:cNvPr id="105" name="Google Shape;105;p23"/>
              <p:cNvSpPr/>
              <p:nvPr/>
            </p:nvSpPr>
            <p:spPr>
              <a:xfrm>
                <a:off x="9848850" y="473868"/>
                <a:ext cx="781050" cy="2043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6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6" name="Google Shape;106;p23"/>
              <p:cNvSpPr/>
              <p:nvPr/>
            </p:nvSpPr>
            <p:spPr>
              <a:xfrm>
                <a:off x="9848850" y="2228850"/>
                <a:ext cx="781050" cy="116205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" name="Google Shape;107;p23"/>
              <p:cNvSpPr/>
              <p:nvPr/>
            </p:nvSpPr>
            <p:spPr>
              <a:xfrm>
                <a:off x="9848850" y="3038475"/>
                <a:ext cx="781050" cy="781050"/>
              </a:xfrm>
              <a:prstGeom prst="ellipse">
                <a:avLst/>
              </a:prstGeom>
              <a:solidFill>
                <a:schemeClr val="accen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" name="Google Shape;108;p23"/>
              <p:cNvSpPr/>
              <p:nvPr/>
            </p:nvSpPr>
            <p:spPr>
              <a:xfrm>
                <a:off x="9848850" y="4291806"/>
                <a:ext cx="781050" cy="7810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" name="Google Shape;109;p23"/>
              <p:cNvSpPr/>
              <p:nvPr/>
            </p:nvSpPr>
            <p:spPr>
              <a:xfrm>
                <a:off x="9848850" y="5919787"/>
                <a:ext cx="781050" cy="938213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938213" extrusionOk="0">
                    <a:moveTo>
                      <a:pt x="390525" y="0"/>
                    </a:moveTo>
                    <a:cubicBezTo>
                      <a:pt x="606206" y="0"/>
                      <a:pt x="781050" y="174844"/>
                      <a:pt x="781050" y="390525"/>
                    </a:cubicBezTo>
                    <a:lnTo>
                      <a:pt x="781050" y="938213"/>
                    </a:lnTo>
                    <a:lnTo>
                      <a:pt x="0" y="938213"/>
                    </a:lnTo>
                    <a:lnTo>
                      <a:pt x="0" y="390525"/>
                    </a:lnTo>
                    <a:cubicBezTo>
                      <a:pt x="0" y="174844"/>
                      <a:pt x="174844" y="0"/>
                      <a:pt x="390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10" name="Google Shape;110;p23"/>
            <p:cNvGrpSpPr/>
            <p:nvPr/>
          </p:nvGrpSpPr>
          <p:grpSpPr>
            <a:xfrm>
              <a:off x="10909211" y="4761"/>
              <a:ext cx="781050" cy="6696076"/>
              <a:chOff x="10629900" y="4761"/>
              <a:chExt cx="781050" cy="6696076"/>
            </a:xfrm>
          </p:grpSpPr>
          <p:sp>
            <p:nvSpPr>
              <p:cNvPr id="111" name="Google Shape;111;p23"/>
              <p:cNvSpPr/>
              <p:nvPr/>
            </p:nvSpPr>
            <p:spPr>
              <a:xfrm>
                <a:off x="10629900" y="4761"/>
                <a:ext cx="781050" cy="3206355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3206355" extrusionOk="0">
                    <a:moveTo>
                      <a:pt x="0" y="0"/>
                    </a:moveTo>
                    <a:lnTo>
                      <a:pt x="781050" y="0"/>
                    </a:lnTo>
                    <a:lnTo>
                      <a:pt x="781050" y="2815830"/>
                    </a:lnTo>
                    <a:cubicBezTo>
                      <a:pt x="781050" y="3031511"/>
                      <a:pt x="606206" y="3206355"/>
                      <a:pt x="390525" y="3206355"/>
                    </a:cubicBezTo>
                    <a:cubicBezTo>
                      <a:pt x="174844" y="3206355"/>
                      <a:pt x="0" y="3031511"/>
                      <a:pt x="0" y="2815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" name="Google Shape;112;p23"/>
              <p:cNvSpPr/>
              <p:nvPr/>
            </p:nvSpPr>
            <p:spPr>
              <a:xfrm>
                <a:off x="10629900" y="3211116"/>
                <a:ext cx="781050" cy="145851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" name="Google Shape;113;p23"/>
              <p:cNvSpPr/>
              <p:nvPr/>
            </p:nvSpPr>
            <p:spPr>
              <a:xfrm>
                <a:off x="10629900" y="5138737"/>
                <a:ext cx="781050" cy="781050"/>
              </a:xfrm>
              <a:prstGeom prst="ellipse">
                <a:avLst/>
              </a:prstGeom>
              <a:solidFill>
                <a:schemeClr val="accent1">
                  <a:alpha val="6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23"/>
              <p:cNvSpPr/>
              <p:nvPr/>
            </p:nvSpPr>
            <p:spPr>
              <a:xfrm>
                <a:off x="10629900" y="5919787"/>
                <a:ext cx="781050" cy="781050"/>
              </a:xfrm>
              <a:prstGeom prst="ellipse">
                <a:avLst/>
              </a:prstGeom>
              <a:solidFill>
                <a:schemeClr val="accen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" name="Google Shape;115;p23"/>
              <p:cNvSpPr/>
              <p:nvPr/>
            </p:nvSpPr>
            <p:spPr>
              <a:xfrm>
                <a:off x="10629900" y="3002558"/>
                <a:ext cx="781050" cy="119816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16" name="Google Shape;116;p23"/>
            <p:cNvGrpSpPr/>
            <p:nvPr/>
          </p:nvGrpSpPr>
          <p:grpSpPr>
            <a:xfrm>
              <a:off x="7326620" y="0"/>
              <a:ext cx="781050" cy="5648325"/>
              <a:chOff x="7705725" y="0"/>
              <a:chExt cx="781050" cy="5648325"/>
            </a:xfrm>
          </p:grpSpPr>
          <p:sp>
            <p:nvSpPr>
              <p:cNvPr id="117" name="Google Shape;117;p23"/>
              <p:cNvSpPr/>
              <p:nvPr/>
            </p:nvSpPr>
            <p:spPr>
              <a:xfrm>
                <a:off x="7705725" y="1543050"/>
                <a:ext cx="781050" cy="292417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" name="Google Shape;118;p23"/>
              <p:cNvSpPr/>
              <p:nvPr/>
            </p:nvSpPr>
            <p:spPr>
              <a:xfrm>
                <a:off x="7705725" y="3676650"/>
                <a:ext cx="781050" cy="1971675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49411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23"/>
              <p:cNvSpPr/>
              <p:nvPr/>
            </p:nvSpPr>
            <p:spPr>
              <a:xfrm>
                <a:off x="7705725" y="0"/>
                <a:ext cx="781050" cy="819150"/>
              </a:xfrm>
              <a:custGeom>
                <a:avLst/>
                <a:gdLst/>
                <a:ahLst/>
                <a:cxnLst/>
                <a:rect l="l" t="t" r="r" b="b"/>
                <a:pathLst>
                  <a:path w="781050" h="819150" extrusionOk="0">
                    <a:moveTo>
                      <a:pt x="0" y="0"/>
                    </a:moveTo>
                    <a:lnTo>
                      <a:pt x="781050" y="0"/>
                    </a:lnTo>
                    <a:lnTo>
                      <a:pt x="781050" y="428625"/>
                    </a:lnTo>
                    <a:cubicBezTo>
                      <a:pt x="781050" y="644306"/>
                      <a:pt x="606206" y="819150"/>
                      <a:pt x="390525" y="819150"/>
                    </a:cubicBezTo>
                    <a:cubicBezTo>
                      <a:pt x="174844" y="819150"/>
                      <a:pt x="0" y="644306"/>
                      <a:pt x="0" y="428625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20" name="Google Shape;120;p23"/>
          <p:cNvSpPr txBox="1"/>
          <p:nvPr/>
        </p:nvSpPr>
        <p:spPr>
          <a:xfrm>
            <a:off x="400300" y="1193925"/>
            <a:ext cx="49104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Transforming Oil Production with </a:t>
            </a:r>
            <a:b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Data Driven Analytics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24089" y="2864644"/>
            <a:ext cx="2538087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Naif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Alnahash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1B3B5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Harshit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Bhavnani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Riley Sansone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Antares Wong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Jnana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Kundur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1B3B5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Prakash 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3"/>
          <p:cNvSpPr/>
          <p:nvPr/>
        </p:nvSpPr>
        <p:spPr>
          <a:xfrm>
            <a:off x="5378708" y="3811758"/>
            <a:ext cx="3243300" cy="55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53"/>
          <p:cNvSpPr/>
          <p:nvPr/>
        </p:nvSpPr>
        <p:spPr>
          <a:xfrm>
            <a:off x="2596217" y="3811758"/>
            <a:ext cx="3243300" cy="557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7" name="Google Shape;837;p53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838" name="Google Shape;838;p53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9" name="Google Shape;839;p53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EXECUTIVE SUMMARY</a:t>
              </a:r>
            </a:p>
          </p:txBody>
        </p:sp>
      </p:grpSp>
      <p:sp>
        <p:nvSpPr>
          <p:cNvPr id="840" name="Google Shape;840;p53"/>
          <p:cNvSpPr txBox="1"/>
          <p:nvPr/>
        </p:nvSpPr>
        <p:spPr>
          <a:xfrm>
            <a:off x="655106" y="344586"/>
            <a:ext cx="4280688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Procedure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53"/>
          <p:cNvSpPr/>
          <p:nvPr/>
        </p:nvSpPr>
        <p:spPr>
          <a:xfrm>
            <a:off x="1250" y="3811758"/>
            <a:ext cx="3055739" cy="557213"/>
          </a:xfrm>
          <a:custGeom>
            <a:avLst/>
            <a:gdLst/>
            <a:ahLst/>
            <a:cxnLst/>
            <a:rect l="l" t="t" r="r" b="b"/>
            <a:pathLst>
              <a:path w="4074319" h="742950" extrusionOk="0">
                <a:moveTo>
                  <a:pt x="0" y="0"/>
                </a:moveTo>
                <a:lnTo>
                  <a:pt x="121444" y="0"/>
                </a:lnTo>
                <a:lnTo>
                  <a:pt x="3581400" y="0"/>
                </a:lnTo>
                <a:lnTo>
                  <a:pt x="3702844" y="0"/>
                </a:lnTo>
                <a:cubicBezTo>
                  <a:pt x="3908004" y="0"/>
                  <a:pt x="4074319" y="166315"/>
                  <a:pt x="4074319" y="371475"/>
                </a:cubicBezTo>
                <a:cubicBezTo>
                  <a:pt x="4074319" y="576635"/>
                  <a:pt x="3908004" y="742950"/>
                  <a:pt x="3702844" y="742950"/>
                </a:cubicBezTo>
                <a:lnTo>
                  <a:pt x="3581400" y="742950"/>
                </a:lnTo>
                <a:lnTo>
                  <a:pt x="121444" y="742950"/>
                </a:lnTo>
                <a:lnTo>
                  <a:pt x="0" y="7429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53"/>
          <p:cNvSpPr txBox="1"/>
          <p:nvPr/>
        </p:nvSpPr>
        <p:spPr>
          <a:xfrm>
            <a:off x="523721" y="1666406"/>
            <a:ext cx="232932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indent="-171450"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Gathered comprehensive geostatistical and production  data.</a:t>
            </a:r>
          </a:p>
          <a:p>
            <a:pPr>
              <a:buSzPts val="1000"/>
            </a:pPr>
            <a:endParaRPr lang="en-US" sz="1200" dirty="0">
              <a:solidFill>
                <a:srgbClr val="3F3F3F"/>
              </a:solidFill>
              <a:latin typeface="Montserrat"/>
            </a:endParaRPr>
          </a:p>
          <a:p>
            <a:pPr marL="171450" indent="-171450"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  <a:sym typeface="Montserrat"/>
              </a:rPr>
              <a:t>Preprocessed the data and ensure consistency across all data points</a:t>
            </a:r>
            <a:endParaRPr sz="1200" dirty="0">
              <a:solidFill>
                <a:srgbClr val="3F3F3F"/>
              </a:solidFill>
              <a:latin typeface="Montserrat"/>
              <a:sym typeface="Montserrat"/>
            </a:endParaRPr>
          </a:p>
        </p:txBody>
      </p:sp>
      <p:sp>
        <p:nvSpPr>
          <p:cNvPr id="843" name="Google Shape;843;p53"/>
          <p:cNvSpPr txBox="1"/>
          <p:nvPr/>
        </p:nvSpPr>
        <p:spPr>
          <a:xfrm>
            <a:off x="626531" y="1122036"/>
            <a:ext cx="21237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and Preparation</a:t>
            </a:r>
          </a:p>
        </p:txBody>
      </p:sp>
      <p:sp>
        <p:nvSpPr>
          <p:cNvPr id="844" name="Google Shape;844;p53"/>
          <p:cNvSpPr txBox="1"/>
          <p:nvPr/>
        </p:nvSpPr>
        <p:spPr>
          <a:xfrm>
            <a:off x="3188999" y="1544071"/>
            <a:ext cx="2445255" cy="225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Created visualization and calculated original and remaining oil.</a:t>
            </a:r>
          </a:p>
          <a:p>
            <a:pPr>
              <a:buSzPts val="1000"/>
            </a:pPr>
            <a:endParaRPr lang="en-US" sz="1200" dirty="0">
              <a:solidFill>
                <a:srgbClr val="3F3F3F"/>
              </a:solidFill>
              <a:latin typeface="Montserrat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Classified the oil rate by production performance and location </a:t>
            </a:r>
          </a:p>
          <a:p>
            <a:pPr>
              <a:buSzPts val="1000"/>
            </a:pPr>
            <a:endParaRPr lang="en-US" sz="1200" dirty="0">
              <a:solidFill>
                <a:srgbClr val="3F3F3F"/>
              </a:solidFill>
              <a:latin typeface="Montserrat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Conducted interpolation to estimate missing geostatistical values </a:t>
            </a:r>
          </a:p>
        </p:txBody>
      </p:sp>
      <p:sp>
        <p:nvSpPr>
          <p:cNvPr id="845" name="Google Shape;845;p53"/>
          <p:cNvSpPr txBox="1"/>
          <p:nvPr/>
        </p:nvSpPr>
        <p:spPr>
          <a:xfrm>
            <a:off x="3332795" y="1122036"/>
            <a:ext cx="21237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SzPts val="1100"/>
            </a:pPr>
            <a:r>
              <a:rPr lang="en" b="1" dirty="0">
                <a:solidFill>
                  <a:schemeClr val="dk1"/>
                </a:solidFill>
                <a:latin typeface="Montserrat"/>
                <a:sym typeface="Montserrat"/>
              </a:rPr>
              <a:t>Analyzing the Data</a:t>
            </a:r>
            <a:endParaRPr b="1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847" name="Google Shape;847;p53"/>
          <p:cNvSpPr txBox="1"/>
          <p:nvPr/>
        </p:nvSpPr>
        <p:spPr>
          <a:xfrm>
            <a:off x="6039059" y="1122036"/>
            <a:ext cx="23608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sym typeface="Montserrat"/>
              </a:rPr>
              <a:t>Prediction &amp; Economics  </a:t>
            </a:r>
            <a:endParaRPr sz="11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p53"/>
          <p:cNvSpPr txBox="1"/>
          <p:nvPr/>
        </p:nvSpPr>
        <p:spPr>
          <a:xfrm>
            <a:off x="626531" y="3963407"/>
            <a:ext cx="2123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01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p53"/>
          <p:cNvSpPr txBox="1"/>
          <p:nvPr/>
        </p:nvSpPr>
        <p:spPr>
          <a:xfrm>
            <a:off x="3352931" y="3963407"/>
            <a:ext cx="2123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02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53"/>
          <p:cNvSpPr txBox="1"/>
          <p:nvPr/>
        </p:nvSpPr>
        <p:spPr>
          <a:xfrm>
            <a:off x="6079331" y="3963407"/>
            <a:ext cx="2123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03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44;p53">
            <a:extLst>
              <a:ext uri="{FF2B5EF4-FFF2-40B4-BE49-F238E27FC236}">
                <a16:creationId xmlns:a16="http://schemas.microsoft.com/office/drawing/2014/main" id="{803A346A-0ABE-EB07-A094-7BFDA027FBF9}"/>
              </a:ext>
            </a:extLst>
          </p:cNvPr>
          <p:cNvSpPr txBox="1"/>
          <p:nvPr/>
        </p:nvSpPr>
        <p:spPr>
          <a:xfrm>
            <a:off x="6107906" y="1491647"/>
            <a:ext cx="2445255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Proposed drilling location </a:t>
            </a:r>
          </a:p>
          <a:p>
            <a:pPr>
              <a:spcBef>
                <a:spcPts val="200"/>
              </a:spcBef>
              <a:spcAft>
                <a:spcPts val="200"/>
              </a:spcAft>
              <a:buSzPts val="1000"/>
            </a:pPr>
            <a:endParaRPr lang="en-US" sz="1200" dirty="0">
              <a:solidFill>
                <a:srgbClr val="3F3F3F"/>
              </a:solidFill>
              <a:latin typeface="Montserrat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Utilized regression to predict oil production.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ts val="1000"/>
            </a:pPr>
            <a:endParaRPr lang="en-US" sz="1200" dirty="0">
              <a:solidFill>
                <a:srgbClr val="3F3F3F"/>
              </a:solidFill>
              <a:latin typeface="Montserrat"/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F3F3F"/>
                </a:solidFill>
                <a:latin typeface="Montserrat"/>
              </a:rPr>
              <a:t>Estimated </a:t>
            </a:r>
            <a:r>
              <a:rPr lang="en-US" sz="1200" b="1" u="sng" dirty="0">
                <a:solidFill>
                  <a:srgbClr val="3F3F3F"/>
                </a:solidFill>
                <a:latin typeface="Montserrat"/>
              </a:rPr>
              <a:t>profit of $7M </a:t>
            </a:r>
            <a:r>
              <a:rPr lang="en-US" sz="1200" dirty="0">
                <a:solidFill>
                  <a:srgbClr val="3F3F3F"/>
                </a:solidFill>
                <a:latin typeface="Montserrat"/>
              </a:rPr>
              <a:t>of drilling a new well over 5 years period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/>
        </p:nvSpPr>
        <p:spPr>
          <a:xfrm>
            <a:off x="655106" y="41765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1" name="Google Shape;511;p39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12" name="Google Shape;512;p39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3" name="Google Shape;513;p39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BACKGROUND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08CFE6-5B28-B8F1-934E-415CC012A673}"/>
              </a:ext>
            </a:extLst>
          </p:cNvPr>
          <p:cNvGrpSpPr/>
          <p:nvPr/>
        </p:nvGrpSpPr>
        <p:grpSpPr>
          <a:xfrm>
            <a:off x="655106" y="1128569"/>
            <a:ext cx="3381153" cy="3285461"/>
            <a:chOff x="338072" y="982197"/>
            <a:chExt cx="4333955" cy="36748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8F961A-26B1-08FA-8DB5-11F0BF725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914"/>
            <a:stretch/>
          </p:blipFill>
          <p:spPr>
            <a:xfrm>
              <a:off x="338072" y="982197"/>
              <a:ext cx="4333955" cy="3674864"/>
            </a:xfrm>
            <a:prstGeom prst="rect">
              <a:avLst/>
            </a:prstGeom>
          </p:spPr>
        </p:pic>
        <p:sp>
          <p:nvSpPr>
            <p:cNvPr id="4" name="Google Shape;21356;p74">
              <a:extLst>
                <a:ext uri="{FF2B5EF4-FFF2-40B4-BE49-F238E27FC236}">
                  <a16:creationId xmlns:a16="http://schemas.microsoft.com/office/drawing/2014/main" id="{A63763FA-A8DF-EF6F-7D0D-C6429385C7E9}"/>
                </a:ext>
              </a:extLst>
            </p:cNvPr>
            <p:cNvSpPr/>
            <p:nvPr/>
          </p:nvSpPr>
          <p:spPr>
            <a:xfrm>
              <a:off x="3001562" y="3509991"/>
              <a:ext cx="342594" cy="418325"/>
            </a:xfrm>
            <a:custGeom>
              <a:avLst/>
              <a:gdLst/>
              <a:ahLst/>
              <a:cxnLst/>
              <a:rect l="l" t="t" r="r" b="b"/>
              <a:pathLst>
                <a:path w="12368" h="15102" extrusionOk="0">
                  <a:moveTo>
                    <a:pt x="7618" y="1838"/>
                  </a:moveTo>
                  <a:lnTo>
                    <a:pt x="7618" y="2734"/>
                  </a:lnTo>
                  <a:lnTo>
                    <a:pt x="4974" y="2734"/>
                  </a:lnTo>
                  <a:lnTo>
                    <a:pt x="4974" y="1838"/>
                  </a:lnTo>
                  <a:close/>
                  <a:moveTo>
                    <a:pt x="5915" y="3585"/>
                  </a:moveTo>
                  <a:lnTo>
                    <a:pt x="5915" y="4885"/>
                  </a:lnTo>
                  <a:lnTo>
                    <a:pt x="4078" y="3809"/>
                  </a:lnTo>
                  <a:lnTo>
                    <a:pt x="4123" y="3585"/>
                  </a:lnTo>
                  <a:close/>
                  <a:moveTo>
                    <a:pt x="8604" y="3585"/>
                  </a:moveTo>
                  <a:lnTo>
                    <a:pt x="8649" y="3809"/>
                  </a:lnTo>
                  <a:lnTo>
                    <a:pt x="6811" y="4885"/>
                  </a:lnTo>
                  <a:lnTo>
                    <a:pt x="6811" y="3585"/>
                  </a:lnTo>
                  <a:close/>
                  <a:moveTo>
                    <a:pt x="3854" y="4750"/>
                  </a:moveTo>
                  <a:lnTo>
                    <a:pt x="5422" y="5646"/>
                  </a:lnTo>
                  <a:lnTo>
                    <a:pt x="3585" y="6767"/>
                  </a:lnTo>
                  <a:lnTo>
                    <a:pt x="3854" y="4750"/>
                  </a:lnTo>
                  <a:close/>
                  <a:moveTo>
                    <a:pt x="8783" y="4750"/>
                  </a:moveTo>
                  <a:lnTo>
                    <a:pt x="9052" y="6767"/>
                  </a:lnTo>
                  <a:lnTo>
                    <a:pt x="7215" y="5646"/>
                  </a:lnTo>
                  <a:lnTo>
                    <a:pt x="8783" y="4750"/>
                  </a:lnTo>
                  <a:close/>
                  <a:moveTo>
                    <a:pt x="5870" y="6453"/>
                  </a:moveTo>
                  <a:lnTo>
                    <a:pt x="5870" y="8245"/>
                  </a:lnTo>
                  <a:lnTo>
                    <a:pt x="4033" y="7528"/>
                  </a:lnTo>
                  <a:lnTo>
                    <a:pt x="5870" y="6453"/>
                  </a:lnTo>
                  <a:close/>
                  <a:moveTo>
                    <a:pt x="6767" y="6453"/>
                  </a:moveTo>
                  <a:lnTo>
                    <a:pt x="8604" y="7528"/>
                  </a:lnTo>
                  <a:lnTo>
                    <a:pt x="6767" y="8245"/>
                  </a:lnTo>
                  <a:lnTo>
                    <a:pt x="6767" y="6453"/>
                  </a:lnTo>
                  <a:close/>
                  <a:moveTo>
                    <a:pt x="3361" y="8201"/>
                  </a:moveTo>
                  <a:lnTo>
                    <a:pt x="5064" y="8873"/>
                  </a:lnTo>
                  <a:lnTo>
                    <a:pt x="3137" y="9590"/>
                  </a:lnTo>
                  <a:lnTo>
                    <a:pt x="3361" y="8201"/>
                  </a:lnTo>
                  <a:close/>
                  <a:moveTo>
                    <a:pt x="9321" y="8201"/>
                  </a:moveTo>
                  <a:lnTo>
                    <a:pt x="9545" y="9590"/>
                  </a:lnTo>
                  <a:lnTo>
                    <a:pt x="7618" y="8873"/>
                  </a:lnTo>
                  <a:lnTo>
                    <a:pt x="9321" y="8201"/>
                  </a:lnTo>
                  <a:close/>
                  <a:moveTo>
                    <a:pt x="5870" y="9455"/>
                  </a:moveTo>
                  <a:lnTo>
                    <a:pt x="5870" y="11203"/>
                  </a:lnTo>
                  <a:lnTo>
                    <a:pt x="3720" y="10262"/>
                  </a:lnTo>
                  <a:lnTo>
                    <a:pt x="5870" y="9455"/>
                  </a:lnTo>
                  <a:close/>
                  <a:moveTo>
                    <a:pt x="6767" y="9455"/>
                  </a:moveTo>
                  <a:lnTo>
                    <a:pt x="8873" y="10262"/>
                  </a:lnTo>
                  <a:lnTo>
                    <a:pt x="6767" y="11203"/>
                  </a:lnTo>
                  <a:lnTo>
                    <a:pt x="6767" y="9455"/>
                  </a:lnTo>
                  <a:close/>
                  <a:moveTo>
                    <a:pt x="9724" y="10889"/>
                  </a:moveTo>
                  <a:lnTo>
                    <a:pt x="10083" y="13040"/>
                  </a:lnTo>
                  <a:lnTo>
                    <a:pt x="10083" y="13040"/>
                  </a:lnTo>
                  <a:lnTo>
                    <a:pt x="7439" y="11875"/>
                  </a:lnTo>
                  <a:lnTo>
                    <a:pt x="9724" y="10889"/>
                  </a:lnTo>
                  <a:close/>
                  <a:moveTo>
                    <a:pt x="2958" y="10844"/>
                  </a:moveTo>
                  <a:lnTo>
                    <a:pt x="5243" y="11875"/>
                  </a:lnTo>
                  <a:lnTo>
                    <a:pt x="2599" y="13040"/>
                  </a:lnTo>
                  <a:lnTo>
                    <a:pt x="2958" y="10844"/>
                  </a:lnTo>
                  <a:close/>
                  <a:moveTo>
                    <a:pt x="6767" y="12547"/>
                  </a:moveTo>
                  <a:lnTo>
                    <a:pt x="10217" y="14115"/>
                  </a:lnTo>
                  <a:lnTo>
                    <a:pt x="10217" y="14250"/>
                  </a:lnTo>
                  <a:lnTo>
                    <a:pt x="6767" y="14250"/>
                  </a:lnTo>
                  <a:lnTo>
                    <a:pt x="6767" y="12547"/>
                  </a:lnTo>
                  <a:close/>
                  <a:moveTo>
                    <a:pt x="5915" y="12592"/>
                  </a:moveTo>
                  <a:lnTo>
                    <a:pt x="5915" y="14295"/>
                  </a:lnTo>
                  <a:lnTo>
                    <a:pt x="2465" y="14295"/>
                  </a:lnTo>
                  <a:lnTo>
                    <a:pt x="2465" y="14115"/>
                  </a:lnTo>
                  <a:lnTo>
                    <a:pt x="5915" y="12592"/>
                  </a:lnTo>
                  <a:close/>
                  <a:moveTo>
                    <a:pt x="5826" y="0"/>
                  </a:moveTo>
                  <a:lnTo>
                    <a:pt x="5826" y="897"/>
                  </a:lnTo>
                  <a:lnTo>
                    <a:pt x="4033" y="897"/>
                  </a:lnTo>
                  <a:lnTo>
                    <a:pt x="4033" y="2689"/>
                  </a:lnTo>
                  <a:lnTo>
                    <a:pt x="3182" y="2689"/>
                  </a:lnTo>
                  <a:lnTo>
                    <a:pt x="1389" y="14205"/>
                  </a:lnTo>
                  <a:lnTo>
                    <a:pt x="0" y="14205"/>
                  </a:lnTo>
                  <a:lnTo>
                    <a:pt x="0" y="15101"/>
                  </a:lnTo>
                  <a:lnTo>
                    <a:pt x="12368" y="15101"/>
                  </a:lnTo>
                  <a:lnTo>
                    <a:pt x="12368" y="14205"/>
                  </a:lnTo>
                  <a:lnTo>
                    <a:pt x="11113" y="14205"/>
                  </a:lnTo>
                  <a:lnTo>
                    <a:pt x="11113" y="14250"/>
                  </a:lnTo>
                  <a:lnTo>
                    <a:pt x="9321" y="2689"/>
                  </a:lnTo>
                  <a:lnTo>
                    <a:pt x="8514" y="2689"/>
                  </a:lnTo>
                  <a:lnTo>
                    <a:pt x="8514" y="897"/>
                  </a:lnTo>
                  <a:lnTo>
                    <a:pt x="6722" y="897"/>
                  </a:lnTo>
                  <a:lnTo>
                    <a:pt x="672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" name="Google Shape;864;p55">
            <a:extLst>
              <a:ext uri="{FF2B5EF4-FFF2-40B4-BE49-F238E27FC236}">
                <a16:creationId xmlns:a16="http://schemas.microsoft.com/office/drawing/2014/main" id="{4680BEA5-30F4-9443-D30B-D1D8D05916B5}"/>
              </a:ext>
            </a:extLst>
          </p:cNvPr>
          <p:cNvSpPr/>
          <p:nvPr/>
        </p:nvSpPr>
        <p:spPr>
          <a:xfrm>
            <a:off x="5189127" y="1318069"/>
            <a:ext cx="3533503" cy="3397145"/>
          </a:xfrm>
          <a:prstGeom prst="roundRect">
            <a:avLst>
              <a:gd name="adj" fmla="val 31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oogle Shape;21338;p74">
            <a:extLst>
              <a:ext uri="{FF2B5EF4-FFF2-40B4-BE49-F238E27FC236}">
                <a16:creationId xmlns:a16="http://schemas.microsoft.com/office/drawing/2014/main" id="{CD445500-65B4-52FB-5BD0-1843C16224A4}"/>
              </a:ext>
            </a:extLst>
          </p:cNvPr>
          <p:cNvGrpSpPr/>
          <p:nvPr/>
        </p:nvGrpSpPr>
        <p:grpSpPr>
          <a:xfrm>
            <a:off x="5301942" y="1509902"/>
            <a:ext cx="320267" cy="418811"/>
            <a:chOff x="2310477" y="1514555"/>
            <a:chExt cx="320267" cy="417079"/>
          </a:xfrm>
          <a:solidFill>
            <a:schemeClr val="accent2">
              <a:lumMod val="75000"/>
            </a:schemeClr>
          </a:solidFill>
        </p:grpSpPr>
        <p:sp>
          <p:nvSpPr>
            <p:cNvPr id="18" name="Google Shape;21339;p74">
              <a:extLst>
                <a:ext uri="{FF2B5EF4-FFF2-40B4-BE49-F238E27FC236}">
                  <a16:creationId xmlns:a16="http://schemas.microsoft.com/office/drawing/2014/main" id="{2A555DF5-C9AC-F659-4DB6-4C4219779042}"/>
                </a:ext>
              </a:extLst>
            </p:cNvPr>
            <p:cNvSpPr/>
            <p:nvPr/>
          </p:nvSpPr>
          <p:spPr>
            <a:xfrm>
              <a:off x="2310477" y="1514555"/>
              <a:ext cx="320267" cy="417079"/>
            </a:xfrm>
            <a:custGeom>
              <a:avLst/>
              <a:gdLst/>
              <a:ahLst/>
              <a:cxnLst/>
              <a:rect l="l" t="t" r="r" b="b"/>
              <a:pathLst>
                <a:path w="11562" h="15057" extrusionOk="0">
                  <a:moveTo>
                    <a:pt x="5781" y="942"/>
                  </a:moveTo>
                  <a:cubicBezTo>
                    <a:pt x="8470" y="942"/>
                    <a:pt x="10665" y="3137"/>
                    <a:pt x="10665" y="5826"/>
                  </a:cubicBezTo>
                  <a:cubicBezTo>
                    <a:pt x="10665" y="7170"/>
                    <a:pt x="9769" y="9007"/>
                    <a:pt x="8066" y="11203"/>
                  </a:cubicBezTo>
                  <a:cubicBezTo>
                    <a:pt x="7170" y="12368"/>
                    <a:pt x="6229" y="13309"/>
                    <a:pt x="5781" y="13847"/>
                  </a:cubicBezTo>
                  <a:cubicBezTo>
                    <a:pt x="5333" y="13399"/>
                    <a:pt x="4392" y="12368"/>
                    <a:pt x="3496" y="11203"/>
                  </a:cubicBezTo>
                  <a:cubicBezTo>
                    <a:pt x="1793" y="9007"/>
                    <a:pt x="897" y="7170"/>
                    <a:pt x="897" y="5826"/>
                  </a:cubicBezTo>
                  <a:cubicBezTo>
                    <a:pt x="897" y="3137"/>
                    <a:pt x="3092" y="942"/>
                    <a:pt x="5781" y="942"/>
                  </a:cubicBezTo>
                  <a:close/>
                  <a:moveTo>
                    <a:pt x="5781" y="1"/>
                  </a:moveTo>
                  <a:cubicBezTo>
                    <a:pt x="2600" y="1"/>
                    <a:pt x="1" y="2555"/>
                    <a:pt x="1" y="5736"/>
                  </a:cubicBezTo>
                  <a:cubicBezTo>
                    <a:pt x="1" y="7305"/>
                    <a:pt x="942" y="9366"/>
                    <a:pt x="2734" y="11696"/>
                  </a:cubicBezTo>
                  <a:cubicBezTo>
                    <a:pt x="3541" y="12771"/>
                    <a:pt x="4392" y="13668"/>
                    <a:pt x="4885" y="14160"/>
                  </a:cubicBezTo>
                  <a:lnTo>
                    <a:pt x="3092" y="14160"/>
                  </a:lnTo>
                  <a:lnTo>
                    <a:pt x="3092" y="15057"/>
                  </a:lnTo>
                  <a:lnTo>
                    <a:pt x="8425" y="15057"/>
                  </a:lnTo>
                  <a:lnTo>
                    <a:pt x="8425" y="14160"/>
                  </a:lnTo>
                  <a:lnTo>
                    <a:pt x="6632" y="14160"/>
                  </a:lnTo>
                  <a:cubicBezTo>
                    <a:pt x="7125" y="13578"/>
                    <a:pt x="7977" y="12771"/>
                    <a:pt x="8738" y="11696"/>
                  </a:cubicBezTo>
                  <a:cubicBezTo>
                    <a:pt x="10576" y="9366"/>
                    <a:pt x="11561" y="7349"/>
                    <a:pt x="11561" y="5736"/>
                  </a:cubicBezTo>
                  <a:cubicBezTo>
                    <a:pt x="11561" y="2555"/>
                    <a:pt x="8963" y="1"/>
                    <a:pt x="5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21340;p74">
              <a:extLst>
                <a:ext uri="{FF2B5EF4-FFF2-40B4-BE49-F238E27FC236}">
                  <a16:creationId xmlns:a16="http://schemas.microsoft.com/office/drawing/2014/main" id="{71CF69FD-2D13-5044-48FA-89BD54057356}"/>
                </a:ext>
              </a:extLst>
            </p:cNvPr>
            <p:cNvSpPr/>
            <p:nvPr/>
          </p:nvSpPr>
          <p:spPr>
            <a:xfrm>
              <a:off x="2360143" y="1564222"/>
              <a:ext cx="220963" cy="219716"/>
            </a:xfrm>
            <a:custGeom>
              <a:avLst/>
              <a:gdLst/>
              <a:ahLst/>
              <a:cxnLst/>
              <a:rect l="l" t="t" r="r" b="b"/>
              <a:pathLst>
                <a:path w="7977" h="7932" extrusionOk="0">
                  <a:moveTo>
                    <a:pt x="3988" y="896"/>
                  </a:moveTo>
                  <a:cubicBezTo>
                    <a:pt x="5646" y="896"/>
                    <a:pt x="7080" y="2285"/>
                    <a:pt x="7080" y="3943"/>
                  </a:cubicBezTo>
                  <a:cubicBezTo>
                    <a:pt x="7080" y="5646"/>
                    <a:pt x="5646" y="7035"/>
                    <a:pt x="3988" y="7035"/>
                  </a:cubicBezTo>
                  <a:cubicBezTo>
                    <a:pt x="2240" y="7035"/>
                    <a:pt x="896" y="5646"/>
                    <a:pt x="896" y="3943"/>
                  </a:cubicBezTo>
                  <a:cubicBezTo>
                    <a:pt x="896" y="2285"/>
                    <a:pt x="2285" y="896"/>
                    <a:pt x="3988" y="896"/>
                  </a:cubicBezTo>
                  <a:close/>
                  <a:moveTo>
                    <a:pt x="3988" y="0"/>
                  </a:moveTo>
                  <a:cubicBezTo>
                    <a:pt x="1792" y="0"/>
                    <a:pt x="0" y="1792"/>
                    <a:pt x="0" y="3943"/>
                  </a:cubicBezTo>
                  <a:cubicBezTo>
                    <a:pt x="0" y="6139"/>
                    <a:pt x="1792" y="7931"/>
                    <a:pt x="3988" y="7931"/>
                  </a:cubicBezTo>
                  <a:cubicBezTo>
                    <a:pt x="6139" y="7931"/>
                    <a:pt x="7976" y="6139"/>
                    <a:pt x="7976" y="3943"/>
                  </a:cubicBezTo>
                  <a:cubicBezTo>
                    <a:pt x="7976" y="1792"/>
                    <a:pt x="6139" y="0"/>
                    <a:pt x="39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21341;p74">
              <a:extLst>
                <a:ext uri="{FF2B5EF4-FFF2-40B4-BE49-F238E27FC236}">
                  <a16:creationId xmlns:a16="http://schemas.microsoft.com/office/drawing/2014/main" id="{CC9277ED-FB41-654E-E69D-9C93448D64CC}"/>
                </a:ext>
              </a:extLst>
            </p:cNvPr>
            <p:cNvSpPr/>
            <p:nvPr/>
          </p:nvSpPr>
          <p:spPr>
            <a:xfrm>
              <a:off x="2422191" y="1607655"/>
              <a:ext cx="99332" cy="129110"/>
            </a:xfrm>
            <a:custGeom>
              <a:avLst/>
              <a:gdLst/>
              <a:ahLst/>
              <a:cxnLst/>
              <a:rect l="l" t="t" r="r" b="b"/>
              <a:pathLst>
                <a:path w="3586" h="4661" extrusionOk="0">
                  <a:moveTo>
                    <a:pt x="1748" y="1345"/>
                  </a:moveTo>
                  <a:cubicBezTo>
                    <a:pt x="2196" y="1972"/>
                    <a:pt x="2644" y="2554"/>
                    <a:pt x="2644" y="2868"/>
                  </a:cubicBezTo>
                  <a:cubicBezTo>
                    <a:pt x="2644" y="3361"/>
                    <a:pt x="2241" y="3764"/>
                    <a:pt x="1748" y="3764"/>
                  </a:cubicBezTo>
                  <a:cubicBezTo>
                    <a:pt x="1255" y="3764"/>
                    <a:pt x="852" y="3361"/>
                    <a:pt x="852" y="2868"/>
                  </a:cubicBezTo>
                  <a:cubicBezTo>
                    <a:pt x="852" y="2554"/>
                    <a:pt x="1255" y="1882"/>
                    <a:pt x="1748" y="1345"/>
                  </a:cubicBezTo>
                  <a:close/>
                  <a:moveTo>
                    <a:pt x="1748" y="0"/>
                  </a:moveTo>
                  <a:cubicBezTo>
                    <a:pt x="1345" y="448"/>
                    <a:pt x="1300" y="448"/>
                    <a:pt x="717" y="1210"/>
                  </a:cubicBezTo>
                  <a:cubicBezTo>
                    <a:pt x="0" y="2286"/>
                    <a:pt x="0" y="2734"/>
                    <a:pt x="0" y="2868"/>
                  </a:cubicBezTo>
                  <a:cubicBezTo>
                    <a:pt x="0" y="3809"/>
                    <a:pt x="807" y="4661"/>
                    <a:pt x="1793" y="4661"/>
                  </a:cubicBezTo>
                  <a:cubicBezTo>
                    <a:pt x="2734" y="4661"/>
                    <a:pt x="3585" y="3854"/>
                    <a:pt x="3585" y="2868"/>
                  </a:cubicBezTo>
                  <a:cubicBezTo>
                    <a:pt x="3585" y="2689"/>
                    <a:pt x="3585" y="2241"/>
                    <a:pt x="2868" y="1210"/>
                  </a:cubicBezTo>
                  <a:cubicBezTo>
                    <a:pt x="2196" y="448"/>
                    <a:pt x="2151" y="404"/>
                    <a:pt x="1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Google Shape;2912;p41">
            <a:extLst>
              <a:ext uri="{FF2B5EF4-FFF2-40B4-BE49-F238E27FC236}">
                <a16:creationId xmlns:a16="http://schemas.microsoft.com/office/drawing/2014/main" id="{F1971B42-C1C8-770C-EA0E-5F0B704BC0B7}"/>
              </a:ext>
            </a:extLst>
          </p:cNvPr>
          <p:cNvSpPr txBox="1">
            <a:spLocks/>
          </p:cNvSpPr>
          <p:nvPr/>
        </p:nvSpPr>
        <p:spPr>
          <a:xfrm>
            <a:off x="5871731" y="1529364"/>
            <a:ext cx="3852000" cy="396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"/>
                <a:sym typeface="Antonio"/>
              </a:rPr>
              <a:t>Wattenberg Field, NE Colorado</a:t>
            </a:r>
          </a:p>
        </p:txBody>
      </p:sp>
      <p:grpSp>
        <p:nvGrpSpPr>
          <p:cNvPr id="22" name="Google Shape;21338;p74">
            <a:extLst>
              <a:ext uri="{FF2B5EF4-FFF2-40B4-BE49-F238E27FC236}">
                <a16:creationId xmlns:a16="http://schemas.microsoft.com/office/drawing/2014/main" id="{29B52593-D641-9FD5-2A10-A120D15E7928}"/>
              </a:ext>
            </a:extLst>
          </p:cNvPr>
          <p:cNvGrpSpPr/>
          <p:nvPr/>
        </p:nvGrpSpPr>
        <p:grpSpPr>
          <a:xfrm>
            <a:off x="5303519" y="2204388"/>
            <a:ext cx="320267" cy="418811"/>
            <a:chOff x="2310477" y="1514555"/>
            <a:chExt cx="320267" cy="417079"/>
          </a:xfrm>
          <a:solidFill>
            <a:schemeClr val="accent2">
              <a:lumMod val="75000"/>
            </a:schemeClr>
          </a:solidFill>
        </p:grpSpPr>
        <p:sp>
          <p:nvSpPr>
            <p:cNvPr id="23" name="Google Shape;21339;p74">
              <a:extLst>
                <a:ext uri="{FF2B5EF4-FFF2-40B4-BE49-F238E27FC236}">
                  <a16:creationId xmlns:a16="http://schemas.microsoft.com/office/drawing/2014/main" id="{60ED4CF9-DA1A-5D6F-1A6A-56337F2B56DE}"/>
                </a:ext>
              </a:extLst>
            </p:cNvPr>
            <p:cNvSpPr/>
            <p:nvPr/>
          </p:nvSpPr>
          <p:spPr>
            <a:xfrm>
              <a:off x="2310477" y="1514555"/>
              <a:ext cx="320267" cy="417079"/>
            </a:xfrm>
            <a:custGeom>
              <a:avLst/>
              <a:gdLst/>
              <a:ahLst/>
              <a:cxnLst/>
              <a:rect l="l" t="t" r="r" b="b"/>
              <a:pathLst>
                <a:path w="11562" h="15057" extrusionOk="0">
                  <a:moveTo>
                    <a:pt x="5781" y="942"/>
                  </a:moveTo>
                  <a:cubicBezTo>
                    <a:pt x="8470" y="942"/>
                    <a:pt x="10665" y="3137"/>
                    <a:pt x="10665" y="5826"/>
                  </a:cubicBezTo>
                  <a:cubicBezTo>
                    <a:pt x="10665" y="7170"/>
                    <a:pt x="9769" y="9007"/>
                    <a:pt x="8066" y="11203"/>
                  </a:cubicBezTo>
                  <a:cubicBezTo>
                    <a:pt x="7170" y="12368"/>
                    <a:pt x="6229" y="13309"/>
                    <a:pt x="5781" y="13847"/>
                  </a:cubicBezTo>
                  <a:cubicBezTo>
                    <a:pt x="5333" y="13399"/>
                    <a:pt x="4392" y="12368"/>
                    <a:pt x="3496" y="11203"/>
                  </a:cubicBezTo>
                  <a:cubicBezTo>
                    <a:pt x="1793" y="9007"/>
                    <a:pt x="897" y="7170"/>
                    <a:pt x="897" y="5826"/>
                  </a:cubicBezTo>
                  <a:cubicBezTo>
                    <a:pt x="897" y="3137"/>
                    <a:pt x="3092" y="942"/>
                    <a:pt x="5781" y="942"/>
                  </a:cubicBezTo>
                  <a:close/>
                  <a:moveTo>
                    <a:pt x="5781" y="1"/>
                  </a:moveTo>
                  <a:cubicBezTo>
                    <a:pt x="2600" y="1"/>
                    <a:pt x="1" y="2555"/>
                    <a:pt x="1" y="5736"/>
                  </a:cubicBezTo>
                  <a:cubicBezTo>
                    <a:pt x="1" y="7305"/>
                    <a:pt x="942" y="9366"/>
                    <a:pt x="2734" y="11696"/>
                  </a:cubicBezTo>
                  <a:cubicBezTo>
                    <a:pt x="3541" y="12771"/>
                    <a:pt x="4392" y="13668"/>
                    <a:pt x="4885" y="14160"/>
                  </a:cubicBezTo>
                  <a:lnTo>
                    <a:pt x="3092" y="14160"/>
                  </a:lnTo>
                  <a:lnTo>
                    <a:pt x="3092" y="15057"/>
                  </a:lnTo>
                  <a:lnTo>
                    <a:pt x="8425" y="15057"/>
                  </a:lnTo>
                  <a:lnTo>
                    <a:pt x="8425" y="14160"/>
                  </a:lnTo>
                  <a:lnTo>
                    <a:pt x="6632" y="14160"/>
                  </a:lnTo>
                  <a:cubicBezTo>
                    <a:pt x="7125" y="13578"/>
                    <a:pt x="7977" y="12771"/>
                    <a:pt x="8738" y="11696"/>
                  </a:cubicBezTo>
                  <a:cubicBezTo>
                    <a:pt x="10576" y="9366"/>
                    <a:pt x="11561" y="7349"/>
                    <a:pt x="11561" y="5736"/>
                  </a:cubicBezTo>
                  <a:cubicBezTo>
                    <a:pt x="11561" y="2555"/>
                    <a:pt x="8963" y="1"/>
                    <a:pt x="5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21340;p74">
              <a:extLst>
                <a:ext uri="{FF2B5EF4-FFF2-40B4-BE49-F238E27FC236}">
                  <a16:creationId xmlns:a16="http://schemas.microsoft.com/office/drawing/2014/main" id="{13761751-1053-F831-2400-013012CD2A0B}"/>
                </a:ext>
              </a:extLst>
            </p:cNvPr>
            <p:cNvSpPr/>
            <p:nvPr/>
          </p:nvSpPr>
          <p:spPr>
            <a:xfrm>
              <a:off x="2360143" y="1564222"/>
              <a:ext cx="220963" cy="219716"/>
            </a:xfrm>
            <a:custGeom>
              <a:avLst/>
              <a:gdLst/>
              <a:ahLst/>
              <a:cxnLst/>
              <a:rect l="l" t="t" r="r" b="b"/>
              <a:pathLst>
                <a:path w="7977" h="7932" extrusionOk="0">
                  <a:moveTo>
                    <a:pt x="3988" y="896"/>
                  </a:moveTo>
                  <a:cubicBezTo>
                    <a:pt x="5646" y="896"/>
                    <a:pt x="7080" y="2285"/>
                    <a:pt x="7080" y="3943"/>
                  </a:cubicBezTo>
                  <a:cubicBezTo>
                    <a:pt x="7080" y="5646"/>
                    <a:pt x="5646" y="7035"/>
                    <a:pt x="3988" y="7035"/>
                  </a:cubicBezTo>
                  <a:cubicBezTo>
                    <a:pt x="2240" y="7035"/>
                    <a:pt x="896" y="5646"/>
                    <a:pt x="896" y="3943"/>
                  </a:cubicBezTo>
                  <a:cubicBezTo>
                    <a:pt x="896" y="2285"/>
                    <a:pt x="2285" y="896"/>
                    <a:pt x="3988" y="896"/>
                  </a:cubicBezTo>
                  <a:close/>
                  <a:moveTo>
                    <a:pt x="3988" y="0"/>
                  </a:moveTo>
                  <a:cubicBezTo>
                    <a:pt x="1792" y="0"/>
                    <a:pt x="0" y="1792"/>
                    <a:pt x="0" y="3943"/>
                  </a:cubicBezTo>
                  <a:cubicBezTo>
                    <a:pt x="0" y="6139"/>
                    <a:pt x="1792" y="7931"/>
                    <a:pt x="3988" y="7931"/>
                  </a:cubicBezTo>
                  <a:cubicBezTo>
                    <a:pt x="6139" y="7931"/>
                    <a:pt x="7976" y="6139"/>
                    <a:pt x="7976" y="3943"/>
                  </a:cubicBezTo>
                  <a:cubicBezTo>
                    <a:pt x="7976" y="1792"/>
                    <a:pt x="6139" y="0"/>
                    <a:pt x="39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21341;p74">
              <a:extLst>
                <a:ext uri="{FF2B5EF4-FFF2-40B4-BE49-F238E27FC236}">
                  <a16:creationId xmlns:a16="http://schemas.microsoft.com/office/drawing/2014/main" id="{9D01C3FD-6F25-7387-7698-A92499C6CACA}"/>
                </a:ext>
              </a:extLst>
            </p:cNvPr>
            <p:cNvSpPr/>
            <p:nvPr/>
          </p:nvSpPr>
          <p:spPr>
            <a:xfrm>
              <a:off x="2422191" y="1607655"/>
              <a:ext cx="99332" cy="129110"/>
            </a:xfrm>
            <a:custGeom>
              <a:avLst/>
              <a:gdLst/>
              <a:ahLst/>
              <a:cxnLst/>
              <a:rect l="l" t="t" r="r" b="b"/>
              <a:pathLst>
                <a:path w="3586" h="4661" extrusionOk="0">
                  <a:moveTo>
                    <a:pt x="1748" y="1345"/>
                  </a:moveTo>
                  <a:cubicBezTo>
                    <a:pt x="2196" y="1972"/>
                    <a:pt x="2644" y="2554"/>
                    <a:pt x="2644" y="2868"/>
                  </a:cubicBezTo>
                  <a:cubicBezTo>
                    <a:pt x="2644" y="3361"/>
                    <a:pt x="2241" y="3764"/>
                    <a:pt x="1748" y="3764"/>
                  </a:cubicBezTo>
                  <a:cubicBezTo>
                    <a:pt x="1255" y="3764"/>
                    <a:pt x="852" y="3361"/>
                    <a:pt x="852" y="2868"/>
                  </a:cubicBezTo>
                  <a:cubicBezTo>
                    <a:pt x="852" y="2554"/>
                    <a:pt x="1255" y="1882"/>
                    <a:pt x="1748" y="1345"/>
                  </a:cubicBezTo>
                  <a:close/>
                  <a:moveTo>
                    <a:pt x="1748" y="0"/>
                  </a:moveTo>
                  <a:cubicBezTo>
                    <a:pt x="1345" y="448"/>
                    <a:pt x="1300" y="448"/>
                    <a:pt x="717" y="1210"/>
                  </a:cubicBezTo>
                  <a:cubicBezTo>
                    <a:pt x="0" y="2286"/>
                    <a:pt x="0" y="2734"/>
                    <a:pt x="0" y="2868"/>
                  </a:cubicBezTo>
                  <a:cubicBezTo>
                    <a:pt x="0" y="3809"/>
                    <a:pt x="807" y="4661"/>
                    <a:pt x="1793" y="4661"/>
                  </a:cubicBezTo>
                  <a:cubicBezTo>
                    <a:pt x="2734" y="4661"/>
                    <a:pt x="3585" y="3854"/>
                    <a:pt x="3585" y="2868"/>
                  </a:cubicBezTo>
                  <a:cubicBezTo>
                    <a:pt x="3585" y="2689"/>
                    <a:pt x="3585" y="2241"/>
                    <a:pt x="2868" y="1210"/>
                  </a:cubicBezTo>
                  <a:cubicBezTo>
                    <a:pt x="2196" y="448"/>
                    <a:pt x="2151" y="404"/>
                    <a:pt x="1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Google Shape;2912;p41">
            <a:extLst>
              <a:ext uri="{FF2B5EF4-FFF2-40B4-BE49-F238E27FC236}">
                <a16:creationId xmlns:a16="http://schemas.microsoft.com/office/drawing/2014/main" id="{B97ED47B-77F8-5680-93CB-B0E6002CCF2C}"/>
              </a:ext>
            </a:extLst>
          </p:cNvPr>
          <p:cNvSpPr txBox="1">
            <a:spLocks/>
          </p:cNvSpPr>
          <p:nvPr/>
        </p:nvSpPr>
        <p:spPr>
          <a:xfrm>
            <a:off x="5909128" y="1849230"/>
            <a:ext cx="4815704" cy="8972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lnSpc>
                <a:spcPct val="114000"/>
              </a:lnSpc>
            </a:pPr>
            <a:r>
              <a:rPr lang="en-US" b="1" dirty="0">
                <a:solidFill>
                  <a:schemeClr val="bg1"/>
                </a:solidFill>
                <a:latin typeface=""/>
              </a:rPr>
              <a:t>Range 65W    Township 3N </a:t>
            </a:r>
          </a:p>
          <a:p>
            <a:pPr lvl="1">
              <a:lnSpc>
                <a:spcPct val="114000"/>
              </a:lnSpc>
            </a:pPr>
            <a:r>
              <a:rPr lang="en-US" b="1" dirty="0">
                <a:solidFill>
                  <a:schemeClr val="bg1"/>
                </a:solidFill>
                <a:latin typeface=""/>
              </a:rPr>
              <a:t>Sections: 25, 26, 27, 34, 35 &amp; 36</a:t>
            </a:r>
          </a:p>
        </p:txBody>
      </p:sp>
      <p:sp>
        <p:nvSpPr>
          <p:cNvPr id="30" name="Google Shape;865;p55">
            <a:extLst>
              <a:ext uri="{FF2B5EF4-FFF2-40B4-BE49-F238E27FC236}">
                <a16:creationId xmlns:a16="http://schemas.microsoft.com/office/drawing/2014/main" id="{A13128DB-325F-0FDD-C4F0-B29AF406EDA1}"/>
              </a:ext>
            </a:extLst>
          </p:cNvPr>
          <p:cNvSpPr/>
          <p:nvPr/>
        </p:nvSpPr>
        <p:spPr>
          <a:xfrm>
            <a:off x="6455894" y="3388508"/>
            <a:ext cx="1274123" cy="120217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137 Oil Wells </a:t>
            </a:r>
            <a:endParaRPr sz="1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58C0D9-03D5-607D-76FB-5589256D2F15}"/>
              </a:ext>
            </a:extLst>
          </p:cNvPr>
          <p:cNvGrpSpPr/>
          <p:nvPr/>
        </p:nvGrpSpPr>
        <p:grpSpPr>
          <a:xfrm>
            <a:off x="-34619" y="1516558"/>
            <a:ext cx="5049642" cy="2957370"/>
            <a:chOff x="1417413" y="1244681"/>
            <a:chExt cx="5269643" cy="3169349"/>
          </a:xfrm>
        </p:grpSpPr>
        <p:pic>
          <p:nvPicPr>
            <p:cNvPr id="46" name="Google Shape;381;p34">
              <a:extLst>
                <a:ext uri="{FF2B5EF4-FFF2-40B4-BE49-F238E27FC236}">
                  <a16:creationId xmlns:a16="http://schemas.microsoft.com/office/drawing/2014/main" id="{85AAD106-50B7-46D4-6919-C31953D8E0B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-7578" r="-23"/>
            <a:stretch/>
          </p:blipFill>
          <p:spPr>
            <a:xfrm>
              <a:off x="1417413" y="1244681"/>
              <a:ext cx="5269643" cy="316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15899;p60">
              <a:extLst>
                <a:ext uri="{FF2B5EF4-FFF2-40B4-BE49-F238E27FC236}">
                  <a16:creationId xmlns:a16="http://schemas.microsoft.com/office/drawing/2014/main" id="{E948C214-530B-5E0B-04C1-DFA253E95D94}"/>
                </a:ext>
              </a:extLst>
            </p:cNvPr>
            <p:cNvPicPr preferRelativeResize="0"/>
            <p:nvPr/>
          </p:nvPicPr>
          <p:blipFill>
            <a:blip r:embed="rId5"/>
            <a:srcRect t="13182" b="13182"/>
            <a:stretch/>
          </p:blipFill>
          <p:spPr>
            <a:xfrm>
              <a:off x="1928637" y="1328702"/>
              <a:ext cx="4610385" cy="2945585"/>
            </a:xfrm>
            <a:prstGeom prst="roundRect">
              <a:avLst>
                <a:gd name="adj" fmla="val 3266"/>
              </a:avLst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55" name="Google Shape;21453;p74">
            <a:extLst>
              <a:ext uri="{FF2B5EF4-FFF2-40B4-BE49-F238E27FC236}">
                <a16:creationId xmlns:a16="http://schemas.microsoft.com/office/drawing/2014/main" id="{CF7A8221-698F-19CC-4E20-A66432372D9B}"/>
              </a:ext>
            </a:extLst>
          </p:cNvPr>
          <p:cNvSpPr/>
          <p:nvPr/>
        </p:nvSpPr>
        <p:spPr>
          <a:xfrm>
            <a:off x="5256333" y="2898874"/>
            <a:ext cx="419572" cy="413367"/>
          </a:xfrm>
          <a:custGeom>
            <a:avLst/>
            <a:gdLst/>
            <a:ahLst/>
            <a:cxnLst/>
            <a:rect l="l" t="t" r="r" b="b"/>
            <a:pathLst>
              <a:path w="15147" h="14923" extrusionOk="0">
                <a:moveTo>
                  <a:pt x="2823" y="5244"/>
                </a:moveTo>
                <a:cubicBezTo>
                  <a:pt x="3048" y="5468"/>
                  <a:pt x="3316" y="5826"/>
                  <a:pt x="3630" y="6185"/>
                </a:cubicBezTo>
                <a:cubicBezTo>
                  <a:pt x="4302" y="7081"/>
                  <a:pt x="4661" y="7843"/>
                  <a:pt x="4661" y="8380"/>
                </a:cubicBezTo>
                <a:cubicBezTo>
                  <a:pt x="4661" y="9411"/>
                  <a:pt x="3854" y="10218"/>
                  <a:pt x="2823" y="10218"/>
                </a:cubicBezTo>
                <a:cubicBezTo>
                  <a:pt x="1838" y="10173"/>
                  <a:pt x="986" y="9321"/>
                  <a:pt x="986" y="8336"/>
                </a:cubicBezTo>
                <a:cubicBezTo>
                  <a:pt x="986" y="7395"/>
                  <a:pt x="2107" y="5961"/>
                  <a:pt x="2823" y="5244"/>
                </a:cubicBezTo>
                <a:close/>
                <a:moveTo>
                  <a:pt x="11337" y="3810"/>
                </a:moveTo>
                <a:cubicBezTo>
                  <a:pt x="11696" y="4123"/>
                  <a:pt x="12189" y="4706"/>
                  <a:pt x="12682" y="5288"/>
                </a:cubicBezTo>
                <a:cubicBezTo>
                  <a:pt x="13712" y="6633"/>
                  <a:pt x="14250" y="7753"/>
                  <a:pt x="14250" y="8604"/>
                </a:cubicBezTo>
                <a:cubicBezTo>
                  <a:pt x="14250" y="10307"/>
                  <a:pt x="12950" y="11562"/>
                  <a:pt x="11337" y="11562"/>
                </a:cubicBezTo>
                <a:cubicBezTo>
                  <a:pt x="9724" y="11562"/>
                  <a:pt x="8425" y="10307"/>
                  <a:pt x="8425" y="8649"/>
                </a:cubicBezTo>
                <a:cubicBezTo>
                  <a:pt x="8425" y="7843"/>
                  <a:pt x="9007" y="6722"/>
                  <a:pt x="9993" y="5378"/>
                </a:cubicBezTo>
                <a:cubicBezTo>
                  <a:pt x="10486" y="4706"/>
                  <a:pt x="11024" y="4123"/>
                  <a:pt x="11337" y="3810"/>
                </a:cubicBezTo>
                <a:close/>
                <a:moveTo>
                  <a:pt x="7663" y="1345"/>
                </a:moveTo>
                <a:cubicBezTo>
                  <a:pt x="8111" y="1793"/>
                  <a:pt x="9097" y="2914"/>
                  <a:pt x="9993" y="4079"/>
                </a:cubicBezTo>
                <a:cubicBezTo>
                  <a:pt x="9769" y="4303"/>
                  <a:pt x="9545" y="4572"/>
                  <a:pt x="9321" y="4930"/>
                </a:cubicBezTo>
                <a:cubicBezTo>
                  <a:pt x="8156" y="6409"/>
                  <a:pt x="7528" y="7708"/>
                  <a:pt x="7528" y="8784"/>
                </a:cubicBezTo>
                <a:cubicBezTo>
                  <a:pt x="7528" y="10845"/>
                  <a:pt x="9231" y="12548"/>
                  <a:pt x="11292" y="12592"/>
                </a:cubicBezTo>
                <a:cubicBezTo>
                  <a:pt x="10441" y="13489"/>
                  <a:pt x="9097" y="14161"/>
                  <a:pt x="7663" y="14161"/>
                </a:cubicBezTo>
                <a:cubicBezTo>
                  <a:pt x="5557" y="14161"/>
                  <a:pt x="3854" y="12861"/>
                  <a:pt x="3092" y="11069"/>
                </a:cubicBezTo>
                <a:cubicBezTo>
                  <a:pt x="4437" y="10890"/>
                  <a:pt x="5512" y="9769"/>
                  <a:pt x="5512" y="8380"/>
                </a:cubicBezTo>
                <a:cubicBezTo>
                  <a:pt x="5512" y="7663"/>
                  <a:pt x="5019" y="6633"/>
                  <a:pt x="4213" y="5602"/>
                </a:cubicBezTo>
                <a:cubicBezTo>
                  <a:pt x="4571" y="5064"/>
                  <a:pt x="4974" y="4527"/>
                  <a:pt x="5333" y="3944"/>
                </a:cubicBezTo>
                <a:cubicBezTo>
                  <a:pt x="6229" y="2779"/>
                  <a:pt x="7215" y="1749"/>
                  <a:pt x="7663" y="1345"/>
                </a:cubicBezTo>
                <a:close/>
                <a:moveTo>
                  <a:pt x="7618" y="1"/>
                </a:moveTo>
                <a:cubicBezTo>
                  <a:pt x="7080" y="539"/>
                  <a:pt x="6274" y="1211"/>
                  <a:pt x="4661" y="3362"/>
                </a:cubicBezTo>
                <a:cubicBezTo>
                  <a:pt x="4257" y="3855"/>
                  <a:pt x="3944" y="4347"/>
                  <a:pt x="3585" y="4796"/>
                </a:cubicBezTo>
                <a:lnTo>
                  <a:pt x="2779" y="3944"/>
                </a:lnTo>
                <a:cubicBezTo>
                  <a:pt x="2331" y="4392"/>
                  <a:pt x="2151" y="4527"/>
                  <a:pt x="1255" y="5602"/>
                </a:cubicBezTo>
                <a:cubicBezTo>
                  <a:pt x="404" y="6633"/>
                  <a:pt x="0" y="7529"/>
                  <a:pt x="0" y="8291"/>
                </a:cubicBezTo>
                <a:cubicBezTo>
                  <a:pt x="0" y="9545"/>
                  <a:pt x="897" y="10621"/>
                  <a:pt x="2107" y="10890"/>
                </a:cubicBezTo>
                <a:cubicBezTo>
                  <a:pt x="2823" y="13265"/>
                  <a:pt x="5019" y="14923"/>
                  <a:pt x="7573" y="14923"/>
                </a:cubicBezTo>
                <a:cubicBezTo>
                  <a:pt x="9635" y="14923"/>
                  <a:pt x="11472" y="13802"/>
                  <a:pt x="12458" y="12189"/>
                </a:cubicBezTo>
                <a:cubicBezTo>
                  <a:pt x="14026" y="11786"/>
                  <a:pt x="15146" y="10352"/>
                  <a:pt x="15146" y="8649"/>
                </a:cubicBezTo>
                <a:cubicBezTo>
                  <a:pt x="15146" y="7663"/>
                  <a:pt x="14519" y="6364"/>
                  <a:pt x="13354" y="4796"/>
                </a:cubicBezTo>
                <a:cubicBezTo>
                  <a:pt x="12189" y="3362"/>
                  <a:pt x="11830" y="3048"/>
                  <a:pt x="11337" y="2555"/>
                </a:cubicBezTo>
                <a:lnTo>
                  <a:pt x="10620" y="3272"/>
                </a:lnTo>
                <a:cubicBezTo>
                  <a:pt x="8918" y="1211"/>
                  <a:pt x="8201" y="539"/>
                  <a:pt x="7618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912;p41">
            <a:extLst>
              <a:ext uri="{FF2B5EF4-FFF2-40B4-BE49-F238E27FC236}">
                <a16:creationId xmlns:a16="http://schemas.microsoft.com/office/drawing/2014/main" id="{E600A5A6-DFFC-2718-1A5C-0CBA5CF30200}"/>
              </a:ext>
            </a:extLst>
          </p:cNvPr>
          <p:cNvSpPr txBox="1">
            <a:spLocks/>
          </p:cNvSpPr>
          <p:nvPr/>
        </p:nvSpPr>
        <p:spPr>
          <a:xfrm>
            <a:off x="5909128" y="2898874"/>
            <a:ext cx="3852000" cy="396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"/>
                <a:sym typeface="Antonio"/>
              </a:rPr>
              <a:t>Data 1999-2022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BACKGROUND</a:t>
              </a:r>
            </a:p>
          </p:txBody>
        </p:sp>
      </p:grpSp>
      <p:sp>
        <p:nvSpPr>
          <p:cNvPr id="561" name="Google Shape;561;p41"/>
          <p:cNvSpPr/>
          <p:nvPr/>
        </p:nvSpPr>
        <p:spPr>
          <a:xfrm>
            <a:off x="655105" y="1254642"/>
            <a:ext cx="2893638" cy="3888859"/>
          </a:xfrm>
          <a:custGeom>
            <a:avLst/>
            <a:gdLst/>
            <a:ahLst/>
            <a:cxnLst/>
            <a:rect l="l" t="t" r="r" b="b"/>
            <a:pathLst>
              <a:path w="3858184" h="4717143" extrusionOk="0">
                <a:moveTo>
                  <a:pt x="1929092" y="0"/>
                </a:moveTo>
                <a:cubicBezTo>
                  <a:pt x="2994500" y="0"/>
                  <a:pt x="3858184" y="863684"/>
                  <a:pt x="3858184" y="1929092"/>
                </a:cubicBezTo>
                <a:lnTo>
                  <a:pt x="3858183" y="4717143"/>
                </a:lnTo>
                <a:lnTo>
                  <a:pt x="0" y="4717143"/>
                </a:lnTo>
                <a:lnTo>
                  <a:pt x="0" y="1929092"/>
                </a:lnTo>
                <a:cubicBezTo>
                  <a:pt x="0" y="863684"/>
                  <a:pt x="863684" y="0"/>
                  <a:pt x="1929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41"/>
          <p:cNvSpPr/>
          <p:nvPr/>
        </p:nvSpPr>
        <p:spPr>
          <a:xfrm>
            <a:off x="5595257" y="1254642"/>
            <a:ext cx="2893638" cy="3888859"/>
          </a:xfrm>
          <a:custGeom>
            <a:avLst/>
            <a:gdLst/>
            <a:ahLst/>
            <a:cxnLst/>
            <a:rect l="l" t="t" r="r" b="b"/>
            <a:pathLst>
              <a:path w="3858184" h="4717143" extrusionOk="0">
                <a:moveTo>
                  <a:pt x="1929092" y="0"/>
                </a:moveTo>
                <a:cubicBezTo>
                  <a:pt x="2994500" y="0"/>
                  <a:pt x="3858184" y="863684"/>
                  <a:pt x="3858184" y="1929092"/>
                </a:cubicBezTo>
                <a:lnTo>
                  <a:pt x="3858183" y="4717143"/>
                </a:lnTo>
                <a:lnTo>
                  <a:pt x="0" y="4717143"/>
                </a:lnTo>
                <a:lnTo>
                  <a:pt x="0" y="1929092"/>
                </a:lnTo>
                <a:cubicBezTo>
                  <a:pt x="0" y="863684"/>
                  <a:pt x="863684" y="0"/>
                  <a:pt x="192909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41"/>
          <p:cNvSpPr/>
          <p:nvPr/>
        </p:nvSpPr>
        <p:spPr>
          <a:xfrm>
            <a:off x="3978728" y="2245178"/>
            <a:ext cx="1186500" cy="27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41"/>
          <p:cNvSpPr/>
          <p:nvPr/>
        </p:nvSpPr>
        <p:spPr>
          <a:xfrm flipH="1">
            <a:off x="3978771" y="3993437"/>
            <a:ext cx="1186500" cy="27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>
            <a:off x="788802" y="3199071"/>
            <a:ext cx="2626243" cy="172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Well Name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Location (Latitude, longitude)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Well Depths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Thickness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Porosity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Water Saturation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Permeability   </a:t>
            </a:r>
            <a:endParaRPr sz="120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41"/>
          <p:cNvSpPr txBox="1"/>
          <p:nvPr/>
        </p:nvSpPr>
        <p:spPr>
          <a:xfrm>
            <a:off x="985837" y="2760793"/>
            <a:ext cx="2232172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1100"/>
            </a:pPr>
            <a:r>
              <a:rPr lang="en-US" sz="1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eostatistical </a:t>
            </a:r>
            <a:r>
              <a:rPr lang="en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6018029" y="2764397"/>
            <a:ext cx="215750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1100"/>
            </a:pPr>
            <a:r>
              <a:rPr lang="en" sz="1600" b="1" dirty="0">
                <a:solidFill>
                  <a:schemeClr val="lt1"/>
                </a:solidFill>
                <a:latin typeface="Montserrat"/>
                <a:sym typeface="Montserrat"/>
              </a:rPr>
              <a:t>Production Data</a:t>
            </a:r>
            <a:endParaRPr sz="16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3548740" y="2852783"/>
            <a:ext cx="2008965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Merging   Data </a:t>
            </a:r>
            <a:endParaRPr sz="20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Available Data  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5845;p59">
            <a:extLst>
              <a:ext uri="{FF2B5EF4-FFF2-40B4-BE49-F238E27FC236}">
                <a16:creationId xmlns:a16="http://schemas.microsoft.com/office/drawing/2014/main" id="{EB158FF4-8E64-1625-D6A6-7D1E41AB3F82}"/>
              </a:ext>
            </a:extLst>
          </p:cNvPr>
          <p:cNvSpPr/>
          <p:nvPr/>
        </p:nvSpPr>
        <p:spPr>
          <a:xfrm>
            <a:off x="1755892" y="1700368"/>
            <a:ext cx="703750" cy="801708"/>
          </a:xfrm>
          <a:custGeom>
            <a:avLst/>
            <a:gdLst/>
            <a:ahLst/>
            <a:cxnLst/>
            <a:rect l="l" t="t" r="r" b="b"/>
            <a:pathLst>
              <a:path w="12368" h="15102" extrusionOk="0">
                <a:moveTo>
                  <a:pt x="7618" y="1838"/>
                </a:moveTo>
                <a:lnTo>
                  <a:pt x="7618" y="2734"/>
                </a:lnTo>
                <a:lnTo>
                  <a:pt x="4974" y="2734"/>
                </a:lnTo>
                <a:lnTo>
                  <a:pt x="4974" y="1838"/>
                </a:lnTo>
                <a:close/>
                <a:moveTo>
                  <a:pt x="5915" y="3585"/>
                </a:moveTo>
                <a:lnTo>
                  <a:pt x="5915" y="4885"/>
                </a:lnTo>
                <a:lnTo>
                  <a:pt x="4078" y="3809"/>
                </a:lnTo>
                <a:lnTo>
                  <a:pt x="4123" y="3585"/>
                </a:lnTo>
                <a:close/>
                <a:moveTo>
                  <a:pt x="8604" y="3585"/>
                </a:moveTo>
                <a:lnTo>
                  <a:pt x="8649" y="3809"/>
                </a:lnTo>
                <a:lnTo>
                  <a:pt x="6811" y="4885"/>
                </a:lnTo>
                <a:lnTo>
                  <a:pt x="6811" y="3585"/>
                </a:lnTo>
                <a:close/>
                <a:moveTo>
                  <a:pt x="3854" y="4750"/>
                </a:moveTo>
                <a:lnTo>
                  <a:pt x="5422" y="5646"/>
                </a:lnTo>
                <a:lnTo>
                  <a:pt x="3585" y="6767"/>
                </a:lnTo>
                <a:lnTo>
                  <a:pt x="3854" y="4750"/>
                </a:lnTo>
                <a:close/>
                <a:moveTo>
                  <a:pt x="8783" y="4750"/>
                </a:moveTo>
                <a:lnTo>
                  <a:pt x="9052" y="6767"/>
                </a:lnTo>
                <a:lnTo>
                  <a:pt x="7215" y="5646"/>
                </a:lnTo>
                <a:lnTo>
                  <a:pt x="8783" y="4750"/>
                </a:lnTo>
                <a:close/>
                <a:moveTo>
                  <a:pt x="5870" y="6453"/>
                </a:moveTo>
                <a:lnTo>
                  <a:pt x="5870" y="8245"/>
                </a:lnTo>
                <a:lnTo>
                  <a:pt x="4033" y="7528"/>
                </a:lnTo>
                <a:lnTo>
                  <a:pt x="5870" y="6453"/>
                </a:lnTo>
                <a:close/>
                <a:moveTo>
                  <a:pt x="6767" y="6453"/>
                </a:moveTo>
                <a:lnTo>
                  <a:pt x="8604" y="7528"/>
                </a:lnTo>
                <a:lnTo>
                  <a:pt x="6767" y="8245"/>
                </a:lnTo>
                <a:lnTo>
                  <a:pt x="6767" y="6453"/>
                </a:lnTo>
                <a:close/>
                <a:moveTo>
                  <a:pt x="3361" y="8201"/>
                </a:moveTo>
                <a:lnTo>
                  <a:pt x="5064" y="8873"/>
                </a:lnTo>
                <a:lnTo>
                  <a:pt x="3137" y="9590"/>
                </a:lnTo>
                <a:lnTo>
                  <a:pt x="3361" y="8201"/>
                </a:lnTo>
                <a:close/>
                <a:moveTo>
                  <a:pt x="9321" y="8201"/>
                </a:moveTo>
                <a:lnTo>
                  <a:pt x="9545" y="9590"/>
                </a:lnTo>
                <a:lnTo>
                  <a:pt x="7618" y="8873"/>
                </a:lnTo>
                <a:lnTo>
                  <a:pt x="9321" y="8201"/>
                </a:lnTo>
                <a:close/>
                <a:moveTo>
                  <a:pt x="5870" y="9455"/>
                </a:moveTo>
                <a:lnTo>
                  <a:pt x="5870" y="11203"/>
                </a:lnTo>
                <a:lnTo>
                  <a:pt x="3720" y="10262"/>
                </a:lnTo>
                <a:lnTo>
                  <a:pt x="5870" y="9455"/>
                </a:lnTo>
                <a:close/>
                <a:moveTo>
                  <a:pt x="6767" y="9455"/>
                </a:moveTo>
                <a:lnTo>
                  <a:pt x="8873" y="10262"/>
                </a:lnTo>
                <a:lnTo>
                  <a:pt x="6767" y="11203"/>
                </a:lnTo>
                <a:lnTo>
                  <a:pt x="6767" y="9455"/>
                </a:lnTo>
                <a:close/>
                <a:moveTo>
                  <a:pt x="9724" y="10889"/>
                </a:moveTo>
                <a:lnTo>
                  <a:pt x="10083" y="13040"/>
                </a:lnTo>
                <a:lnTo>
                  <a:pt x="10083" y="13040"/>
                </a:lnTo>
                <a:lnTo>
                  <a:pt x="7439" y="11875"/>
                </a:lnTo>
                <a:lnTo>
                  <a:pt x="9724" y="10889"/>
                </a:lnTo>
                <a:close/>
                <a:moveTo>
                  <a:pt x="2958" y="10844"/>
                </a:moveTo>
                <a:lnTo>
                  <a:pt x="5243" y="11875"/>
                </a:lnTo>
                <a:lnTo>
                  <a:pt x="2599" y="13040"/>
                </a:lnTo>
                <a:lnTo>
                  <a:pt x="2958" y="10844"/>
                </a:lnTo>
                <a:close/>
                <a:moveTo>
                  <a:pt x="6767" y="12547"/>
                </a:moveTo>
                <a:lnTo>
                  <a:pt x="10217" y="14115"/>
                </a:lnTo>
                <a:lnTo>
                  <a:pt x="10217" y="14250"/>
                </a:lnTo>
                <a:lnTo>
                  <a:pt x="6767" y="14250"/>
                </a:lnTo>
                <a:lnTo>
                  <a:pt x="6767" y="12547"/>
                </a:lnTo>
                <a:close/>
                <a:moveTo>
                  <a:pt x="5915" y="12592"/>
                </a:moveTo>
                <a:lnTo>
                  <a:pt x="5915" y="14295"/>
                </a:lnTo>
                <a:lnTo>
                  <a:pt x="2465" y="14295"/>
                </a:lnTo>
                <a:lnTo>
                  <a:pt x="2465" y="14115"/>
                </a:lnTo>
                <a:lnTo>
                  <a:pt x="5915" y="12592"/>
                </a:lnTo>
                <a:close/>
                <a:moveTo>
                  <a:pt x="5826" y="0"/>
                </a:moveTo>
                <a:lnTo>
                  <a:pt x="5826" y="897"/>
                </a:lnTo>
                <a:lnTo>
                  <a:pt x="4033" y="897"/>
                </a:lnTo>
                <a:lnTo>
                  <a:pt x="4033" y="2689"/>
                </a:lnTo>
                <a:lnTo>
                  <a:pt x="3182" y="2689"/>
                </a:lnTo>
                <a:lnTo>
                  <a:pt x="1389" y="14205"/>
                </a:lnTo>
                <a:lnTo>
                  <a:pt x="0" y="14205"/>
                </a:lnTo>
                <a:lnTo>
                  <a:pt x="0" y="15101"/>
                </a:lnTo>
                <a:lnTo>
                  <a:pt x="12368" y="15101"/>
                </a:lnTo>
                <a:lnTo>
                  <a:pt x="12368" y="14205"/>
                </a:lnTo>
                <a:lnTo>
                  <a:pt x="11113" y="14205"/>
                </a:lnTo>
                <a:lnTo>
                  <a:pt x="11113" y="14250"/>
                </a:lnTo>
                <a:lnTo>
                  <a:pt x="9321" y="2689"/>
                </a:lnTo>
                <a:lnTo>
                  <a:pt x="8514" y="2689"/>
                </a:lnTo>
                <a:lnTo>
                  <a:pt x="8514" y="897"/>
                </a:lnTo>
                <a:lnTo>
                  <a:pt x="6722" y="897"/>
                </a:lnTo>
                <a:lnTo>
                  <a:pt x="6722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" name="Google Shape;567;p41">
            <a:extLst>
              <a:ext uri="{FF2B5EF4-FFF2-40B4-BE49-F238E27FC236}">
                <a16:creationId xmlns:a16="http://schemas.microsoft.com/office/drawing/2014/main" id="{CFFE0372-5DDB-8B7C-9A6B-185DAF26C69A}"/>
              </a:ext>
            </a:extLst>
          </p:cNvPr>
          <p:cNvSpPr txBox="1"/>
          <p:nvPr/>
        </p:nvSpPr>
        <p:spPr>
          <a:xfrm>
            <a:off x="5728953" y="3199071"/>
            <a:ext cx="2626243" cy="101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Well Name 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Total Production Days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Total Oil &amp; Water Production</a:t>
            </a:r>
          </a:p>
          <a:p>
            <a:pPr marL="171450" lvl="2" indent="-171450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Oil Production Rate per Day</a:t>
            </a:r>
            <a:endParaRPr lang="en-US" sz="12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1440;p74">
            <a:extLst>
              <a:ext uri="{FF2B5EF4-FFF2-40B4-BE49-F238E27FC236}">
                <a16:creationId xmlns:a16="http://schemas.microsoft.com/office/drawing/2014/main" id="{2692CE2B-4309-1E14-7335-DD2BFA2F241B}"/>
              </a:ext>
            </a:extLst>
          </p:cNvPr>
          <p:cNvSpPr/>
          <p:nvPr/>
        </p:nvSpPr>
        <p:spPr>
          <a:xfrm>
            <a:off x="6696040" y="1714411"/>
            <a:ext cx="692068" cy="773621"/>
          </a:xfrm>
          <a:custGeom>
            <a:avLst/>
            <a:gdLst/>
            <a:ahLst/>
            <a:cxnLst/>
            <a:rect l="l" t="t" r="r" b="b"/>
            <a:pathLst>
              <a:path w="15057" h="15057" extrusionOk="0">
                <a:moveTo>
                  <a:pt x="7035" y="2599"/>
                </a:moveTo>
                <a:lnTo>
                  <a:pt x="7035" y="3495"/>
                </a:lnTo>
                <a:lnTo>
                  <a:pt x="3361" y="3495"/>
                </a:lnTo>
                <a:lnTo>
                  <a:pt x="3495" y="3047"/>
                </a:lnTo>
                <a:lnTo>
                  <a:pt x="3361" y="2599"/>
                </a:lnTo>
                <a:close/>
                <a:moveTo>
                  <a:pt x="8379" y="1703"/>
                </a:moveTo>
                <a:cubicBezTo>
                  <a:pt x="8603" y="1703"/>
                  <a:pt x="8827" y="1927"/>
                  <a:pt x="8827" y="2151"/>
                </a:cubicBezTo>
                <a:lnTo>
                  <a:pt x="8827" y="3495"/>
                </a:lnTo>
                <a:lnTo>
                  <a:pt x="7931" y="3495"/>
                </a:lnTo>
                <a:lnTo>
                  <a:pt x="7931" y="2151"/>
                </a:lnTo>
                <a:cubicBezTo>
                  <a:pt x="7931" y="1927"/>
                  <a:pt x="8155" y="1703"/>
                  <a:pt x="8379" y="1703"/>
                </a:cubicBezTo>
                <a:close/>
                <a:moveTo>
                  <a:pt x="12457" y="2599"/>
                </a:moveTo>
                <a:cubicBezTo>
                  <a:pt x="12412" y="2733"/>
                  <a:pt x="12412" y="2913"/>
                  <a:pt x="12412" y="3047"/>
                </a:cubicBezTo>
                <a:cubicBezTo>
                  <a:pt x="12412" y="3226"/>
                  <a:pt x="12412" y="3361"/>
                  <a:pt x="12457" y="3495"/>
                </a:cubicBezTo>
                <a:lnTo>
                  <a:pt x="9724" y="3495"/>
                </a:lnTo>
                <a:lnTo>
                  <a:pt x="9724" y="2599"/>
                </a:lnTo>
                <a:close/>
                <a:moveTo>
                  <a:pt x="13712" y="2599"/>
                </a:moveTo>
                <a:cubicBezTo>
                  <a:pt x="13936" y="2599"/>
                  <a:pt x="14160" y="2823"/>
                  <a:pt x="14160" y="3047"/>
                </a:cubicBezTo>
                <a:cubicBezTo>
                  <a:pt x="14160" y="3271"/>
                  <a:pt x="13936" y="3495"/>
                  <a:pt x="13712" y="3495"/>
                </a:cubicBezTo>
                <a:cubicBezTo>
                  <a:pt x="13488" y="3495"/>
                  <a:pt x="13264" y="3271"/>
                  <a:pt x="13264" y="3047"/>
                </a:cubicBezTo>
                <a:cubicBezTo>
                  <a:pt x="13264" y="2823"/>
                  <a:pt x="13488" y="2599"/>
                  <a:pt x="13712" y="2599"/>
                </a:cubicBezTo>
                <a:close/>
                <a:moveTo>
                  <a:pt x="1882" y="807"/>
                </a:moveTo>
                <a:lnTo>
                  <a:pt x="2599" y="3047"/>
                </a:lnTo>
                <a:lnTo>
                  <a:pt x="1882" y="5288"/>
                </a:lnTo>
                <a:lnTo>
                  <a:pt x="1658" y="5288"/>
                </a:lnTo>
                <a:lnTo>
                  <a:pt x="941" y="3047"/>
                </a:lnTo>
                <a:lnTo>
                  <a:pt x="1658" y="807"/>
                </a:lnTo>
                <a:close/>
                <a:moveTo>
                  <a:pt x="9544" y="4391"/>
                </a:moveTo>
                <a:lnTo>
                  <a:pt x="8379" y="5422"/>
                </a:lnTo>
                <a:lnTo>
                  <a:pt x="7214" y="4391"/>
                </a:lnTo>
                <a:close/>
                <a:moveTo>
                  <a:pt x="7080" y="5422"/>
                </a:moveTo>
                <a:lnTo>
                  <a:pt x="7707" y="5915"/>
                </a:lnTo>
                <a:lnTo>
                  <a:pt x="6990" y="6542"/>
                </a:lnTo>
                <a:lnTo>
                  <a:pt x="7080" y="5422"/>
                </a:lnTo>
                <a:close/>
                <a:moveTo>
                  <a:pt x="9679" y="5467"/>
                </a:moveTo>
                <a:lnTo>
                  <a:pt x="9768" y="6632"/>
                </a:lnTo>
                <a:lnTo>
                  <a:pt x="9052" y="5960"/>
                </a:lnTo>
                <a:lnTo>
                  <a:pt x="9679" y="5467"/>
                </a:lnTo>
                <a:close/>
                <a:moveTo>
                  <a:pt x="8379" y="6542"/>
                </a:moveTo>
                <a:lnTo>
                  <a:pt x="9589" y="7618"/>
                </a:lnTo>
                <a:lnTo>
                  <a:pt x="8379" y="8514"/>
                </a:lnTo>
                <a:lnTo>
                  <a:pt x="7170" y="7618"/>
                </a:lnTo>
                <a:lnTo>
                  <a:pt x="8379" y="6542"/>
                </a:lnTo>
                <a:close/>
                <a:moveTo>
                  <a:pt x="6766" y="8379"/>
                </a:moveTo>
                <a:lnTo>
                  <a:pt x="7618" y="8962"/>
                </a:lnTo>
                <a:lnTo>
                  <a:pt x="6632" y="9634"/>
                </a:lnTo>
                <a:lnTo>
                  <a:pt x="6632" y="9634"/>
                </a:lnTo>
                <a:lnTo>
                  <a:pt x="6766" y="8379"/>
                </a:lnTo>
                <a:close/>
                <a:moveTo>
                  <a:pt x="9993" y="8424"/>
                </a:moveTo>
                <a:lnTo>
                  <a:pt x="10127" y="9679"/>
                </a:lnTo>
                <a:lnTo>
                  <a:pt x="9186" y="9007"/>
                </a:lnTo>
                <a:lnTo>
                  <a:pt x="9993" y="8424"/>
                </a:lnTo>
                <a:close/>
                <a:moveTo>
                  <a:pt x="8379" y="9500"/>
                </a:moveTo>
                <a:lnTo>
                  <a:pt x="9903" y="10575"/>
                </a:lnTo>
                <a:lnTo>
                  <a:pt x="8379" y="11651"/>
                </a:lnTo>
                <a:lnTo>
                  <a:pt x="6856" y="10575"/>
                </a:lnTo>
                <a:lnTo>
                  <a:pt x="8379" y="9500"/>
                </a:lnTo>
                <a:close/>
                <a:moveTo>
                  <a:pt x="10351" y="11337"/>
                </a:moveTo>
                <a:lnTo>
                  <a:pt x="10530" y="13084"/>
                </a:lnTo>
                <a:lnTo>
                  <a:pt x="9186" y="12188"/>
                </a:lnTo>
                <a:lnTo>
                  <a:pt x="10351" y="11337"/>
                </a:lnTo>
                <a:close/>
                <a:moveTo>
                  <a:pt x="6497" y="11337"/>
                </a:moveTo>
                <a:lnTo>
                  <a:pt x="7662" y="12188"/>
                </a:lnTo>
                <a:lnTo>
                  <a:pt x="6318" y="13129"/>
                </a:lnTo>
                <a:lnTo>
                  <a:pt x="6497" y="11337"/>
                </a:lnTo>
                <a:close/>
                <a:moveTo>
                  <a:pt x="6184" y="4347"/>
                </a:moveTo>
                <a:lnTo>
                  <a:pt x="5198" y="14115"/>
                </a:lnTo>
                <a:lnTo>
                  <a:pt x="2957" y="14115"/>
                </a:lnTo>
                <a:lnTo>
                  <a:pt x="2957" y="12323"/>
                </a:lnTo>
                <a:lnTo>
                  <a:pt x="2151" y="12323"/>
                </a:lnTo>
                <a:lnTo>
                  <a:pt x="2151" y="6139"/>
                </a:lnTo>
                <a:lnTo>
                  <a:pt x="2465" y="6139"/>
                </a:lnTo>
                <a:lnTo>
                  <a:pt x="3002" y="4347"/>
                </a:lnTo>
                <a:close/>
                <a:moveTo>
                  <a:pt x="2241" y="13264"/>
                </a:moveTo>
                <a:lnTo>
                  <a:pt x="2241" y="14160"/>
                </a:lnTo>
                <a:lnTo>
                  <a:pt x="1344" y="14160"/>
                </a:lnTo>
                <a:lnTo>
                  <a:pt x="1344" y="13264"/>
                </a:lnTo>
                <a:close/>
                <a:moveTo>
                  <a:pt x="8379" y="12681"/>
                </a:moveTo>
                <a:lnTo>
                  <a:pt x="10396" y="14160"/>
                </a:lnTo>
                <a:lnTo>
                  <a:pt x="6318" y="14160"/>
                </a:lnTo>
                <a:lnTo>
                  <a:pt x="8379" y="12681"/>
                </a:lnTo>
                <a:close/>
                <a:moveTo>
                  <a:pt x="13219" y="4391"/>
                </a:moveTo>
                <a:lnTo>
                  <a:pt x="13219" y="10620"/>
                </a:lnTo>
                <a:lnTo>
                  <a:pt x="12323" y="10620"/>
                </a:lnTo>
                <a:lnTo>
                  <a:pt x="12323" y="14160"/>
                </a:lnTo>
                <a:lnTo>
                  <a:pt x="11471" y="14160"/>
                </a:lnTo>
                <a:lnTo>
                  <a:pt x="10441" y="4391"/>
                </a:lnTo>
                <a:close/>
                <a:moveTo>
                  <a:pt x="14160" y="11516"/>
                </a:moveTo>
                <a:lnTo>
                  <a:pt x="14160" y="14160"/>
                </a:lnTo>
                <a:lnTo>
                  <a:pt x="13264" y="14160"/>
                </a:lnTo>
                <a:lnTo>
                  <a:pt x="13264" y="11516"/>
                </a:lnTo>
                <a:close/>
                <a:moveTo>
                  <a:pt x="986" y="0"/>
                </a:moveTo>
                <a:lnTo>
                  <a:pt x="0" y="3047"/>
                </a:lnTo>
                <a:lnTo>
                  <a:pt x="986" y="6139"/>
                </a:lnTo>
                <a:lnTo>
                  <a:pt x="1255" y="6139"/>
                </a:lnTo>
                <a:lnTo>
                  <a:pt x="1255" y="12367"/>
                </a:lnTo>
                <a:lnTo>
                  <a:pt x="448" y="12367"/>
                </a:lnTo>
                <a:lnTo>
                  <a:pt x="448" y="14160"/>
                </a:lnTo>
                <a:lnTo>
                  <a:pt x="0" y="14160"/>
                </a:lnTo>
                <a:lnTo>
                  <a:pt x="0" y="15056"/>
                </a:lnTo>
                <a:lnTo>
                  <a:pt x="15056" y="15056"/>
                </a:lnTo>
                <a:lnTo>
                  <a:pt x="15056" y="10620"/>
                </a:lnTo>
                <a:lnTo>
                  <a:pt x="14160" y="10620"/>
                </a:lnTo>
                <a:lnTo>
                  <a:pt x="14160" y="4347"/>
                </a:lnTo>
                <a:cubicBezTo>
                  <a:pt x="14653" y="4167"/>
                  <a:pt x="15056" y="3674"/>
                  <a:pt x="15056" y="3137"/>
                </a:cubicBezTo>
                <a:cubicBezTo>
                  <a:pt x="15056" y="2375"/>
                  <a:pt x="14429" y="1792"/>
                  <a:pt x="13712" y="1792"/>
                </a:cubicBezTo>
                <a:lnTo>
                  <a:pt x="9589" y="1792"/>
                </a:lnTo>
                <a:cubicBezTo>
                  <a:pt x="9455" y="1255"/>
                  <a:pt x="8962" y="896"/>
                  <a:pt x="8379" y="896"/>
                </a:cubicBezTo>
                <a:cubicBezTo>
                  <a:pt x="7842" y="896"/>
                  <a:pt x="7304" y="1255"/>
                  <a:pt x="7170" y="1792"/>
                </a:cubicBezTo>
                <a:lnTo>
                  <a:pt x="3047" y="1792"/>
                </a:lnTo>
                <a:lnTo>
                  <a:pt x="250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Reserve Estimation 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C7D8FC-97D0-97BB-76E0-ABA0B3FA833B}"/>
              </a:ext>
            </a:extLst>
          </p:cNvPr>
          <p:cNvGrpSpPr/>
          <p:nvPr/>
        </p:nvGrpSpPr>
        <p:grpSpPr>
          <a:xfrm>
            <a:off x="268223" y="1385942"/>
            <a:ext cx="3314172" cy="2705055"/>
            <a:chOff x="667753" y="1333310"/>
            <a:chExt cx="3760796" cy="3282507"/>
          </a:xfrm>
        </p:grpSpPr>
        <p:sp>
          <p:nvSpPr>
            <p:cNvPr id="4" name="Google Shape;257;p29">
              <a:extLst>
                <a:ext uri="{FF2B5EF4-FFF2-40B4-BE49-F238E27FC236}">
                  <a16:creationId xmlns:a16="http://schemas.microsoft.com/office/drawing/2014/main" id="{94CAB2B1-4D2D-34BF-76D3-889C0C0B0EF3}"/>
                </a:ext>
              </a:extLst>
            </p:cNvPr>
            <p:cNvSpPr/>
            <p:nvPr/>
          </p:nvSpPr>
          <p:spPr>
            <a:xfrm>
              <a:off x="1571534" y="1333310"/>
              <a:ext cx="1937028" cy="19985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" name="Google Shape;258;p29">
              <a:extLst>
                <a:ext uri="{FF2B5EF4-FFF2-40B4-BE49-F238E27FC236}">
                  <a16:creationId xmlns:a16="http://schemas.microsoft.com/office/drawing/2014/main" id="{4673749D-1816-41D3-49E7-A2BAB4550641}"/>
                </a:ext>
              </a:extLst>
            </p:cNvPr>
            <p:cNvSpPr/>
            <p:nvPr/>
          </p:nvSpPr>
          <p:spPr>
            <a:xfrm>
              <a:off x="706501" y="2642348"/>
              <a:ext cx="1956821" cy="1964536"/>
            </a:xfrm>
            <a:prstGeom prst="ellipse">
              <a:avLst/>
            </a:prstGeom>
            <a:solidFill>
              <a:schemeClr val="accent1">
                <a:alpha val="4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" name="Google Shape;259;p29">
              <a:extLst>
                <a:ext uri="{FF2B5EF4-FFF2-40B4-BE49-F238E27FC236}">
                  <a16:creationId xmlns:a16="http://schemas.microsoft.com/office/drawing/2014/main" id="{3C46B5D8-5AD2-D356-1032-158F64C64595}"/>
                </a:ext>
              </a:extLst>
            </p:cNvPr>
            <p:cNvSpPr/>
            <p:nvPr/>
          </p:nvSpPr>
          <p:spPr>
            <a:xfrm>
              <a:off x="2466812" y="2608293"/>
              <a:ext cx="1947434" cy="20075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Google Shape;270;p29">
                  <a:extLst>
                    <a:ext uri="{FF2B5EF4-FFF2-40B4-BE49-F238E27FC236}">
                      <a16:creationId xmlns:a16="http://schemas.microsoft.com/office/drawing/2014/main" id="{6C224CFD-E9F0-528B-D00E-D54284D6FB78}"/>
                    </a:ext>
                  </a:extLst>
                </p:cNvPr>
                <p:cNvSpPr txBox="1"/>
                <p:nvPr/>
              </p:nvSpPr>
              <p:spPr>
                <a:xfrm>
                  <a:off x="1742198" y="1672199"/>
                  <a:ext cx="1595699" cy="42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18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Porosity</a:t>
                  </a:r>
                  <a:r>
                    <a:rPr lang="en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" b="1" i="1" u="none" strike="noStrike" cap="none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accPr>
                        <m:e>
                          <m:r>
                            <a:rPr lang="en" b="1" i="1" u="none" strike="noStrike" cap="none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tserrat"/>
                            </a:rPr>
                            <m:t>∅</m:t>
                          </m:r>
                        </m:e>
                      </m:acc>
                    </m:oMath>
                  </a14:m>
                  <a:endParaRPr lang="en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mc:Choice>
          <mc:Fallback xmlns="">
            <p:sp>
              <p:nvSpPr>
                <p:cNvPr id="9" name="Google Shape;270;p29">
                  <a:extLst>
                    <a:ext uri="{FF2B5EF4-FFF2-40B4-BE49-F238E27FC236}">
                      <a16:creationId xmlns:a16="http://schemas.microsoft.com/office/drawing/2014/main" id="{6C224CFD-E9F0-528B-D00E-D54284D6F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198" y="1672199"/>
                  <a:ext cx="1595699" cy="420126"/>
                </a:xfrm>
                <a:prstGeom prst="rect">
                  <a:avLst/>
                </a:prstGeom>
                <a:blipFill>
                  <a:blip r:embed="rId3"/>
                  <a:stretch>
                    <a:fillRect l="-893" t="-10714" b="-2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6145AC-25F3-D865-57ED-2EDAF84878F4}"/>
                    </a:ext>
                  </a:extLst>
                </p:cNvPr>
                <p:cNvSpPr txBox="1"/>
                <p:nvPr/>
              </p:nvSpPr>
              <p:spPr>
                <a:xfrm>
                  <a:off x="2402846" y="3273482"/>
                  <a:ext cx="2025703" cy="4557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18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Thickness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" sz="1800" b="1" i="1" u="none" strike="noStrike" cap="none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accPr>
                        <m:e>
                          <m:r>
                            <a:rPr lang="en-US" sz="1800" b="1" i="1" u="none" strike="noStrike" cap="none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  <m:t>𝒉</m:t>
                          </m:r>
                        </m:e>
                      </m:acc>
                    </m:oMath>
                  </a14:m>
                  <a:endParaRPr lang="en" sz="18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6145AC-25F3-D865-57ED-2EDAF8487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846" y="3273482"/>
                  <a:ext cx="2025703" cy="455799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270;p29">
                  <a:extLst>
                    <a:ext uri="{FF2B5EF4-FFF2-40B4-BE49-F238E27FC236}">
                      <a16:creationId xmlns:a16="http://schemas.microsoft.com/office/drawing/2014/main" id="{E3A6FE49-E276-20B5-47CB-BB07F88B1957}"/>
                    </a:ext>
                  </a:extLst>
                </p:cNvPr>
                <p:cNvSpPr txBox="1"/>
                <p:nvPr/>
              </p:nvSpPr>
              <p:spPr>
                <a:xfrm>
                  <a:off x="667753" y="3298789"/>
                  <a:ext cx="1807561" cy="4014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" sz="1700" b="1" i="0" u="none" strike="noStrike" cap="none" dirty="0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Water Sat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" sz="1700" b="1" i="1" u="none" strike="noStrike" cap="none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700" b="1" i="1" u="none" strike="noStrike" cap="none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tserrat"/>
                                </a:rPr>
                              </m:ctrlPr>
                            </m:sSubPr>
                            <m:e>
                              <m:r>
                                <a:rPr lang="en-US" sz="1700" b="1" i="1" u="none" strike="noStrike" cap="none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tserrat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700" b="1" i="1" u="none" strike="noStrike" cap="none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tserrat"/>
                                </a:rPr>
                                <m:t>𝒘</m:t>
                              </m:r>
                            </m:sub>
                          </m:sSub>
                        </m:e>
                      </m:acc>
                    </m:oMath>
                  </a14:m>
                  <a:endParaRPr lang="en" sz="17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mc:Choice>
          <mc:Fallback xmlns="">
            <p:sp>
              <p:nvSpPr>
                <p:cNvPr id="18" name="Google Shape;270;p29">
                  <a:extLst>
                    <a:ext uri="{FF2B5EF4-FFF2-40B4-BE49-F238E27FC236}">
                      <a16:creationId xmlns:a16="http://schemas.microsoft.com/office/drawing/2014/main" id="{E3A6FE49-E276-20B5-47CB-BB07F88B1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53" y="3298789"/>
                  <a:ext cx="1807561" cy="401453"/>
                </a:xfrm>
                <a:prstGeom prst="rect">
                  <a:avLst/>
                </a:prstGeom>
                <a:blipFill>
                  <a:blip r:embed="rId5"/>
                  <a:stretch>
                    <a:fillRect l="-3175" t="-7407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Google Shape;270;p29">
              <a:extLst>
                <a:ext uri="{FF2B5EF4-FFF2-40B4-BE49-F238E27FC236}">
                  <a16:creationId xmlns:a16="http://schemas.microsoft.com/office/drawing/2014/main" id="{B8C2483C-7566-9AA3-205C-E48E257B6FD8}"/>
                </a:ext>
              </a:extLst>
            </p:cNvPr>
            <p:cNvSpPr txBox="1"/>
            <p:nvPr/>
          </p:nvSpPr>
          <p:spPr>
            <a:xfrm>
              <a:off x="1725410" y="2119976"/>
              <a:ext cx="1595699" cy="42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11%</a:t>
              </a:r>
            </a:p>
          </p:txBody>
        </p:sp>
        <p:sp>
          <p:nvSpPr>
            <p:cNvPr id="20" name="Google Shape;270;p29">
              <a:extLst>
                <a:ext uri="{FF2B5EF4-FFF2-40B4-BE49-F238E27FC236}">
                  <a16:creationId xmlns:a16="http://schemas.microsoft.com/office/drawing/2014/main" id="{5CCBCDE4-ED32-F858-FCF9-350449397EE5}"/>
                </a:ext>
              </a:extLst>
            </p:cNvPr>
            <p:cNvSpPr txBox="1"/>
            <p:nvPr/>
          </p:nvSpPr>
          <p:spPr>
            <a:xfrm>
              <a:off x="791684" y="3759361"/>
              <a:ext cx="1595699" cy="42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55%</a:t>
              </a:r>
            </a:p>
          </p:txBody>
        </p:sp>
        <p:sp>
          <p:nvSpPr>
            <p:cNvPr id="21" name="Google Shape;270;p29">
              <a:extLst>
                <a:ext uri="{FF2B5EF4-FFF2-40B4-BE49-F238E27FC236}">
                  <a16:creationId xmlns:a16="http://schemas.microsoft.com/office/drawing/2014/main" id="{C42B71B9-7B03-4000-5E9F-B3D7A1B2798F}"/>
                </a:ext>
              </a:extLst>
            </p:cNvPr>
            <p:cNvSpPr txBox="1"/>
            <p:nvPr/>
          </p:nvSpPr>
          <p:spPr>
            <a:xfrm>
              <a:off x="2648183" y="3720895"/>
              <a:ext cx="1595699" cy="42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216 ft</a:t>
              </a:r>
            </a:p>
          </p:txBody>
        </p:sp>
      </p:grpSp>
      <p:sp>
        <p:nvSpPr>
          <p:cNvPr id="22" name="Google Shape;670;p46">
            <a:extLst>
              <a:ext uri="{FF2B5EF4-FFF2-40B4-BE49-F238E27FC236}">
                <a16:creationId xmlns:a16="http://schemas.microsoft.com/office/drawing/2014/main" id="{D912A550-A911-7177-AEF6-467CA578B898}"/>
              </a:ext>
            </a:extLst>
          </p:cNvPr>
          <p:cNvSpPr/>
          <p:nvPr/>
        </p:nvSpPr>
        <p:spPr>
          <a:xfrm>
            <a:off x="4951960" y="1629959"/>
            <a:ext cx="2827622" cy="665252"/>
          </a:xfrm>
          <a:prstGeom prst="roundRect">
            <a:avLst>
              <a:gd name="adj" fmla="val 547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SzPts val="1400"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167 Million barrels of oil</a:t>
            </a:r>
            <a:endParaRPr sz="1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822;p52">
            <a:extLst>
              <a:ext uri="{FF2B5EF4-FFF2-40B4-BE49-F238E27FC236}">
                <a16:creationId xmlns:a16="http://schemas.microsoft.com/office/drawing/2014/main" id="{169DDA40-6669-5D67-4D81-FE5C9B63792D}"/>
              </a:ext>
            </a:extLst>
          </p:cNvPr>
          <p:cNvSpPr txBox="1"/>
          <p:nvPr/>
        </p:nvSpPr>
        <p:spPr>
          <a:xfrm>
            <a:off x="4580280" y="1258017"/>
            <a:ext cx="357098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Original Oil In Place (OOIP)</a:t>
            </a:r>
            <a:endParaRPr sz="1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494EAA-2110-4B5E-E5A8-EBE88FF1BB12}"/>
              </a:ext>
            </a:extLst>
          </p:cNvPr>
          <p:cNvGrpSpPr/>
          <p:nvPr/>
        </p:nvGrpSpPr>
        <p:grpSpPr>
          <a:xfrm>
            <a:off x="3888907" y="2553734"/>
            <a:ext cx="4937023" cy="1792010"/>
            <a:chOff x="756049" y="1930653"/>
            <a:chExt cx="10679902" cy="3846304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1B9ADD6-ACEF-9A98-E713-8B19F904D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49" y="2382912"/>
              <a:ext cx="3796090" cy="3394045"/>
            </a:xfrm>
            <a:custGeom>
              <a:avLst/>
              <a:gdLst>
                <a:gd name="T0" fmla="*/ 762 w 1709"/>
                <a:gd name="T1" fmla="*/ 2 h 1528"/>
                <a:gd name="T2" fmla="*/ 684 w 1709"/>
                <a:gd name="T3" fmla="*/ 10 h 1528"/>
                <a:gd name="T4" fmla="*/ 610 w 1709"/>
                <a:gd name="T5" fmla="*/ 24 h 1528"/>
                <a:gd name="T6" fmla="*/ 536 w 1709"/>
                <a:gd name="T7" fmla="*/ 44 h 1528"/>
                <a:gd name="T8" fmla="*/ 466 w 1709"/>
                <a:gd name="T9" fmla="*/ 70 h 1528"/>
                <a:gd name="T10" fmla="*/ 400 w 1709"/>
                <a:gd name="T11" fmla="*/ 104 h 1528"/>
                <a:gd name="T12" fmla="*/ 336 w 1709"/>
                <a:gd name="T13" fmla="*/ 142 h 1528"/>
                <a:gd name="T14" fmla="*/ 278 w 1709"/>
                <a:gd name="T15" fmla="*/ 186 h 1528"/>
                <a:gd name="T16" fmla="*/ 224 w 1709"/>
                <a:gd name="T17" fmla="*/ 234 h 1528"/>
                <a:gd name="T18" fmla="*/ 174 w 1709"/>
                <a:gd name="T19" fmla="*/ 286 h 1528"/>
                <a:gd name="T20" fmla="*/ 130 w 1709"/>
                <a:gd name="T21" fmla="*/ 344 h 1528"/>
                <a:gd name="T22" fmla="*/ 92 w 1709"/>
                <a:gd name="T23" fmla="*/ 405 h 1528"/>
                <a:gd name="T24" fmla="*/ 60 w 1709"/>
                <a:gd name="T25" fmla="*/ 471 h 1528"/>
                <a:gd name="T26" fmla="*/ 34 w 1709"/>
                <a:gd name="T27" fmla="*/ 539 h 1528"/>
                <a:gd name="T28" fmla="*/ 14 w 1709"/>
                <a:gd name="T29" fmla="*/ 611 h 1528"/>
                <a:gd name="T30" fmla="*/ 4 w 1709"/>
                <a:gd name="T31" fmla="*/ 687 h 1528"/>
                <a:gd name="T32" fmla="*/ 0 w 1709"/>
                <a:gd name="T33" fmla="*/ 765 h 1528"/>
                <a:gd name="T34" fmla="*/ 0 w 1709"/>
                <a:gd name="T35" fmla="*/ 805 h 1528"/>
                <a:gd name="T36" fmla="*/ 8 w 1709"/>
                <a:gd name="T37" fmla="*/ 881 h 1528"/>
                <a:gd name="T38" fmla="*/ 24 w 1709"/>
                <a:gd name="T39" fmla="*/ 955 h 1528"/>
                <a:gd name="T40" fmla="*/ 46 w 1709"/>
                <a:gd name="T41" fmla="*/ 1027 h 1528"/>
                <a:gd name="T42" fmla="*/ 74 w 1709"/>
                <a:gd name="T43" fmla="*/ 1095 h 1528"/>
                <a:gd name="T44" fmla="*/ 110 w 1709"/>
                <a:gd name="T45" fmla="*/ 1160 h 1528"/>
                <a:gd name="T46" fmla="*/ 150 w 1709"/>
                <a:gd name="T47" fmla="*/ 1220 h 1528"/>
                <a:gd name="T48" fmla="*/ 198 w 1709"/>
                <a:gd name="T49" fmla="*/ 1278 h 1528"/>
                <a:gd name="T50" fmla="*/ 250 w 1709"/>
                <a:gd name="T51" fmla="*/ 1330 h 1528"/>
                <a:gd name="T52" fmla="*/ 306 w 1709"/>
                <a:gd name="T53" fmla="*/ 1376 h 1528"/>
                <a:gd name="T54" fmla="*/ 366 w 1709"/>
                <a:gd name="T55" fmla="*/ 1416 h 1528"/>
                <a:gd name="T56" fmla="*/ 432 w 1709"/>
                <a:gd name="T57" fmla="*/ 1452 h 1528"/>
                <a:gd name="T58" fmla="*/ 500 w 1709"/>
                <a:gd name="T59" fmla="*/ 1482 h 1528"/>
                <a:gd name="T60" fmla="*/ 572 w 1709"/>
                <a:gd name="T61" fmla="*/ 1504 h 1528"/>
                <a:gd name="T62" fmla="*/ 646 w 1709"/>
                <a:gd name="T63" fmla="*/ 1518 h 1528"/>
                <a:gd name="T64" fmla="*/ 724 w 1709"/>
                <a:gd name="T65" fmla="*/ 1526 h 1528"/>
                <a:gd name="T66" fmla="*/ 762 w 1709"/>
                <a:gd name="T67" fmla="*/ 1528 h 1528"/>
                <a:gd name="T68" fmla="*/ 841 w 1709"/>
                <a:gd name="T69" fmla="*/ 1524 h 1528"/>
                <a:gd name="T70" fmla="*/ 917 w 1709"/>
                <a:gd name="T71" fmla="*/ 1512 h 1528"/>
                <a:gd name="T72" fmla="*/ 991 w 1709"/>
                <a:gd name="T73" fmla="*/ 1494 h 1528"/>
                <a:gd name="T74" fmla="*/ 1061 w 1709"/>
                <a:gd name="T75" fmla="*/ 1468 h 1528"/>
                <a:gd name="T76" fmla="*/ 1127 w 1709"/>
                <a:gd name="T77" fmla="*/ 1436 h 1528"/>
                <a:gd name="T78" fmla="*/ 1191 w 1709"/>
                <a:gd name="T79" fmla="*/ 1398 h 1528"/>
                <a:gd name="T80" fmla="*/ 1249 w 1709"/>
                <a:gd name="T81" fmla="*/ 1354 h 1528"/>
                <a:gd name="T82" fmla="*/ 1303 w 1709"/>
                <a:gd name="T83" fmla="*/ 1304 h 1528"/>
                <a:gd name="T84" fmla="*/ 1353 w 1709"/>
                <a:gd name="T85" fmla="*/ 1250 h 1528"/>
                <a:gd name="T86" fmla="*/ 1397 w 1709"/>
                <a:gd name="T87" fmla="*/ 1190 h 1528"/>
                <a:gd name="T88" fmla="*/ 1435 w 1709"/>
                <a:gd name="T89" fmla="*/ 1129 h 1528"/>
                <a:gd name="T90" fmla="*/ 1467 w 1709"/>
                <a:gd name="T91" fmla="*/ 1063 h 1528"/>
                <a:gd name="T92" fmla="*/ 1493 w 1709"/>
                <a:gd name="T93" fmla="*/ 991 h 1528"/>
                <a:gd name="T94" fmla="*/ 1513 w 1709"/>
                <a:gd name="T95" fmla="*/ 919 h 1528"/>
                <a:gd name="T96" fmla="*/ 1523 w 1709"/>
                <a:gd name="T97" fmla="*/ 843 h 1528"/>
                <a:gd name="T98" fmla="*/ 1527 w 1709"/>
                <a:gd name="T99" fmla="*/ 765 h 1528"/>
                <a:gd name="T100" fmla="*/ 1525 w 1709"/>
                <a:gd name="T101" fmla="*/ 741 h 1528"/>
                <a:gd name="T102" fmla="*/ 1523 w 1709"/>
                <a:gd name="T103" fmla="*/ 633 h 1528"/>
                <a:gd name="T104" fmla="*/ 1527 w 1709"/>
                <a:gd name="T105" fmla="*/ 527 h 1528"/>
                <a:gd name="T106" fmla="*/ 1539 w 1709"/>
                <a:gd name="T107" fmla="*/ 405 h 1528"/>
                <a:gd name="T108" fmla="*/ 1565 w 1709"/>
                <a:gd name="T109" fmla="*/ 278 h 1528"/>
                <a:gd name="T110" fmla="*/ 1583 w 1709"/>
                <a:gd name="T111" fmla="*/ 216 h 1528"/>
                <a:gd name="T112" fmla="*/ 1607 w 1709"/>
                <a:gd name="T113" fmla="*/ 156 h 1528"/>
                <a:gd name="T114" fmla="*/ 1635 w 1709"/>
                <a:gd name="T115" fmla="*/ 100 h 1528"/>
                <a:gd name="T116" fmla="*/ 1669 w 1709"/>
                <a:gd name="T117" fmla="*/ 48 h 1528"/>
                <a:gd name="T118" fmla="*/ 1709 w 1709"/>
                <a:gd name="T119" fmla="*/ 2 h 1528"/>
                <a:gd name="T120" fmla="*/ 1459 w 1709"/>
                <a:gd name="T121" fmla="*/ 0 h 1528"/>
                <a:gd name="T122" fmla="*/ 905 w 1709"/>
                <a:gd name="T123" fmla="*/ 0 h 1528"/>
                <a:gd name="T124" fmla="*/ 762 w 1709"/>
                <a:gd name="T125" fmla="*/ 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1528">
                  <a:moveTo>
                    <a:pt x="762" y="2"/>
                  </a:moveTo>
                  <a:lnTo>
                    <a:pt x="762" y="2"/>
                  </a:lnTo>
                  <a:lnTo>
                    <a:pt x="724" y="6"/>
                  </a:lnTo>
                  <a:lnTo>
                    <a:pt x="684" y="10"/>
                  </a:lnTo>
                  <a:lnTo>
                    <a:pt x="646" y="16"/>
                  </a:lnTo>
                  <a:lnTo>
                    <a:pt x="610" y="24"/>
                  </a:lnTo>
                  <a:lnTo>
                    <a:pt x="572" y="34"/>
                  </a:lnTo>
                  <a:lnTo>
                    <a:pt x="536" y="44"/>
                  </a:lnTo>
                  <a:lnTo>
                    <a:pt x="500" y="56"/>
                  </a:lnTo>
                  <a:lnTo>
                    <a:pt x="466" y="70"/>
                  </a:lnTo>
                  <a:lnTo>
                    <a:pt x="432" y="86"/>
                  </a:lnTo>
                  <a:lnTo>
                    <a:pt x="400" y="104"/>
                  </a:lnTo>
                  <a:lnTo>
                    <a:pt x="368" y="122"/>
                  </a:lnTo>
                  <a:lnTo>
                    <a:pt x="336" y="142"/>
                  </a:lnTo>
                  <a:lnTo>
                    <a:pt x="306" y="162"/>
                  </a:lnTo>
                  <a:lnTo>
                    <a:pt x="278" y="186"/>
                  </a:lnTo>
                  <a:lnTo>
                    <a:pt x="250" y="208"/>
                  </a:lnTo>
                  <a:lnTo>
                    <a:pt x="224" y="234"/>
                  </a:lnTo>
                  <a:lnTo>
                    <a:pt x="198" y="260"/>
                  </a:lnTo>
                  <a:lnTo>
                    <a:pt x="174" y="286"/>
                  </a:lnTo>
                  <a:lnTo>
                    <a:pt x="152" y="316"/>
                  </a:lnTo>
                  <a:lnTo>
                    <a:pt x="130" y="344"/>
                  </a:lnTo>
                  <a:lnTo>
                    <a:pt x="110" y="373"/>
                  </a:lnTo>
                  <a:lnTo>
                    <a:pt x="92" y="405"/>
                  </a:lnTo>
                  <a:lnTo>
                    <a:pt x="74" y="437"/>
                  </a:lnTo>
                  <a:lnTo>
                    <a:pt x="60" y="471"/>
                  </a:lnTo>
                  <a:lnTo>
                    <a:pt x="46" y="505"/>
                  </a:lnTo>
                  <a:lnTo>
                    <a:pt x="34" y="539"/>
                  </a:lnTo>
                  <a:lnTo>
                    <a:pt x="24" y="575"/>
                  </a:lnTo>
                  <a:lnTo>
                    <a:pt x="14" y="611"/>
                  </a:lnTo>
                  <a:lnTo>
                    <a:pt x="8" y="649"/>
                  </a:lnTo>
                  <a:lnTo>
                    <a:pt x="4" y="687"/>
                  </a:lnTo>
                  <a:lnTo>
                    <a:pt x="0" y="725"/>
                  </a:lnTo>
                  <a:lnTo>
                    <a:pt x="0" y="765"/>
                  </a:lnTo>
                  <a:lnTo>
                    <a:pt x="0" y="765"/>
                  </a:lnTo>
                  <a:lnTo>
                    <a:pt x="0" y="805"/>
                  </a:lnTo>
                  <a:lnTo>
                    <a:pt x="4" y="843"/>
                  </a:lnTo>
                  <a:lnTo>
                    <a:pt x="8" y="881"/>
                  </a:lnTo>
                  <a:lnTo>
                    <a:pt x="14" y="919"/>
                  </a:lnTo>
                  <a:lnTo>
                    <a:pt x="24" y="955"/>
                  </a:lnTo>
                  <a:lnTo>
                    <a:pt x="34" y="991"/>
                  </a:lnTo>
                  <a:lnTo>
                    <a:pt x="46" y="1027"/>
                  </a:lnTo>
                  <a:lnTo>
                    <a:pt x="60" y="1063"/>
                  </a:lnTo>
                  <a:lnTo>
                    <a:pt x="74" y="1095"/>
                  </a:lnTo>
                  <a:lnTo>
                    <a:pt x="92" y="1129"/>
                  </a:lnTo>
                  <a:lnTo>
                    <a:pt x="110" y="1160"/>
                  </a:lnTo>
                  <a:lnTo>
                    <a:pt x="130" y="1190"/>
                  </a:lnTo>
                  <a:lnTo>
                    <a:pt x="150" y="1220"/>
                  </a:lnTo>
                  <a:lnTo>
                    <a:pt x="174" y="1250"/>
                  </a:lnTo>
                  <a:lnTo>
                    <a:pt x="198" y="1278"/>
                  </a:lnTo>
                  <a:lnTo>
                    <a:pt x="222" y="1304"/>
                  </a:lnTo>
                  <a:lnTo>
                    <a:pt x="250" y="1330"/>
                  </a:lnTo>
                  <a:lnTo>
                    <a:pt x="278" y="1354"/>
                  </a:lnTo>
                  <a:lnTo>
                    <a:pt x="306" y="1376"/>
                  </a:lnTo>
                  <a:lnTo>
                    <a:pt x="336" y="1398"/>
                  </a:lnTo>
                  <a:lnTo>
                    <a:pt x="366" y="1416"/>
                  </a:lnTo>
                  <a:lnTo>
                    <a:pt x="398" y="1436"/>
                  </a:lnTo>
                  <a:lnTo>
                    <a:pt x="432" y="1452"/>
                  </a:lnTo>
                  <a:lnTo>
                    <a:pt x="466" y="1468"/>
                  </a:lnTo>
                  <a:lnTo>
                    <a:pt x="500" y="1482"/>
                  </a:lnTo>
                  <a:lnTo>
                    <a:pt x="536" y="1494"/>
                  </a:lnTo>
                  <a:lnTo>
                    <a:pt x="572" y="1504"/>
                  </a:lnTo>
                  <a:lnTo>
                    <a:pt x="608" y="1512"/>
                  </a:lnTo>
                  <a:lnTo>
                    <a:pt x="646" y="1518"/>
                  </a:lnTo>
                  <a:lnTo>
                    <a:pt x="684" y="1524"/>
                  </a:lnTo>
                  <a:lnTo>
                    <a:pt x="724" y="1526"/>
                  </a:lnTo>
                  <a:lnTo>
                    <a:pt x="762" y="1528"/>
                  </a:lnTo>
                  <a:lnTo>
                    <a:pt x="762" y="1528"/>
                  </a:lnTo>
                  <a:lnTo>
                    <a:pt x="803" y="1526"/>
                  </a:lnTo>
                  <a:lnTo>
                    <a:pt x="841" y="1524"/>
                  </a:lnTo>
                  <a:lnTo>
                    <a:pt x="881" y="1518"/>
                  </a:lnTo>
                  <a:lnTo>
                    <a:pt x="917" y="1512"/>
                  </a:lnTo>
                  <a:lnTo>
                    <a:pt x="955" y="1504"/>
                  </a:lnTo>
                  <a:lnTo>
                    <a:pt x="991" y="1494"/>
                  </a:lnTo>
                  <a:lnTo>
                    <a:pt x="1027" y="1482"/>
                  </a:lnTo>
                  <a:lnTo>
                    <a:pt x="1061" y="1468"/>
                  </a:lnTo>
                  <a:lnTo>
                    <a:pt x="1095" y="1452"/>
                  </a:lnTo>
                  <a:lnTo>
                    <a:pt x="1127" y="1436"/>
                  </a:lnTo>
                  <a:lnTo>
                    <a:pt x="1159" y="1416"/>
                  </a:lnTo>
                  <a:lnTo>
                    <a:pt x="1191" y="1398"/>
                  </a:lnTo>
                  <a:lnTo>
                    <a:pt x="1221" y="1376"/>
                  </a:lnTo>
                  <a:lnTo>
                    <a:pt x="1249" y="1354"/>
                  </a:lnTo>
                  <a:lnTo>
                    <a:pt x="1277" y="1330"/>
                  </a:lnTo>
                  <a:lnTo>
                    <a:pt x="1303" y="1304"/>
                  </a:lnTo>
                  <a:lnTo>
                    <a:pt x="1329" y="1278"/>
                  </a:lnTo>
                  <a:lnTo>
                    <a:pt x="1353" y="1250"/>
                  </a:lnTo>
                  <a:lnTo>
                    <a:pt x="1375" y="1220"/>
                  </a:lnTo>
                  <a:lnTo>
                    <a:pt x="1397" y="1190"/>
                  </a:lnTo>
                  <a:lnTo>
                    <a:pt x="1417" y="1160"/>
                  </a:lnTo>
                  <a:lnTo>
                    <a:pt x="1435" y="1129"/>
                  </a:lnTo>
                  <a:lnTo>
                    <a:pt x="1453" y="1095"/>
                  </a:lnTo>
                  <a:lnTo>
                    <a:pt x="1467" y="1063"/>
                  </a:lnTo>
                  <a:lnTo>
                    <a:pt x="1481" y="1027"/>
                  </a:lnTo>
                  <a:lnTo>
                    <a:pt x="1493" y="991"/>
                  </a:lnTo>
                  <a:lnTo>
                    <a:pt x="1503" y="955"/>
                  </a:lnTo>
                  <a:lnTo>
                    <a:pt x="1513" y="919"/>
                  </a:lnTo>
                  <a:lnTo>
                    <a:pt x="1519" y="881"/>
                  </a:lnTo>
                  <a:lnTo>
                    <a:pt x="1523" y="843"/>
                  </a:lnTo>
                  <a:lnTo>
                    <a:pt x="1527" y="805"/>
                  </a:lnTo>
                  <a:lnTo>
                    <a:pt x="1527" y="765"/>
                  </a:lnTo>
                  <a:lnTo>
                    <a:pt x="1527" y="765"/>
                  </a:lnTo>
                  <a:lnTo>
                    <a:pt x="1525" y="741"/>
                  </a:lnTo>
                  <a:lnTo>
                    <a:pt x="1523" y="677"/>
                  </a:lnTo>
                  <a:lnTo>
                    <a:pt x="1523" y="633"/>
                  </a:lnTo>
                  <a:lnTo>
                    <a:pt x="1525" y="583"/>
                  </a:lnTo>
                  <a:lnTo>
                    <a:pt x="1527" y="527"/>
                  </a:lnTo>
                  <a:lnTo>
                    <a:pt x="1533" y="467"/>
                  </a:lnTo>
                  <a:lnTo>
                    <a:pt x="1539" y="405"/>
                  </a:lnTo>
                  <a:lnTo>
                    <a:pt x="1551" y="342"/>
                  </a:lnTo>
                  <a:lnTo>
                    <a:pt x="1565" y="278"/>
                  </a:lnTo>
                  <a:lnTo>
                    <a:pt x="1575" y="246"/>
                  </a:lnTo>
                  <a:lnTo>
                    <a:pt x="1583" y="216"/>
                  </a:lnTo>
                  <a:lnTo>
                    <a:pt x="1595" y="186"/>
                  </a:lnTo>
                  <a:lnTo>
                    <a:pt x="1607" y="156"/>
                  </a:lnTo>
                  <a:lnTo>
                    <a:pt x="1621" y="126"/>
                  </a:lnTo>
                  <a:lnTo>
                    <a:pt x="1635" y="100"/>
                  </a:lnTo>
                  <a:lnTo>
                    <a:pt x="1653" y="72"/>
                  </a:lnTo>
                  <a:lnTo>
                    <a:pt x="1669" y="48"/>
                  </a:lnTo>
                  <a:lnTo>
                    <a:pt x="1689" y="24"/>
                  </a:lnTo>
                  <a:lnTo>
                    <a:pt x="1709" y="2"/>
                  </a:lnTo>
                  <a:lnTo>
                    <a:pt x="1709" y="2"/>
                  </a:lnTo>
                  <a:lnTo>
                    <a:pt x="1459" y="0"/>
                  </a:lnTo>
                  <a:lnTo>
                    <a:pt x="1163" y="0"/>
                  </a:lnTo>
                  <a:lnTo>
                    <a:pt x="905" y="0"/>
                  </a:lnTo>
                  <a:lnTo>
                    <a:pt x="762" y="2"/>
                  </a:lnTo>
                  <a:lnTo>
                    <a:pt x="762" y="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92DE0774-C84C-C369-BA34-4CCE98F21C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635418" y="2382912"/>
              <a:ext cx="3800533" cy="3394045"/>
            </a:xfrm>
            <a:custGeom>
              <a:avLst/>
              <a:gdLst>
                <a:gd name="T0" fmla="*/ 764 w 1711"/>
                <a:gd name="T1" fmla="*/ 1524 h 1528"/>
                <a:gd name="T2" fmla="*/ 686 w 1711"/>
                <a:gd name="T3" fmla="*/ 1518 h 1528"/>
                <a:gd name="T4" fmla="*/ 610 w 1711"/>
                <a:gd name="T5" fmla="*/ 1504 h 1528"/>
                <a:gd name="T6" fmla="*/ 538 w 1711"/>
                <a:gd name="T7" fmla="*/ 1482 h 1528"/>
                <a:gd name="T8" fmla="*/ 468 w 1711"/>
                <a:gd name="T9" fmla="*/ 1456 h 1528"/>
                <a:gd name="T10" fmla="*/ 400 w 1711"/>
                <a:gd name="T11" fmla="*/ 1424 h 1528"/>
                <a:gd name="T12" fmla="*/ 338 w 1711"/>
                <a:gd name="T13" fmla="*/ 1386 h 1528"/>
                <a:gd name="T14" fmla="*/ 278 w 1711"/>
                <a:gd name="T15" fmla="*/ 1342 h 1528"/>
                <a:gd name="T16" fmla="*/ 224 w 1711"/>
                <a:gd name="T17" fmla="*/ 1294 h 1528"/>
                <a:gd name="T18" fmla="*/ 176 w 1711"/>
                <a:gd name="T19" fmla="*/ 1240 h 1528"/>
                <a:gd name="T20" fmla="*/ 132 w 1711"/>
                <a:gd name="T21" fmla="*/ 1182 h 1528"/>
                <a:gd name="T22" fmla="*/ 94 w 1711"/>
                <a:gd name="T23" fmla="*/ 1121 h 1528"/>
                <a:gd name="T24" fmla="*/ 60 w 1711"/>
                <a:gd name="T25" fmla="*/ 1057 h 1528"/>
                <a:gd name="T26" fmla="*/ 36 w 1711"/>
                <a:gd name="T27" fmla="*/ 987 h 1528"/>
                <a:gd name="T28" fmla="*/ 16 w 1711"/>
                <a:gd name="T29" fmla="*/ 915 h 1528"/>
                <a:gd name="T30" fmla="*/ 4 w 1711"/>
                <a:gd name="T31" fmla="*/ 839 h 1528"/>
                <a:gd name="T32" fmla="*/ 0 w 1711"/>
                <a:gd name="T33" fmla="*/ 763 h 1528"/>
                <a:gd name="T34" fmla="*/ 2 w 1711"/>
                <a:gd name="T35" fmla="*/ 723 h 1528"/>
                <a:gd name="T36" fmla="*/ 10 w 1711"/>
                <a:gd name="T37" fmla="*/ 645 h 1528"/>
                <a:gd name="T38" fmla="*/ 24 w 1711"/>
                <a:gd name="T39" fmla="*/ 571 h 1528"/>
                <a:gd name="T40" fmla="*/ 48 w 1711"/>
                <a:gd name="T41" fmla="*/ 499 h 1528"/>
                <a:gd name="T42" fmla="*/ 76 w 1711"/>
                <a:gd name="T43" fmla="*/ 431 h 1528"/>
                <a:gd name="T44" fmla="*/ 112 w 1711"/>
                <a:gd name="T45" fmla="*/ 367 h 1528"/>
                <a:gd name="T46" fmla="*/ 152 w 1711"/>
                <a:gd name="T47" fmla="*/ 306 h 1528"/>
                <a:gd name="T48" fmla="*/ 200 w 1711"/>
                <a:gd name="T49" fmla="*/ 250 h 1528"/>
                <a:gd name="T50" fmla="*/ 252 w 1711"/>
                <a:gd name="T51" fmla="*/ 198 h 1528"/>
                <a:gd name="T52" fmla="*/ 308 w 1711"/>
                <a:gd name="T53" fmla="*/ 152 h 1528"/>
                <a:gd name="T54" fmla="*/ 368 w 1711"/>
                <a:gd name="T55" fmla="*/ 110 h 1528"/>
                <a:gd name="T56" fmla="*/ 434 w 1711"/>
                <a:gd name="T57" fmla="*/ 74 h 1528"/>
                <a:gd name="T58" fmla="*/ 502 w 1711"/>
                <a:gd name="T59" fmla="*/ 46 h 1528"/>
                <a:gd name="T60" fmla="*/ 574 w 1711"/>
                <a:gd name="T61" fmla="*/ 24 h 1528"/>
                <a:gd name="T62" fmla="*/ 648 w 1711"/>
                <a:gd name="T63" fmla="*/ 8 h 1528"/>
                <a:gd name="T64" fmla="*/ 726 w 1711"/>
                <a:gd name="T65" fmla="*/ 0 h 1528"/>
                <a:gd name="T66" fmla="*/ 764 w 1711"/>
                <a:gd name="T67" fmla="*/ 0 h 1528"/>
                <a:gd name="T68" fmla="*/ 842 w 1711"/>
                <a:gd name="T69" fmla="*/ 4 h 1528"/>
                <a:gd name="T70" fmla="*/ 918 w 1711"/>
                <a:gd name="T71" fmla="*/ 14 h 1528"/>
                <a:gd name="T72" fmla="*/ 993 w 1711"/>
                <a:gd name="T73" fmla="*/ 34 h 1528"/>
                <a:gd name="T74" fmla="*/ 1063 w 1711"/>
                <a:gd name="T75" fmla="*/ 60 h 1528"/>
                <a:gd name="T76" fmla="*/ 1129 w 1711"/>
                <a:gd name="T77" fmla="*/ 92 h 1528"/>
                <a:gd name="T78" fmla="*/ 1193 w 1711"/>
                <a:gd name="T79" fmla="*/ 130 h 1528"/>
                <a:gd name="T80" fmla="*/ 1251 w 1711"/>
                <a:gd name="T81" fmla="*/ 174 h 1528"/>
                <a:gd name="T82" fmla="*/ 1305 w 1711"/>
                <a:gd name="T83" fmla="*/ 224 h 1528"/>
                <a:gd name="T84" fmla="*/ 1355 w 1711"/>
                <a:gd name="T85" fmla="*/ 278 h 1528"/>
                <a:gd name="T86" fmla="*/ 1399 w 1711"/>
                <a:gd name="T87" fmla="*/ 336 h 1528"/>
                <a:gd name="T88" fmla="*/ 1437 w 1711"/>
                <a:gd name="T89" fmla="*/ 399 h 1528"/>
                <a:gd name="T90" fmla="*/ 1469 w 1711"/>
                <a:gd name="T91" fmla="*/ 465 h 1528"/>
                <a:gd name="T92" fmla="*/ 1495 w 1711"/>
                <a:gd name="T93" fmla="*/ 535 h 1528"/>
                <a:gd name="T94" fmla="*/ 1513 w 1711"/>
                <a:gd name="T95" fmla="*/ 609 h 1528"/>
                <a:gd name="T96" fmla="*/ 1525 w 1711"/>
                <a:gd name="T97" fmla="*/ 685 h 1528"/>
                <a:gd name="T98" fmla="*/ 1529 w 1711"/>
                <a:gd name="T99" fmla="*/ 763 h 1528"/>
                <a:gd name="T100" fmla="*/ 1527 w 1711"/>
                <a:gd name="T101" fmla="*/ 785 h 1528"/>
                <a:gd name="T102" fmla="*/ 1525 w 1711"/>
                <a:gd name="T103" fmla="*/ 895 h 1528"/>
                <a:gd name="T104" fmla="*/ 1529 w 1711"/>
                <a:gd name="T105" fmla="*/ 1001 h 1528"/>
                <a:gd name="T106" fmla="*/ 1541 w 1711"/>
                <a:gd name="T107" fmla="*/ 1123 h 1528"/>
                <a:gd name="T108" fmla="*/ 1567 w 1711"/>
                <a:gd name="T109" fmla="*/ 1248 h 1528"/>
                <a:gd name="T110" fmla="*/ 1585 w 1711"/>
                <a:gd name="T111" fmla="*/ 1312 h 1528"/>
                <a:gd name="T112" fmla="*/ 1609 w 1711"/>
                <a:gd name="T113" fmla="*/ 1372 h 1528"/>
                <a:gd name="T114" fmla="*/ 1637 w 1711"/>
                <a:gd name="T115" fmla="*/ 1428 h 1528"/>
                <a:gd name="T116" fmla="*/ 1671 w 1711"/>
                <a:gd name="T117" fmla="*/ 1480 h 1528"/>
                <a:gd name="T118" fmla="*/ 1711 w 1711"/>
                <a:gd name="T119" fmla="*/ 1524 h 1528"/>
                <a:gd name="T120" fmla="*/ 1461 w 1711"/>
                <a:gd name="T121" fmla="*/ 1526 h 1528"/>
                <a:gd name="T122" fmla="*/ 906 w 1711"/>
                <a:gd name="T123" fmla="*/ 1526 h 1528"/>
                <a:gd name="T124" fmla="*/ 764 w 1711"/>
                <a:gd name="T125" fmla="*/ 1524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1" h="1528">
                  <a:moveTo>
                    <a:pt x="764" y="1524"/>
                  </a:moveTo>
                  <a:lnTo>
                    <a:pt x="764" y="1524"/>
                  </a:lnTo>
                  <a:lnTo>
                    <a:pt x="726" y="1522"/>
                  </a:lnTo>
                  <a:lnTo>
                    <a:pt x="686" y="1518"/>
                  </a:lnTo>
                  <a:lnTo>
                    <a:pt x="648" y="1512"/>
                  </a:lnTo>
                  <a:lnTo>
                    <a:pt x="610" y="1504"/>
                  </a:lnTo>
                  <a:lnTo>
                    <a:pt x="574" y="1494"/>
                  </a:lnTo>
                  <a:lnTo>
                    <a:pt x="538" y="1482"/>
                  </a:lnTo>
                  <a:lnTo>
                    <a:pt x="502" y="1470"/>
                  </a:lnTo>
                  <a:lnTo>
                    <a:pt x="468" y="1456"/>
                  </a:lnTo>
                  <a:lnTo>
                    <a:pt x="434" y="1440"/>
                  </a:lnTo>
                  <a:lnTo>
                    <a:pt x="400" y="1424"/>
                  </a:lnTo>
                  <a:lnTo>
                    <a:pt x="368" y="1406"/>
                  </a:lnTo>
                  <a:lnTo>
                    <a:pt x="338" y="1386"/>
                  </a:lnTo>
                  <a:lnTo>
                    <a:pt x="308" y="1364"/>
                  </a:lnTo>
                  <a:lnTo>
                    <a:pt x="278" y="1342"/>
                  </a:lnTo>
                  <a:lnTo>
                    <a:pt x="252" y="1318"/>
                  </a:lnTo>
                  <a:lnTo>
                    <a:pt x="224" y="1294"/>
                  </a:lnTo>
                  <a:lnTo>
                    <a:pt x="200" y="1268"/>
                  </a:lnTo>
                  <a:lnTo>
                    <a:pt x="176" y="1240"/>
                  </a:lnTo>
                  <a:lnTo>
                    <a:pt x="152" y="1212"/>
                  </a:lnTo>
                  <a:lnTo>
                    <a:pt x="132" y="1182"/>
                  </a:lnTo>
                  <a:lnTo>
                    <a:pt x="112" y="1152"/>
                  </a:lnTo>
                  <a:lnTo>
                    <a:pt x="94" y="1121"/>
                  </a:lnTo>
                  <a:lnTo>
                    <a:pt x="76" y="1089"/>
                  </a:lnTo>
                  <a:lnTo>
                    <a:pt x="60" y="1057"/>
                  </a:lnTo>
                  <a:lnTo>
                    <a:pt x="48" y="1023"/>
                  </a:lnTo>
                  <a:lnTo>
                    <a:pt x="36" y="987"/>
                  </a:lnTo>
                  <a:lnTo>
                    <a:pt x="24" y="951"/>
                  </a:lnTo>
                  <a:lnTo>
                    <a:pt x="16" y="915"/>
                  </a:lnTo>
                  <a:lnTo>
                    <a:pt x="10" y="877"/>
                  </a:lnTo>
                  <a:lnTo>
                    <a:pt x="4" y="839"/>
                  </a:lnTo>
                  <a:lnTo>
                    <a:pt x="2" y="801"/>
                  </a:lnTo>
                  <a:lnTo>
                    <a:pt x="0" y="763"/>
                  </a:lnTo>
                  <a:lnTo>
                    <a:pt x="0" y="763"/>
                  </a:lnTo>
                  <a:lnTo>
                    <a:pt x="2" y="723"/>
                  </a:lnTo>
                  <a:lnTo>
                    <a:pt x="4" y="685"/>
                  </a:lnTo>
                  <a:lnTo>
                    <a:pt x="10" y="645"/>
                  </a:lnTo>
                  <a:lnTo>
                    <a:pt x="16" y="609"/>
                  </a:lnTo>
                  <a:lnTo>
                    <a:pt x="24" y="571"/>
                  </a:lnTo>
                  <a:lnTo>
                    <a:pt x="36" y="535"/>
                  </a:lnTo>
                  <a:lnTo>
                    <a:pt x="48" y="499"/>
                  </a:lnTo>
                  <a:lnTo>
                    <a:pt x="60" y="465"/>
                  </a:lnTo>
                  <a:lnTo>
                    <a:pt x="76" y="431"/>
                  </a:lnTo>
                  <a:lnTo>
                    <a:pt x="94" y="399"/>
                  </a:lnTo>
                  <a:lnTo>
                    <a:pt x="112" y="367"/>
                  </a:lnTo>
                  <a:lnTo>
                    <a:pt x="132" y="336"/>
                  </a:lnTo>
                  <a:lnTo>
                    <a:pt x="152" y="306"/>
                  </a:lnTo>
                  <a:lnTo>
                    <a:pt x="176" y="278"/>
                  </a:lnTo>
                  <a:lnTo>
                    <a:pt x="200" y="250"/>
                  </a:lnTo>
                  <a:lnTo>
                    <a:pt x="224" y="224"/>
                  </a:lnTo>
                  <a:lnTo>
                    <a:pt x="252" y="198"/>
                  </a:lnTo>
                  <a:lnTo>
                    <a:pt x="278" y="174"/>
                  </a:lnTo>
                  <a:lnTo>
                    <a:pt x="308" y="152"/>
                  </a:lnTo>
                  <a:lnTo>
                    <a:pt x="338" y="130"/>
                  </a:lnTo>
                  <a:lnTo>
                    <a:pt x="368" y="110"/>
                  </a:lnTo>
                  <a:lnTo>
                    <a:pt x="400" y="92"/>
                  </a:lnTo>
                  <a:lnTo>
                    <a:pt x="434" y="74"/>
                  </a:lnTo>
                  <a:lnTo>
                    <a:pt x="468" y="60"/>
                  </a:lnTo>
                  <a:lnTo>
                    <a:pt x="502" y="46"/>
                  </a:lnTo>
                  <a:lnTo>
                    <a:pt x="538" y="34"/>
                  </a:lnTo>
                  <a:lnTo>
                    <a:pt x="574" y="24"/>
                  </a:lnTo>
                  <a:lnTo>
                    <a:pt x="610" y="14"/>
                  </a:lnTo>
                  <a:lnTo>
                    <a:pt x="648" y="8"/>
                  </a:lnTo>
                  <a:lnTo>
                    <a:pt x="686" y="4"/>
                  </a:lnTo>
                  <a:lnTo>
                    <a:pt x="726" y="0"/>
                  </a:lnTo>
                  <a:lnTo>
                    <a:pt x="764" y="0"/>
                  </a:lnTo>
                  <a:lnTo>
                    <a:pt x="764" y="0"/>
                  </a:lnTo>
                  <a:lnTo>
                    <a:pt x="804" y="0"/>
                  </a:lnTo>
                  <a:lnTo>
                    <a:pt x="842" y="4"/>
                  </a:lnTo>
                  <a:lnTo>
                    <a:pt x="880" y="8"/>
                  </a:lnTo>
                  <a:lnTo>
                    <a:pt x="918" y="14"/>
                  </a:lnTo>
                  <a:lnTo>
                    <a:pt x="957" y="24"/>
                  </a:lnTo>
                  <a:lnTo>
                    <a:pt x="993" y="34"/>
                  </a:lnTo>
                  <a:lnTo>
                    <a:pt x="1029" y="46"/>
                  </a:lnTo>
                  <a:lnTo>
                    <a:pt x="1063" y="60"/>
                  </a:lnTo>
                  <a:lnTo>
                    <a:pt x="1097" y="74"/>
                  </a:lnTo>
                  <a:lnTo>
                    <a:pt x="1129" y="92"/>
                  </a:lnTo>
                  <a:lnTo>
                    <a:pt x="1161" y="110"/>
                  </a:lnTo>
                  <a:lnTo>
                    <a:pt x="1193" y="130"/>
                  </a:lnTo>
                  <a:lnTo>
                    <a:pt x="1223" y="152"/>
                  </a:lnTo>
                  <a:lnTo>
                    <a:pt x="1251" y="174"/>
                  </a:lnTo>
                  <a:lnTo>
                    <a:pt x="1279" y="198"/>
                  </a:lnTo>
                  <a:lnTo>
                    <a:pt x="1305" y="224"/>
                  </a:lnTo>
                  <a:lnTo>
                    <a:pt x="1331" y="250"/>
                  </a:lnTo>
                  <a:lnTo>
                    <a:pt x="1355" y="278"/>
                  </a:lnTo>
                  <a:lnTo>
                    <a:pt x="1377" y="306"/>
                  </a:lnTo>
                  <a:lnTo>
                    <a:pt x="1399" y="336"/>
                  </a:lnTo>
                  <a:lnTo>
                    <a:pt x="1419" y="367"/>
                  </a:lnTo>
                  <a:lnTo>
                    <a:pt x="1437" y="399"/>
                  </a:lnTo>
                  <a:lnTo>
                    <a:pt x="1453" y="431"/>
                  </a:lnTo>
                  <a:lnTo>
                    <a:pt x="1469" y="465"/>
                  </a:lnTo>
                  <a:lnTo>
                    <a:pt x="1483" y="499"/>
                  </a:lnTo>
                  <a:lnTo>
                    <a:pt x="1495" y="535"/>
                  </a:lnTo>
                  <a:lnTo>
                    <a:pt x="1505" y="571"/>
                  </a:lnTo>
                  <a:lnTo>
                    <a:pt x="1513" y="609"/>
                  </a:lnTo>
                  <a:lnTo>
                    <a:pt x="1521" y="645"/>
                  </a:lnTo>
                  <a:lnTo>
                    <a:pt x="1525" y="685"/>
                  </a:lnTo>
                  <a:lnTo>
                    <a:pt x="1529" y="723"/>
                  </a:lnTo>
                  <a:lnTo>
                    <a:pt x="1529" y="763"/>
                  </a:lnTo>
                  <a:lnTo>
                    <a:pt x="1529" y="763"/>
                  </a:lnTo>
                  <a:lnTo>
                    <a:pt x="1527" y="785"/>
                  </a:lnTo>
                  <a:lnTo>
                    <a:pt x="1525" y="851"/>
                  </a:lnTo>
                  <a:lnTo>
                    <a:pt x="1525" y="895"/>
                  </a:lnTo>
                  <a:lnTo>
                    <a:pt x="1525" y="945"/>
                  </a:lnTo>
                  <a:lnTo>
                    <a:pt x="1529" y="1001"/>
                  </a:lnTo>
                  <a:lnTo>
                    <a:pt x="1533" y="1061"/>
                  </a:lnTo>
                  <a:lnTo>
                    <a:pt x="1541" y="1123"/>
                  </a:lnTo>
                  <a:lnTo>
                    <a:pt x="1553" y="1186"/>
                  </a:lnTo>
                  <a:lnTo>
                    <a:pt x="1567" y="1248"/>
                  </a:lnTo>
                  <a:lnTo>
                    <a:pt x="1575" y="1280"/>
                  </a:lnTo>
                  <a:lnTo>
                    <a:pt x="1585" y="1312"/>
                  </a:lnTo>
                  <a:lnTo>
                    <a:pt x="1597" y="1342"/>
                  </a:lnTo>
                  <a:lnTo>
                    <a:pt x="1609" y="1372"/>
                  </a:lnTo>
                  <a:lnTo>
                    <a:pt x="1623" y="1400"/>
                  </a:lnTo>
                  <a:lnTo>
                    <a:pt x="1637" y="1428"/>
                  </a:lnTo>
                  <a:lnTo>
                    <a:pt x="1653" y="1454"/>
                  </a:lnTo>
                  <a:lnTo>
                    <a:pt x="1671" y="1480"/>
                  </a:lnTo>
                  <a:lnTo>
                    <a:pt x="1691" y="1504"/>
                  </a:lnTo>
                  <a:lnTo>
                    <a:pt x="1711" y="1524"/>
                  </a:lnTo>
                  <a:lnTo>
                    <a:pt x="1711" y="1524"/>
                  </a:lnTo>
                  <a:lnTo>
                    <a:pt x="1461" y="1526"/>
                  </a:lnTo>
                  <a:lnTo>
                    <a:pt x="1165" y="1528"/>
                  </a:lnTo>
                  <a:lnTo>
                    <a:pt x="906" y="1526"/>
                  </a:lnTo>
                  <a:lnTo>
                    <a:pt x="764" y="1524"/>
                  </a:lnTo>
                  <a:lnTo>
                    <a:pt x="764" y="1524"/>
                  </a:lnTo>
                  <a:close/>
                </a:path>
              </a:pathLst>
            </a:custGeom>
            <a:solidFill>
              <a:srgbClr val="8E9EB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0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66ABF33-ACD6-FCAD-98B9-9450FA913DEF}"/>
                </a:ext>
              </a:extLst>
            </p:cNvPr>
            <p:cNvGrpSpPr/>
            <p:nvPr/>
          </p:nvGrpSpPr>
          <p:grpSpPr>
            <a:xfrm>
              <a:off x="1035420" y="1930653"/>
              <a:ext cx="10217980" cy="3450730"/>
              <a:chOff x="1035420" y="1930653"/>
              <a:chExt cx="10217980" cy="3450730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A85D0885-4D86-114C-804C-0D1C60815B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2964" y="2600786"/>
                <a:ext cx="3481510" cy="2780597"/>
              </a:xfrm>
              <a:custGeom>
                <a:avLst/>
                <a:gdLst>
                  <a:gd name="T0" fmla="*/ 1659 w 1813"/>
                  <a:gd name="T1" fmla="*/ 1328 h 1448"/>
                  <a:gd name="T2" fmla="*/ 1731 w 1813"/>
                  <a:gd name="T3" fmla="*/ 1186 h 1448"/>
                  <a:gd name="T4" fmla="*/ 1667 w 1813"/>
                  <a:gd name="T5" fmla="*/ 729 h 1448"/>
                  <a:gd name="T6" fmla="*/ 967 w 1813"/>
                  <a:gd name="T7" fmla="*/ 108 h 1448"/>
                  <a:gd name="T8" fmla="*/ 325 w 1813"/>
                  <a:gd name="T9" fmla="*/ 965 h 1448"/>
                  <a:gd name="T10" fmla="*/ 299 w 1813"/>
                  <a:gd name="T11" fmla="*/ 963 h 1448"/>
                  <a:gd name="T12" fmla="*/ 263 w 1813"/>
                  <a:gd name="T13" fmla="*/ 967 h 1448"/>
                  <a:gd name="T14" fmla="*/ 211 w 1813"/>
                  <a:gd name="T15" fmla="*/ 999 h 1448"/>
                  <a:gd name="T16" fmla="*/ 181 w 1813"/>
                  <a:gd name="T17" fmla="*/ 1049 h 1448"/>
                  <a:gd name="T18" fmla="*/ 175 w 1813"/>
                  <a:gd name="T19" fmla="*/ 1085 h 1448"/>
                  <a:gd name="T20" fmla="*/ 183 w 1813"/>
                  <a:gd name="T21" fmla="*/ 1127 h 1448"/>
                  <a:gd name="T22" fmla="*/ 203 w 1813"/>
                  <a:gd name="T23" fmla="*/ 1272 h 1448"/>
                  <a:gd name="T24" fmla="*/ 86 w 1813"/>
                  <a:gd name="T25" fmla="*/ 1316 h 1448"/>
                  <a:gd name="T26" fmla="*/ 0 w 1813"/>
                  <a:gd name="T27" fmla="*/ 1448 h 1448"/>
                  <a:gd name="T28" fmla="*/ 1731 w 1813"/>
                  <a:gd name="T29" fmla="*/ 1364 h 1448"/>
                  <a:gd name="T30" fmla="*/ 939 w 1813"/>
                  <a:gd name="T31" fmla="*/ 865 h 1448"/>
                  <a:gd name="T32" fmla="*/ 811 w 1813"/>
                  <a:gd name="T33" fmla="*/ 893 h 1448"/>
                  <a:gd name="T34" fmla="*/ 787 w 1813"/>
                  <a:gd name="T35" fmla="*/ 1081 h 1448"/>
                  <a:gd name="T36" fmla="*/ 299 w 1813"/>
                  <a:gd name="T37" fmla="*/ 1047 h 1448"/>
                  <a:gd name="T38" fmla="*/ 321 w 1813"/>
                  <a:gd name="T39" fmla="*/ 1053 h 1448"/>
                  <a:gd name="T40" fmla="*/ 335 w 1813"/>
                  <a:gd name="T41" fmla="*/ 1071 h 1448"/>
                  <a:gd name="T42" fmla="*/ 337 w 1813"/>
                  <a:gd name="T43" fmla="*/ 1085 h 1448"/>
                  <a:gd name="T44" fmla="*/ 331 w 1813"/>
                  <a:gd name="T45" fmla="*/ 1107 h 1448"/>
                  <a:gd name="T46" fmla="*/ 313 w 1813"/>
                  <a:gd name="T47" fmla="*/ 1121 h 1448"/>
                  <a:gd name="T48" fmla="*/ 299 w 1813"/>
                  <a:gd name="T49" fmla="*/ 1125 h 1448"/>
                  <a:gd name="T50" fmla="*/ 277 w 1813"/>
                  <a:gd name="T51" fmla="*/ 1117 h 1448"/>
                  <a:gd name="T52" fmla="*/ 263 w 1813"/>
                  <a:gd name="T53" fmla="*/ 1101 h 1448"/>
                  <a:gd name="T54" fmla="*/ 261 w 1813"/>
                  <a:gd name="T55" fmla="*/ 1085 h 1448"/>
                  <a:gd name="T56" fmla="*/ 267 w 1813"/>
                  <a:gd name="T57" fmla="*/ 1063 h 1448"/>
                  <a:gd name="T58" fmla="*/ 283 w 1813"/>
                  <a:gd name="T59" fmla="*/ 1049 h 1448"/>
                  <a:gd name="T60" fmla="*/ 299 w 1813"/>
                  <a:gd name="T61" fmla="*/ 1047 h 1448"/>
                  <a:gd name="T62" fmla="*/ 251 w 1813"/>
                  <a:gd name="T63" fmla="*/ 1198 h 1448"/>
                  <a:gd name="T64" fmla="*/ 275 w 1813"/>
                  <a:gd name="T65" fmla="*/ 1206 h 1448"/>
                  <a:gd name="T66" fmla="*/ 299 w 1813"/>
                  <a:gd name="T67" fmla="*/ 1208 h 1448"/>
                  <a:gd name="T68" fmla="*/ 335 w 1813"/>
                  <a:gd name="T69" fmla="*/ 1202 h 1448"/>
                  <a:gd name="T70" fmla="*/ 619 w 1813"/>
                  <a:gd name="T71" fmla="*/ 1364 h 1448"/>
                  <a:gd name="T72" fmla="*/ 395 w 1813"/>
                  <a:gd name="T73" fmla="*/ 1272 h 1448"/>
                  <a:gd name="T74" fmla="*/ 407 w 1813"/>
                  <a:gd name="T75" fmla="*/ 1145 h 1448"/>
                  <a:gd name="T76" fmla="*/ 423 w 1813"/>
                  <a:gd name="T77" fmla="*/ 1085 h 1448"/>
                  <a:gd name="T78" fmla="*/ 685 w 1813"/>
                  <a:gd name="T79" fmla="*/ 863 h 1448"/>
                  <a:gd name="T80" fmla="*/ 767 w 1813"/>
                  <a:gd name="T81" fmla="*/ 1230 h 1448"/>
                  <a:gd name="T82" fmla="*/ 793 w 1813"/>
                  <a:gd name="T83" fmla="*/ 1163 h 1448"/>
                  <a:gd name="T84" fmla="*/ 793 w 1813"/>
                  <a:gd name="T85" fmla="*/ 1163 h 1448"/>
                  <a:gd name="T86" fmla="*/ 1473 w 1813"/>
                  <a:gd name="T87" fmla="*/ 1270 h 1448"/>
                  <a:gd name="T88" fmla="*/ 1473 w 1813"/>
                  <a:gd name="T89" fmla="*/ 1328 h 1448"/>
                  <a:gd name="T90" fmla="*/ 995 w 1813"/>
                  <a:gd name="T91" fmla="*/ 613 h 1448"/>
                  <a:gd name="T92" fmla="*/ 1581 w 1813"/>
                  <a:gd name="T93" fmla="*/ 1186 h 1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13" h="1448">
                    <a:moveTo>
                      <a:pt x="1731" y="1364"/>
                    </a:moveTo>
                    <a:lnTo>
                      <a:pt x="1731" y="1328"/>
                    </a:lnTo>
                    <a:lnTo>
                      <a:pt x="1659" y="1328"/>
                    </a:lnTo>
                    <a:lnTo>
                      <a:pt x="1659" y="1270"/>
                    </a:lnTo>
                    <a:lnTo>
                      <a:pt x="1731" y="1270"/>
                    </a:lnTo>
                    <a:lnTo>
                      <a:pt x="1731" y="1186"/>
                    </a:lnTo>
                    <a:lnTo>
                      <a:pt x="1623" y="1186"/>
                    </a:lnTo>
                    <a:lnTo>
                      <a:pt x="1623" y="765"/>
                    </a:lnTo>
                    <a:lnTo>
                      <a:pt x="1667" y="729"/>
                    </a:lnTo>
                    <a:lnTo>
                      <a:pt x="1349" y="148"/>
                    </a:lnTo>
                    <a:lnTo>
                      <a:pt x="1105" y="0"/>
                    </a:lnTo>
                    <a:lnTo>
                      <a:pt x="967" y="108"/>
                    </a:lnTo>
                    <a:lnTo>
                      <a:pt x="1077" y="360"/>
                    </a:lnTo>
                    <a:lnTo>
                      <a:pt x="325" y="965"/>
                    </a:lnTo>
                    <a:lnTo>
                      <a:pt x="325" y="965"/>
                    </a:lnTo>
                    <a:lnTo>
                      <a:pt x="313" y="963"/>
                    </a:lnTo>
                    <a:lnTo>
                      <a:pt x="299" y="963"/>
                    </a:lnTo>
                    <a:lnTo>
                      <a:pt x="299" y="963"/>
                    </a:lnTo>
                    <a:lnTo>
                      <a:pt x="287" y="963"/>
                    </a:lnTo>
                    <a:lnTo>
                      <a:pt x="275" y="965"/>
                    </a:lnTo>
                    <a:lnTo>
                      <a:pt x="263" y="967"/>
                    </a:lnTo>
                    <a:lnTo>
                      <a:pt x="251" y="973"/>
                    </a:lnTo>
                    <a:lnTo>
                      <a:pt x="231" y="983"/>
                    </a:lnTo>
                    <a:lnTo>
                      <a:pt x="211" y="999"/>
                    </a:lnTo>
                    <a:lnTo>
                      <a:pt x="197" y="1017"/>
                    </a:lnTo>
                    <a:lnTo>
                      <a:pt x="185" y="1037"/>
                    </a:lnTo>
                    <a:lnTo>
                      <a:pt x="181" y="1049"/>
                    </a:lnTo>
                    <a:lnTo>
                      <a:pt x="179" y="1061"/>
                    </a:lnTo>
                    <a:lnTo>
                      <a:pt x="177" y="1073"/>
                    </a:lnTo>
                    <a:lnTo>
                      <a:pt x="175" y="1085"/>
                    </a:lnTo>
                    <a:lnTo>
                      <a:pt x="175" y="1085"/>
                    </a:lnTo>
                    <a:lnTo>
                      <a:pt x="177" y="1107"/>
                    </a:lnTo>
                    <a:lnTo>
                      <a:pt x="183" y="1127"/>
                    </a:lnTo>
                    <a:lnTo>
                      <a:pt x="191" y="1145"/>
                    </a:lnTo>
                    <a:lnTo>
                      <a:pt x="203" y="1161"/>
                    </a:lnTo>
                    <a:lnTo>
                      <a:pt x="203" y="1272"/>
                    </a:lnTo>
                    <a:lnTo>
                      <a:pt x="163" y="1272"/>
                    </a:lnTo>
                    <a:lnTo>
                      <a:pt x="163" y="1316"/>
                    </a:lnTo>
                    <a:lnTo>
                      <a:pt x="86" y="1316"/>
                    </a:lnTo>
                    <a:lnTo>
                      <a:pt x="86" y="1364"/>
                    </a:lnTo>
                    <a:lnTo>
                      <a:pt x="0" y="1364"/>
                    </a:lnTo>
                    <a:lnTo>
                      <a:pt x="0" y="1448"/>
                    </a:lnTo>
                    <a:lnTo>
                      <a:pt x="1813" y="1448"/>
                    </a:lnTo>
                    <a:lnTo>
                      <a:pt x="1813" y="1364"/>
                    </a:lnTo>
                    <a:lnTo>
                      <a:pt x="1731" y="1364"/>
                    </a:lnTo>
                    <a:close/>
                    <a:moveTo>
                      <a:pt x="831" y="745"/>
                    </a:moveTo>
                    <a:lnTo>
                      <a:pt x="887" y="701"/>
                    </a:lnTo>
                    <a:lnTo>
                      <a:pt x="939" y="865"/>
                    </a:lnTo>
                    <a:lnTo>
                      <a:pt x="821" y="819"/>
                    </a:lnTo>
                    <a:lnTo>
                      <a:pt x="831" y="745"/>
                    </a:lnTo>
                    <a:close/>
                    <a:moveTo>
                      <a:pt x="811" y="893"/>
                    </a:moveTo>
                    <a:lnTo>
                      <a:pt x="967" y="955"/>
                    </a:lnTo>
                    <a:lnTo>
                      <a:pt x="969" y="959"/>
                    </a:lnTo>
                    <a:lnTo>
                      <a:pt x="787" y="1081"/>
                    </a:lnTo>
                    <a:lnTo>
                      <a:pt x="811" y="893"/>
                    </a:lnTo>
                    <a:close/>
                    <a:moveTo>
                      <a:pt x="299" y="1047"/>
                    </a:moveTo>
                    <a:lnTo>
                      <a:pt x="299" y="1047"/>
                    </a:lnTo>
                    <a:lnTo>
                      <a:pt x="307" y="1047"/>
                    </a:lnTo>
                    <a:lnTo>
                      <a:pt x="313" y="1049"/>
                    </a:lnTo>
                    <a:lnTo>
                      <a:pt x="321" y="1053"/>
                    </a:lnTo>
                    <a:lnTo>
                      <a:pt x="327" y="1059"/>
                    </a:lnTo>
                    <a:lnTo>
                      <a:pt x="331" y="1063"/>
                    </a:lnTo>
                    <a:lnTo>
                      <a:pt x="335" y="1071"/>
                    </a:lnTo>
                    <a:lnTo>
                      <a:pt x="337" y="1077"/>
                    </a:lnTo>
                    <a:lnTo>
                      <a:pt x="337" y="1085"/>
                    </a:lnTo>
                    <a:lnTo>
                      <a:pt x="337" y="1085"/>
                    </a:lnTo>
                    <a:lnTo>
                      <a:pt x="337" y="1093"/>
                    </a:lnTo>
                    <a:lnTo>
                      <a:pt x="335" y="1101"/>
                    </a:lnTo>
                    <a:lnTo>
                      <a:pt x="331" y="1107"/>
                    </a:lnTo>
                    <a:lnTo>
                      <a:pt x="327" y="1113"/>
                    </a:lnTo>
                    <a:lnTo>
                      <a:pt x="321" y="1117"/>
                    </a:lnTo>
                    <a:lnTo>
                      <a:pt x="313" y="1121"/>
                    </a:lnTo>
                    <a:lnTo>
                      <a:pt x="307" y="1123"/>
                    </a:lnTo>
                    <a:lnTo>
                      <a:pt x="299" y="1125"/>
                    </a:lnTo>
                    <a:lnTo>
                      <a:pt x="299" y="1125"/>
                    </a:lnTo>
                    <a:lnTo>
                      <a:pt x="291" y="1123"/>
                    </a:lnTo>
                    <a:lnTo>
                      <a:pt x="283" y="1121"/>
                    </a:lnTo>
                    <a:lnTo>
                      <a:pt x="277" y="1117"/>
                    </a:lnTo>
                    <a:lnTo>
                      <a:pt x="271" y="1113"/>
                    </a:lnTo>
                    <a:lnTo>
                      <a:pt x="267" y="1107"/>
                    </a:lnTo>
                    <a:lnTo>
                      <a:pt x="263" y="1101"/>
                    </a:lnTo>
                    <a:lnTo>
                      <a:pt x="261" y="1093"/>
                    </a:lnTo>
                    <a:lnTo>
                      <a:pt x="261" y="1085"/>
                    </a:lnTo>
                    <a:lnTo>
                      <a:pt x="261" y="1085"/>
                    </a:lnTo>
                    <a:lnTo>
                      <a:pt x="261" y="1077"/>
                    </a:lnTo>
                    <a:lnTo>
                      <a:pt x="263" y="1071"/>
                    </a:lnTo>
                    <a:lnTo>
                      <a:pt x="267" y="1063"/>
                    </a:lnTo>
                    <a:lnTo>
                      <a:pt x="271" y="1059"/>
                    </a:lnTo>
                    <a:lnTo>
                      <a:pt x="277" y="1053"/>
                    </a:lnTo>
                    <a:lnTo>
                      <a:pt x="283" y="1049"/>
                    </a:lnTo>
                    <a:lnTo>
                      <a:pt x="291" y="1047"/>
                    </a:lnTo>
                    <a:lnTo>
                      <a:pt x="299" y="1047"/>
                    </a:lnTo>
                    <a:lnTo>
                      <a:pt x="299" y="1047"/>
                    </a:lnTo>
                    <a:close/>
                    <a:moveTo>
                      <a:pt x="347" y="1272"/>
                    </a:moveTo>
                    <a:lnTo>
                      <a:pt x="251" y="1272"/>
                    </a:lnTo>
                    <a:lnTo>
                      <a:pt x="251" y="1198"/>
                    </a:lnTo>
                    <a:lnTo>
                      <a:pt x="251" y="1198"/>
                    </a:lnTo>
                    <a:lnTo>
                      <a:pt x="263" y="1202"/>
                    </a:lnTo>
                    <a:lnTo>
                      <a:pt x="275" y="1206"/>
                    </a:lnTo>
                    <a:lnTo>
                      <a:pt x="287" y="1208"/>
                    </a:lnTo>
                    <a:lnTo>
                      <a:pt x="299" y="1208"/>
                    </a:lnTo>
                    <a:lnTo>
                      <a:pt x="299" y="1208"/>
                    </a:lnTo>
                    <a:lnTo>
                      <a:pt x="311" y="1208"/>
                    </a:lnTo>
                    <a:lnTo>
                      <a:pt x="323" y="1206"/>
                    </a:lnTo>
                    <a:lnTo>
                      <a:pt x="335" y="1202"/>
                    </a:lnTo>
                    <a:lnTo>
                      <a:pt x="347" y="1198"/>
                    </a:lnTo>
                    <a:lnTo>
                      <a:pt x="347" y="1272"/>
                    </a:lnTo>
                    <a:close/>
                    <a:moveTo>
                      <a:pt x="619" y="1364"/>
                    </a:moveTo>
                    <a:lnTo>
                      <a:pt x="423" y="1364"/>
                    </a:lnTo>
                    <a:lnTo>
                      <a:pt x="423" y="1272"/>
                    </a:lnTo>
                    <a:lnTo>
                      <a:pt x="395" y="1272"/>
                    </a:lnTo>
                    <a:lnTo>
                      <a:pt x="395" y="1161"/>
                    </a:lnTo>
                    <a:lnTo>
                      <a:pt x="395" y="1161"/>
                    </a:lnTo>
                    <a:lnTo>
                      <a:pt x="407" y="1145"/>
                    </a:lnTo>
                    <a:lnTo>
                      <a:pt x="415" y="1127"/>
                    </a:lnTo>
                    <a:lnTo>
                      <a:pt x="421" y="1107"/>
                    </a:lnTo>
                    <a:lnTo>
                      <a:pt x="423" y="1085"/>
                    </a:lnTo>
                    <a:lnTo>
                      <a:pt x="423" y="1085"/>
                    </a:lnTo>
                    <a:lnTo>
                      <a:pt x="421" y="1075"/>
                    </a:lnTo>
                    <a:lnTo>
                      <a:pt x="685" y="863"/>
                    </a:lnTo>
                    <a:lnTo>
                      <a:pt x="619" y="1364"/>
                    </a:lnTo>
                    <a:close/>
                    <a:moveTo>
                      <a:pt x="749" y="1364"/>
                    </a:moveTo>
                    <a:lnTo>
                      <a:pt x="767" y="1230"/>
                    </a:lnTo>
                    <a:lnTo>
                      <a:pt x="993" y="1364"/>
                    </a:lnTo>
                    <a:lnTo>
                      <a:pt x="749" y="1364"/>
                    </a:lnTo>
                    <a:close/>
                    <a:moveTo>
                      <a:pt x="793" y="1163"/>
                    </a:moveTo>
                    <a:lnTo>
                      <a:pt x="991" y="1029"/>
                    </a:lnTo>
                    <a:lnTo>
                      <a:pt x="1089" y="1336"/>
                    </a:lnTo>
                    <a:lnTo>
                      <a:pt x="793" y="1163"/>
                    </a:lnTo>
                    <a:close/>
                    <a:moveTo>
                      <a:pt x="1581" y="1186"/>
                    </a:moveTo>
                    <a:lnTo>
                      <a:pt x="1473" y="1186"/>
                    </a:lnTo>
                    <a:lnTo>
                      <a:pt x="1473" y="1270"/>
                    </a:lnTo>
                    <a:lnTo>
                      <a:pt x="1545" y="1270"/>
                    </a:lnTo>
                    <a:lnTo>
                      <a:pt x="1545" y="1328"/>
                    </a:lnTo>
                    <a:lnTo>
                      <a:pt x="1473" y="1328"/>
                    </a:lnTo>
                    <a:lnTo>
                      <a:pt x="1473" y="1364"/>
                    </a:lnTo>
                    <a:lnTo>
                      <a:pt x="1233" y="1364"/>
                    </a:lnTo>
                    <a:lnTo>
                      <a:pt x="995" y="613"/>
                    </a:lnTo>
                    <a:lnTo>
                      <a:pt x="1187" y="457"/>
                    </a:lnTo>
                    <a:lnTo>
                      <a:pt x="1581" y="797"/>
                    </a:lnTo>
                    <a:lnTo>
                      <a:pt x="1581" y="1186"/>
                    </a:lnTo>
                    <a:close/>
                  </a:path>
                </a:pathLst>
              </a:custGeom>
              <a:solidFill>
                <a:srgbClr val="46464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00"/>
              </a:p>
            </p:txBody>
          </p:sp>
          <p:sp>
            <p:nvSpPr>
              <p:cNvPr id="60" name="막힌 원호 55">
                <a:extLst>
                  <a:ext uri="{FF2B5EF4-FFF2-40B4-BE49-F238E27FC236}">
                    <a16:creationId xmlns:a16="http://schemas.microsoft.com/office/drawing/2014/main" id="{7D019B79-F844-FF3E-C17B-B1A143A1C05E}"/>
                  </a:ext>
                </a:extLst>
              </p:cNvPr>
              <p:cNvSpPr/>
              <p:nvPr/>
            </p:nvSpPr>
            <p:spPr>
              <a:xfrm rot="10800000">
                <a:off x="1051762" y="1930653"/>
                <a:ext cx="1316349" cy="1340455"/>
              </a:xfrm>
              <a:prstGeom prst="blockArc">
                <a:avLst>
                  <a:gd name="adj1" fmla="val 8003723"/>
                  <a:gd name="adj2" fmla="val 11673204"/>
                  <a:gd name="adj3" fmla="val 173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도넛 56">
                <a:extLst>
                  <a:ext uri="{FF2B5EF4-FFF2-40B4-BE49-F238E27FC236}">
                    <a16:creationId xmlns:a16="http://schemas.microsoft.com/office/drawing/2014/main" id="{BB09EDD0-1DA5-D018-3D57-6568977F74AB}"/>
                  </a:ext>
                </a:extLst>
              </p:cNvPr>
              <p:cNvSpPr/>
              <p:nvPr/>
            </p:nvSpPr>
            <p:spPr>
              <a:xfrm>
                <a:off x="1058312" y="1945888"/>
                <a:ext cx="1309799" cy="1309798"/>
              </a:xfrm>
              <a:prstGeom prst="donut">
                <a:avLst>
                  <a:gd name="adj" fmla="val 1916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 Box 8">
                <a:extLst>
                  <a:ext uri="{FF2B5EF4-FFF2-40B4-BE49-F238E27FC236}">
                    <a16:creationId xmlns:a16="http://schemas.microsoft.com/office/drawing/2014/main" id="{52E25445-6538-D316-E0DF-76255281C8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1072" y="2327164"/>
                <a:ext cx="1054379" cy="528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chemeClr val="accent1"/>
                    </a:solidFill>
                    <a:latin typeface="+mj-lt"/>
                  </a:rPr>
                  <a:t>10%</a:t>
                </a:r>
              </a:p>
            </p:txBody>
          </p:sp>
          <p:sp>
            <p:nvSpPr>
              <p:cNvPr id="63" name="막힌 원호 49">
                <a:extLst>
                  <a:ext uri="{FF2B5EF4-FFF2-40B4-BE49-F238E27FC236}">
                    <a16:creationId xmlns:a16="http://schemas.microsoft.com/office/drawing/2014/main" id="{E80E0131-C955-5F07-7A37-065E563D6F5F}"/>
                  </a:ext>
                </a:extLst>
              </p:cNvPr>
              <p:cNvSpPr/>
              <p:nvPr/>
            </p:nvSpPr>
            <p:spPr>
              <a:xfrm rot="10800000">
                <a:off x="9687920" y="1930653"/>
                <a:ext cx="1316349" cy="1340455"/>
              </a:xfrm>
              <a:prstGeom prst="blockArc">
                <a:avLst>
                  <a:gd name="adj1" fmla="val 10800000"/>
                  <a:gd name="adj2" fmla="val 7380898"/>
                  <a:gd name="adj3" fmla="val 18375"/>
                </a:avLst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도넛 53">
                <a:extLst>
                  <a:ext uri="{FF2B5EF4-FFF2-40B4-BE49-F238E27FC236}">
                    <a16:creationId xmlns:a16="http://schemas.microsoft.com/office/drawing/2014/main" id="{5941815B-55D2-3569-4ADE-91EB7D86E7FA}"/>
                  </a:ext>
                </a:extLst>
              </p:cNvPr>
              <p:cNvSpPr/>
              <p:nvPr/>
            </p:nvSpPr>
            <p:spPr>
              <a:xfrm>
                <a:off x="9694470" y="1945888"/>
                <a:ext cx="1309799" cy="1309798"/>
              </a:xfrm>
              <a:prstGeom prst="donut">
                <a:avLst>
                  <a:gd name="adj" fmla="val 19164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Text Box 8">
                <a:extLst>
                  <a:ext uri="{FF2B5EF4-FFF2-40B4-BE49-F238E27FC236}">
                    <a16:creationId xmlns:a16="http://schemas.microsoft.com/office/drawing/2014/main" id="{1C8A9815-3A47-BF6E-405D-5DC73A8AD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7694" y="2327164"/>
                <a:ext cx="1054379" cy="528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chemeClr val="accent3"/>
                    </a:solidFill>
                    <a:latin typeface="+mj-lt"/>
                  </a:rPr>
                  <a:t>90%</a:t>
                </a:r>
              </a:p>
            </p:txBody>
          </p:sp>
          <p:grpSp>
            <p:nvGrpSpPr>
              <p:cNvPr id="514" name="그룹 1">
                <a:extLst>
                  <a:ext uri="{FF2B5EF4-FFF2-40B4-BE49-F238E27FC236}">
                    <a16:creationId xmlns:a16="http://schemas.microsoft.com/office/drawing/2014/main" id="{D89E1C89-A9DF-DAA7-3E26-D4EC5F88F408}"/>
                  </a:ext>
                </a:extLst>
              </p:cNvPr>
              <p:cNvGrpSpPr/>
              <p:nvPr/>
            </p:nvGrpSpPr>
            <p:grpSpPr>
              <a:xfrm>
                <a:off x="1035420" y="3227709"/>
                <a:ext cx="3145162" cy="1222616"/>
                <a:chOff x="704604" y="1824469"/>
                <a:chExt cx="3145162" cy="1222616"/>
              </a:xfrm>
            </p:grpSpPr>
            <p:sp>
              <p:nvSpPr>
                <p:cNvPr id="518" name="직사각형 22">
                  <a:extLst>
                    <a:ext uri="{FF2B5EF4-FFF2-40B4-BE49-F238E27FC236}">
                      <a16:creationId xmlns:a16="http://schemas.microsoft.com/office/drawing/2014/main" id="{C10216A3-9F51-A14D-41D3-AA416FBEA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32126" y="2518605"/>
                  <a:ext cx="2331600" cy="5284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 defTabSz="914400" latinLnBrk="1"/>
                  <a:endParaRPr lang="en-US" altLang="ko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맑은 고딕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9" name="직사각형 22">
                  <a:extLst>
                    <a:ext uri="{FF2B5EF4-FFF2-40B4-BE49-F238E27FC236}">
                      <a16:creationId xmlns:a16="http://schemas.microsoft.com/office/drawing/2014/main" id="{FF6D6C87-E42D-B832-D362-0E54A76CD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604" y="1824469"/>
                  <a:ext cx="3145162" cy="9931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914400">
                    <a:lnSpc>
                      <a:spcPct val="80000"/>
                    </a:lnSpc>
                    <a:spcAft>
                      <a:spcPts val="200"/>
                    </a:spcAft>
                  </a:pPr>
                  <a:r>
                    <a:rPr lang="en-US" altLang="ko-KR" b="1" dirty="0">
                      <a:solidFill>
                        <a:schemeClr val="accent1"/>
                      </a:solidFill>
                      <a:cs typeface="Calibri" panose="020F0502020204030204" pitchFamily="34" charset="0"/>
                    </a:rPr>
                    <a:t>Total </a:t>
                  </a:r>
                </a:p>
                <a:p>
                  <a:pPr algn="ctr" defTabSz="914400">
                    <a:lnSpc>
                      <a:spcPct val="80000"/>
                    </a:lnSpc>
                    <a:spcAft>
                      <a:spcPts val="200"/>
                    </a:spcAft>
                  </a:pPr>
                  <a:r>
                    <a:rPr lang="en-US" altLang="ko-KR" b="1" dirty="0">
                      <a:solidFill>
                        <a:schemeClr val="accent1"/>
                      </a:solidFill>
                      <a:cs typeface="Calibri" panose="020F0502020204030204" pitchFamily="34" charset="0"/>
                    </a:rPr>
                    <a:t>Production  </a:t>
                  </a:r>
                </a:p>
              </p:txBody>
            </p:sp>
          </p:grpSp>
          <p:grpSp>
            <p:nvGrpSpPr>
              <p:cNvPr id="515" name="그룹 70">
                <a:extLst>
                  <a:ext uri="{FF2B5EF4-FFF2-40B4-BE49-F238E27FC236}">
                    <a16:creationId xmlns:a16="http://schemas.microsoft.com/office/drawing/2014/main" id="{A0DC52E0-FF5C-590B-20E3-1AC8D780B3DE}"/>
                  </a:ext>
                </a:extLst>
              </p:cNvPr>
              <p:cNvGrpSpPr/>
              <p:nvPr/>
            </p:nvGrpSpPr>
            <p:grpSpPr>
              <a:xfrm>
                <a:off x="8273118" y="3378549"/>
                <a:ext cx="2980282" cy="1071774"/>
                <a:chOff x="607785" y="1975309"/>
                <a:chExt cx="2980282" cy="1071774"/>
              </a:xfrm>
            </p:grpSpPr>
            <p:sp>
              <p:nvSpPr>
                <p:cNvPr id="516" name="직사각형 22">
                  <a:extLst>
                    <a:ext uri="{FF2B5EF4-FFF2-40B4-BE49-F238E27FC236}">
                      <a16:creationId xmlns:a16="http://schemas.microsoft.com/office/drawing/2014/main" id="{F3853BD3-00DA-16FB-CCB3-BECE39C5E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32126" y="2518603"/>
                  <a:ext cx="2331599" cy="5284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 defTabSz="914400" latinLnBrk="1"/>
                  <a:endParaRPr lang="en-US" altLang="ko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맑은 고딕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7" name="직사각형 22">
                  <a:extLst>
                    <a:ext uri="{FF2B5EF4-FFF2-40B4-BE49-F238E27FC236}">
                      <a16:creationId xmlns:a16="http://schemas.microsoft.com/office/drawing/2014/main" id="{CD3BBB72-ED09-AAF5-88DE-E1BFF4E20B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785" y="1975309"/>
                  <a:ext cx="2980282" cy="99310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914400">
                    <a:lnSpc>
                      <a:spcPct val="80000"/>
                    </a:lnSpc>
                    <a:spcAft>
                      <a:spcPts val="200"/>
                    </a:spcAft>
                  </a:pPr>
                  <a:r>
                    <a:rPr lang="en-US" altLang="ko-KR" b="1" dirty="0">
                      <a:solidFill>
                        <a:schemeClr val="accent3"/>
                      </a:solidFill>
                      <a:cs typeface="Calibri" panose="020F0502020204030204" pitchFamily="34" charset="0"/>
                    </a:rPr>
                    <a:t>Remaining</a:t>
                  </a:r>
                </a:p>
                <a:p>
                  <a:pPr algn="ctr" defTabSz="914400">
                    <a:lnSpc>
                      <a:spcPct val="80000"/>
                    </a:lnSpc>
                    <a:spcAft>
                      <a:spcPts val="200"/>
                    </a:spcAft>
                  </a:pPr>
                  <a:r>
                    <a:rPr lang="en-US" altLang="ko-KR" b="1" dirty="0">
                      <a:solidFill>
                        <a:schemeClr val="accent3"/>
                      </a:solidFill>
                      <a:cs typeface="Calibri" panose="020F0502020204030204" pitchFamily="34" charset="0"/>
                    </a:rPr>
                    <a:t>Reserves </a:t>
                  </a:r>
                </a:p>
              </p:txBody>
            </p:sp>
          </p:grpSp>
        </p:grpSp>
      </p:grpSp>
      <p:sp>
        <p:nvSpPr>
          <p:cNvPr id="520" name="직사각형 22">
            <a:extLst>
              <a:ext uri="{FF2B5EF4-FFF2-40B4-BE49-F238E27FC236}">
                <a16:creationId xmlns:a16="http://schemas.microsoft.com/office/drawing/2014/main" id="{CA2755EC-2039-0D05-A2BD-31ADF92321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3221" y="3759733"/>
            <a:ext cx="1705162" cy="28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1">
              <a:lnSpc>
                <a:spcPct val="80000"/>
              </a:lnSpc>
              <a:spcAft>
                <a:spcPts val="200"/>
              </a:spcAft>
            </a:pPr>
            <a:r>
              <a:rPr lang="en-US" altLang="ko" sz="1600" b="1" dirty="0">
                <a:solidFill>
                  <a:schemeClr val="accent1"/>
                </a:solidFill>
                <a:cs typeface="Calibri" panose="020F0502020204030204" pitchFamily="34" charset="0"/>
              </a:rPr>
              <a:t>17 </a:t>
            </a:r>
            <a:r>
              <a:rPr lang="en-US" altLang="ko" sz="1600" b="1" dirty="0" err="1">
                <a:solidFill>
                  <a:schemeClr val="accent1"/>
                </a:solidFill>
                <a:cs typeface="Calibri" panose="020F0502020204030204" pitchFamily="34" charset="0"/>
              </a:rPr>
              <a:t>Mbbl</a:t>
            </a:r>
            <a:endParaRPr lang="en-US" altLang="ko" sz="1600" b="1" dirty="0">
              <a:solidFill>
                <a:schemeClr val="accent1"/>
              </a:solidFill>
              <a:cs typeface="Calibri" panose="020F0502020204030204" pitchFamily="34" charset="0"/>
            </a:endParaRPr>
          </a:p>
        </p:txBody>
      </p:sp>
      <p:sp>
        <p:nvSpPr>
          <p:cNvPr id="521" name="직사각형 22">
            <a:extLst>
              <a:ext uri="{FF2B5EF4-FFF2-40B4-BE49-F238E27FC236}">
                <a16:creationId xmlns:a16="http://schemas.microsoft.com/office/drawing/2014/main" id="{F235E8BC-ED65-3896-E748-B5B3B257F4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65282" y="3759357"/>
            <a:ext cx="1705162" cy="28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latinLnBrk="1">
              <a:lnSpc>
                <a:spcPct val="80000"/>
              </a:lnSpc>
              <a:spcAft>
                <a:spcPts val="200"/>
              </a:spcAft>
            </a:pPr>
            <a:r>
              <a:rPr lang="en-US" altLang="ko" sz="1600" b="1" dirty="0">
                <a:solidFill>
                  <a:schemeClr val="accent3"/>
                </a:solidFill>
                <a:cs typeface="Calibri" panose="020F0502020204030204" pitchFamily="34" charset="0"/>
              </a:rPr>
              <a:t>150 </a:t>
            </a:r>
            <a:r>
              <a:rPr lang="en-US" altLang="ko" sz="1600" b="1" dirty="0" err="1">
                <a:solidFill>
                  <a:schemeClr val="accent3"/>
                </a:solidFill>
                <a:cs typeface="Calibri" panose="020F0502020204030204" pitchFamily="34" charset="0"/>
              </a:rPr>
              <a:t>Mbbl</a:t>
            </a:r>
            <a:endParaRPr lang="en-US" altLang="ko" sz="1600" b="1" dirty="0">
              <a:solidFill>
                <a:schemeClr val="accent3"/>
              </a:solidFill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9275ADBD-93F7-4DC0-876D-F89103C0BF22}"/>
                  </a:ext>
                </a:extLst>
              </p:cNvPr>
              <p:cNvSpPr txBox="1"/>
              <p:nvPr/>
            </p:nvSpPr>
            <p:spPr>
              <a:xfrm>
                <a:off x="2711710" y="1757013"/>
                <a:ext cx="2258727" cy="38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𝑂𝑂𝐼𝑃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7758 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∅ (1−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9275ADBD-93F7-4DC0-876D-F89103C0B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10" y="1757013"/>
                <a:ext cx="2258727" cy="383503"/>
              </a:xfrm>
              <a:prstGeom prst="rect">
                <a:avLst/>
              </a:prstGeom>
              <a:blipFill>
                <a:blip r:embed="rId6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90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Production Analysis 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630;p44">
            <a:extLst>
              <a:ext uri="{FF2B5EF4-FFF2-40B4-BE49-F238E27FC236}">
                <a16:creationId xmlns:a16="http://schemas.microsoft.com/office/drawing/2014/main" id="{1969400B-979A-0F88-88FA-952A91F06F65}"/>
              </a:ext>
            </a:extLst>
          </p:cNvPr>
          <p:cNvSpPr/>
          <p:nvPr/>
        </p:nvSpPr>
        <p:spPr>
          <a:xfrm>
            <a:off x="670623" y="1135166"/>
            <a:ext cx="1053600" cy="1053600"/>
          </a:xfrm>
          <a:prstGeom prst="ellipse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631;p44">
            <a:extLst>
              <a:ext uri="{FF2B5EF4-FFF2-40B4-BE49-F238E27FC236}">
                <a16:creationId xmlns:a16="http://schemas.microsoft.com/office/drawing/2014/main" id="{981F5331-7B45-6F3E-50A0-920E0B956C6B}"/>
              </a:ext>
            </a:extLst>
          </p:cNvPr>
          <p:cNvSpPr txBox="1"/>
          <p:nvPr/>
        </p:nvSpPr>
        <p:spPr>
          <a:xfrm>
            <a:off x="590221" y="1262059"/>
            <a:ext cx="121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632;p44">
            <a:extLst>
              <a:ext uri="{FF2B5EF4-FFF2-40B4-BE49-F238E27FC236}">
                <a16:creationId xmlns:a16="http://schemas.microsoft.com/office/drawing/2014/main" id="{F205DDFE-D9F0-3F6E-6095-2C4A0111534F}"/>
              </a:ext>
            </a:extLst>
          </p:cNvPr>
          <p:cNvSpPr txBox="1"/>
          <p:nvPr/>
        </p:nvSpPr>
        <p:spPr>
          <a:xfrm>
            <a:off x="1899280" y="1577237"/>
            <a:ext cx="30504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US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To analysis the production performance </a:t>
            </a:r>
          </a:p>
        </p:txBody>
      </p:sp>
      <p:sp>
        <p:nvSpPr>
          <p:cNvPr id="29" name="Google Shape;633;p44">
            <a:extLst>
              <a:ext uri="{FF2B5EF4-FFF2-40B4-BE49-F238E27FC236}">
                <a16:creationId xmlns:a16="http://schemas.microsoft.com/office/drawing/2014/main" id="{6183A316-EA34-0EBD-10E6-429E566969A2}"/>
              </a:ext>
            </a:extLst>
          </p:cNvPr>
          <p:cNvSpPr txBox="1"/>
          <p:nvPr/>
        </p:nvSpPr>
        <p:spPr>
          <a:xfrm>
            <a:off x="1885023" y="1262059"/>
            <a:ext cx="2257030" cy="26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 Production </a:t>
            </a:r>
            <a:endParaRPr sz="13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634;p44">
            <a:extLst>
              <a:ext uri="{FF2B5EF4-FFF2-40B4-BE49-F238E27FC236}">
                <a16:creationId xmlns:a16="http://schemas.microsoft.com/office/drawing/2014/main" id="{6AC3BA1A-1838-8F35-6E94-62685185BCFE}"/>
              </a:ext>
            </a:extLst>
          </p:cNvPr>
          <p:cNvSpPr/>
          <p:nvPr/>
        </p:nvSpPr>
        <p:spPr>
          <a:xfrm>
            <a:off x="670623" y="2428379"/>
            <a:ext cx="1053600" cy="1053600"/>
          </a:xfrm>
          <a:prstGeom prst="ellipse">
            <a:avLst/>
          </a:prstGeom>
          <a:solidFill>
            <a:schemeClr val="accent2">
              <a:alpha val="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636;p44">
            <a:extLst>
              <a:ext uri="{FF2B5EF4-FFF2-40B4-BE49-F238E27FC236}">
                <a16:creationId xmlns:a16="http://schemas.microsoft.com/office/drawing/2014/main" id="{152B694A-79DA-E716-3F80-0A1989F4A8A6}"/>
              </a:ext>
            </a:extLst>
          </p:cNvPr>
          <p:cNvSpPr txBox="1"/>
          <p:nvPr/>
        </p:nvSpPr>
        <p:spPr>
          <a:xfrm>
            <a:off x="1908400" y="2815322"/>
            <a:ext cx="2593459" cy="59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indent="-171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sz="1000" b="0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Low : production &lt; 30 bpd </a:t>
            </a:r>
          </a:p>
          <a:p>
            <a:pPr marR="0" lvl="0" indent="-171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Average: </a:t>
            </a:r>
            <a:r>
              <a:rPr lang="en" sz="1000" b="0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 30-60 bpd </a:t>
            </a:r>
          </a:p>
          <a:p>
            <a:pPr marR="0" lvl="0" indent="-1714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High: </a:t>
            </a:r>
            <a:r>
              <a:rPr lang="en" sz="1000" b="0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production &gt; 60 bpd </a:t>
            </a:r>
            <a:endParaRPr sz="1000" b="0" i="0" u="none" strike="noStrike" cap="none" dirty="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637;p44">
            <a:extLst>
              <a:ext uri="{FF2B5EF4-FFF2-40B4-BE49-F238E27FC236}">
                <a16:creationId xmlns:a16="http://schemas.microsoft.com/office/drawing/2014/main" id="{5014D1A6-2408-B9F3-4C3C-2E54A58E995A}"/>
              </a:ext>
            </a:extLst>
          </p:cNvPr>
          <p:cNvSpPr txBox="1"/>
          <p:nvPr/>
        </p:nvSpPr>
        <p:spPr>
          <a:xfrm>
            <a:off x="1899280" y="2553312"/>
            <a:ext cx="2359410" cy="26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Production Classification </a:t>
            </a:r>
            <a:endParaRPr sz="13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638;p44">
            <a:extLst>
              <a:ext uri="{FF2B5EF4-FFF2-40B4-BE49-F238E27FC236}">
                <a16:creationId xmlns:a16="http://schemas.microsoft.com/office/drawing/2014/main" id="{262FAA0C-0BA4-C008-4D1B-EC033B576D52}"/>
              </a:ext>
            </a:extLst>
          </p:cNvPr>
          <p:cNvSpPr/>
          <p:nvPr/>
        </p:nvSpPr>
        <p:spPr>
          <a:xfrm>
            <a:off x="670623" y="3721591"/>
            <a:ext cx="1053600" cy="1053600"/>
          </a:xfrm>
          <a:prstGeom prst="ellipse">
            <a:avLst/>
          </a:prstGeom>
          <a:solidFill>
            <a:schemeClr val="accent1">
              <a:alpha val="941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640;p44">
            <a:extLst>
              <a:ext uri="{FF2B5EF4-FFF2-40B4-BE49-F238E27FC236}">
                <a16:creationId xmlns:a16="http://schemas.microsoft.com/office/drawing/2014/main" id="{0864B072-F73C-8B49-9A26-01F4CE81C886}"/>
              </a:ext>
            </a:extLst>
          </p:cNvPr>
          <p:cNvSpPr txBox="1"/>
          <p:nvPr/>
        </p:nvSpPr>
        <p:spPr>
          <a:xfrm>
            <a:off x="1912336" y="4163489"/>
            <a:ext cx="227648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SzPts val="1000"/>
            </a:pPr>
            <a:r>
              <a:rPr lang="en" sz="1000" b="0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Divide the wells into </a:t>
            </a:r>
            <a:r>
              <a:rPr lang="en-US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quadrants</a:t>
            </a:r>
            <a:endParaRPr lang="en" sz="1000" b="0" i="0" u="none" strike="noStrike" cap="none" dirty="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000" dirty="0" err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analysis the prod</a:t>
            </a:r>
            <a:r>
              <a:rPr lang="en-US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000" dirty="0" err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ction</a:t>
            </a:r>
            <a:r>
              <a:rPr lang="en" sz="1000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000" b="0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000" b="0" i="0" u="none" strike="noStrike" cap="none" dirty="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641;p44">
            <a:extLst>
              <a:ext uri="{FF2B5EF4-FFF2-40B4-BE49-F238E27FC236}">
                <a16:creationId xmlns:a16="http://schemas.microsoft.com/office/drawing/2014/main" id="{8DDEB166-133F-791B-93F1-C86C14E3FC74}"/>
              </a:ext>
            </a:extLst>
          </p:cNvPr>
          <p:cNvSpPr txBox="1"/>
          <p:nvPr/>
        </p:nvSpPr>
        <p:spPr>
          <a:xfrm>
            <a:off x="1908399" y="3846525"/>
            <a:ext cx="2093839" cy="26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Location Classification </a:t>
            </a:r>
            <a:endParaRPr sz="13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" name="Google Shape;21358;p74">
            <a:extLst>
              <a:ext uri="{FF2B5EF4-FFF2-40B4-BE49-F238E27FC236}">
                <a16:creationId xmlns:a16="http://schemas.microsoft.com/office/drawing/2014/main" id="{0EB4193A-A333-5C61-0EA0-8C387B43F27A}"/>
              </a:ext>
            </a:extLst>
          </p:cNvPr>
          <p:cNvGrpSpPr/>
          <p:nvPr/>
        </p:nvGrpSpPr>
        <p:grpSpPr>
          <a:xfrm>
            <a:off x="988258" y="1434519"/>
            <a:ext cx="418325" cy="417079"/>
            <a:chOff x="1678695" y="1522007"/>
            <a:chExt cx="418325" cy="417079"/>
          </a:xfrm>
          <a:solidFill>
            <a:schemeClr val="bg2"/>
          </a:solidFill>
        </p:grpSpPr>
        <p:sp>
          <p:nvSpPr>
            <p:cNvPr id="40" name="Google Shape;21359;p74">
              <a:extLst>
                <a:ext uri="{FF2B5EF4-FFF2-40B4-BE49-F238E27FC236}">
                  <a16:creationId xmlns:a16="http://schemas.microsoft.com/office/drawing/2014/main" id="{457318A7-5944-934A-4DBF-D70A36F39992}"/>
                </a:ext>
              </a:extLst>
            </p:cNvPr>
            <p:cNvSpPr/>
            <p:nvPr/>
          </p:nvSpPr>
          <p:spPr>
            <a:xfrm>
              <a:off x="1776753" y="1627516"/>
              <a:ext cx="74513" cy="98086"/>
            </a:xfrm>
            <a:custGeom>
              <a:avLst/>
              <a:gdLst/>
              <a:ahLst/>
              <a:cxnLst/>
              <a:rect l="l" t="t" r="r" b="b"/>
              <a:pathLst>
                <a:path w="2690" h="3541" extrusionOk="0">
                  <a:moveTo>
                    <a:pt x="1345" y="1479"/>
                  </a:moveTo>
                  <a:cubicBezTo>
                    <a:pt x="1614" y="1793"/>
                    <a:pt x="1793" y="2151"/>
                    <a:pt x="1793" y="2241"/>
                  </a:cubicBezTo>
                  <a:cubicBezTo>
                    <a:pt x="1793" y="2465"/>
                    <a:pt x="1569" y="2689"/>
                    <a:pt x="1345" y="2689"/>
                  </a:cubicBezTo>
                  <a:cubicBezTo>
                    <a:pt x="1121" y="2689"/>
                    <a:pt x="897" y="2465"/>
                    <a:pt x="897" y="2241"/>
                  </a:cubicBezTo>
                  <a:cubicBezTo>
                    <a:pt x="897" y="2062"/>
                    <a:pt x="1121" y="1793"/>
                    <a:pt x="1345" y="1479"/>
                  </a:cubicBezTo>
                  <a:close/>
                  <a:moveTo>
                    <a:pt x="1345" y="0"/>
                  </a:moveTo>
                  <a:lnTo>
                    <a:pt x="986" y="404"/>
                  </a:lnTo>
                  <a:cubicBezTo>
                    <a:pt x="807" y="672"/>
                    <a:pt x="1" y="1569"/>
                    <a:pt x="1" y="2196"/>
                  </a:cubicBezTo>
                  <a:cubicBezTo>
                    <a:pt x="45" y="2958"/>
                    <a:pt x="628" y="3540"/>
                    <a:pt x="1345" y="3540"/>
                  </a:cubicBezTo>
                  <a:cubicBezTo>
                    <a:pt x="2062" y="3540"/>
                    <a:pt x="2689" y="2913"/>
                    <a:pt x="2689" y="2196"/>
                  </a:cubicBezTo>
                  <a:cubicBezTo>
                    <a:pt x="2689" y="1569"/>
                    <a:pt x="1927" y="672"/>
                    <a:pt x="1703" y="404"/>
                  </a:cubicBezTo>
                  <a:lnTo>
                    <a:pt x="13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60;p74">
              <a:extLst>
                <a:ext uri="{FF2B5EF4-FFF2-40B4-BE49-F238E27FC236}">
                  <a16:creationId xmlns:a16="http://schemas.microsoft.com/office/drawing/2014/main" id="{01B74871-4C66-816F-AD59-281E26ECEE9B}"/>
                </a:ext>
              </a:extLst>
            </p:cNvPr>
            <p:cNvSpPr/>
            <p:nvPr/>
          </p:nvSpPr>
          <p:spPr>
            <a:xfrm>
              <a:off x="1778000" y="1792580"/>
              <a:ext cx="172543" cy="24875"/>
            </a:xfrm>
            <a:custGeom>
              <a:avLst/>
              <a:gdLst/>
              <a:ahLst/>
              <a:cxnLst/>
              <a:rect l="l" t="t" r="r" b="b"/>
              <a:pathLst>
                <a:path w="6229" h="898" extrusionOk="0">
                  <a:moveTo>
                    <a:pt x="0" y="1"/>
                  </a:moveTo>
                  <a:lnTo>
                    <a:pt x="0" y="897"/>
                  </a:lnTo>
                  <a:lnTo>
                    <a:pt x="6229" y="897"/>
                  </a:lnTo>
                  <a:lnTo>
                    <a:pt x="6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61;p74">
              <a:extLst>
                <a:ext uri="{FF2B5EF4-FFF2-40B4-BE49-F238E27FC236}">
                  <a16:creationId xmlns:a16="http://schemas.microsoft.com/office/drawing/2014/main" id="{7544DFFC-7FCC-B64F-A476-1BD20E58339F}"/>
                </a:ext>
              </a:extLst>
            </p:cNvPr>
            <p:cNvSpPr/>
            <p:nvPr/>
          </p:nvSpPr>
          <p:spPr>
            <a:xfrm>
              <a:off x="1778000" y="1742942"/>
              <a:ext cx="172543" cy="23600"/>
            </a:xfrm>
            <a:custGeom>
              <a:avLst/>
              <a:gdLst/>
              <a:ahLst/>
              <a:cxnLst/>
              <a:rect l="l" t="t" r="r" b="b"/>
              <a:pathLst>
                <a:path w="6229" h="852" extrusionOk="0">
                  <a:moveTo>
                    <a:pt x="0" y="1"/>
                  </a:moveTo>
                  <a:lnTo>
                    <a:pt x="0" y="852"/>
                  </a:lnTo>
                  <a:lnTo>
                    <a:pt x="6229" y="852"/>
                  </a:lnTo>
                  <a:lnTo>
                    <a:pt x="6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62;p74">
              <a:extLst>
                <a:ext uri="{FF2B5EF4-FFF2-40B4-BE49-F238E27FC236}">
                  <a16:creationId xmlns:a16="http://schemas.microsoft.com/office/drawing/2014/main" id="{2201D71F-7925-024B-0BE1-63574D6CD5C4}"/>
                </a:ext>
              </a:extLst>
            </p:cNvPr>
            <p:cNvSpPr/>
            <p:nvPr/>
          </p:nvSpPr>
          <p:spPr>
            <a:xfrm>
              <a:off x="1888467" y="1693304"/>
              <a:ext cx="60857" cy="23600"/>
            </a:xfrm>
            <a:custGeom>
              <a:avLst/>
              <a:gdLst/>
              <a:ahLst/>
              <a:cxnLst/>
              <a:rect l="l" t="t" r="r" b="b"/>
              <a:pathLst>
                <a:path w="2197" h="852" extrusionOk="0">
                  <a:moveTo>
                    <a:pt x="0" y="0"/>
                  </a:moveTo>
                  <a:lnTo>
                    <a:pt x="0" y="852"/>
                  </a:lnTo>
                  <a:lnTo>
                    <a:pt x="2196" y="852"/>
                  </a:lnTo>
                  <a:lnTo>
                    <a:pt x="21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63;p74">
              <a:extLst>
                <a:ext uri="{FF2B5EF4-FFF2-40B4-BE49-F238E27FC236}">
                  <a16:creationId xmlns:a16="http://schemas.microsoft.com/office/drawing/2014/main" id="{B0B4D665-9BFE-019C-A7CF-3ECA72AA6133}"/>
                </a:ext>
              </a:extLst>
            </p:cNvPr>
            <p:cNvSpPr/>
            <p:nvPr/>
          </p:nvSpPr>
          <p:spPr>
            <a:xfrm>
              <a:off x="1888467" y="1644884"/>
              <a:ext cx="60857" cy="24847"/>
            </a:xfrm>
            <a:custGeom>
              <a:avLst/>
              <a:gdLst/>
              <a:ahLst/>
              <a:cxnLst/>
              <a:rect l="l" t="t" r="r" b="b"/>
              <a:pathLst>
                <a:path w="2197" h="897" extrusionOk="0">
                  <a:moveTo>
                    <a:pt x="0" y="1"/>
                  </a:moveTo>
                  <a:lnTo>
                    <a:pt x="0" y="897"/>
                  </a:lnTo>
                  <a:lnTo>
                    <a:pt x="2196" y="897"/>
                  </a:lnTo>
                  <a:lnTo>
                    <a:pt x="2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64;p74">
              <a:extLst>
                <a:ext uri="{FF2B5EF4-FFF2-40B4-BE49-F238E27FC236}">
                  <a16:creationId xmlns:a16="http://schemas.microsoft.com/office/drawing/2014/main" id="{A48DE039-5E15-8A74-DB11-5924A9DBDA7F}"/>
                </a:ext>
              </a:extLst>
            </p:cNvPr>
            <p:cNvSpPr/>
            <p:nvPr/>
          </p:nvSpPr>
          <p:spPr>
            <a:xfrm>
              <a:off x="1778000" y="1839753"/>
              <a:ext cx="60857" cy="24847"/>
            </a:xfrm>
            <a:custGeom>
              <a:avLst/>
              <a:gdLst/>
              <a:ahLst/>
              <a:cxnLst/>
              <a:rect l="l" t="t" r="r" b="b"/>
              <a:pathLst>
                <a:path w="2197" h="897" extrusionOk="0">
                  <a:moveTo>
                    <a:pt x="0" y="1"/>
                  </a:moveTo>
                  <a:lnTo>
                    <a:pt x="0" y="897"/>
                  </a:lnTo>
                  <a:lnTo>
                    <a:pt x="2196" y="897"/>
                  </a:lnTo>
                  <a:lnTo>
                    <a:pt x="2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65;p74">
              <a:extLst>
                <a:ext uri="{FF2B5EF4-FFF2-40B4-BE49-F238E27FC236}">
                  <a16:creationId xmlns:a16="http://schemas.microsoft.com/office/drawing/2014/main" id="{39A14D92-902D-C004-16D0-1D2519D6E6C3}"/>
                </a:ext>
              </a:extLst>
            </p:cNvPr>
            <p:cNvSpPr/>
            <p:nvPr/>
          </p:nvSpPr>
          <p:spPr>
            <a:xfrm>
              <a:off x="1678695" y="1522007"/>
              <a:ext cx="320267" cy="417079"/>
            </a:xfrm>
            <a:custGeom>
              <a:avLst/>
              <a:gdLst/>
              <a:ahLst/>
              <a:cxnLst/>
              <a:rect l="l" t="t" r="r" b="b"/>
              <a:pathLst>
                <a:path w="11562" h="15057" extrusionOk="0">
                  <a:moveTo>
                    <a:pt x="8873" y="852"/>
                  </a:moveTo>
                  <a:lnTo>
                    <a:pt x="8873" y="1748"/>
                  </a:lnTo>
                  <a:lnTo>
                    <a:pt x="1793" y="1748"/>
                  </a:lnTo>
                  <a:lnTo>
                    <a:pt x="1793" y="12368"/>
                  </a:lnTo>
                  <a:lnTo>
                    <a:pt x="897" y="12368"/>
                  </a:lnTo>
                  <a:lnTo>
                    <a:pt x="897" y="852"/>
                  </a:lnTo>
                  <a:close/>
                  <a:moveTo>
                    <a:pt x="10083" y="12368"/>
                  </a:moveTo>
                  <a:lnTo>
                    <a:pt x="8873" y="13623"/>
                  </a:lnTo>
                  <a:lnTo>
                    <a:pt x="8873" y="12368"/>
                  </a:lnTo>
                  <a:close/>
                  <a:moveTo>
                    <a:pt x="10665" y="2644"/>
                  </a:moveTo>
                  <a:lnTo>
                    <a:pt x="10665" y="11472"/>
                  </a:lnTo>
                  <a:lnTo>
                    <a:pt x="8021" y="11472"/>
                  </a:lnTo>
                  <a:lnTo>
                    <a:pt x="8021" y="14115"/>
                  </a:lnTo>
                  <a:lnTo>
                    <a:pt x="2689" y="14115"/>
                  </a:lnTo>
                  <a:lnTo>
                    <a:pt x="2689" y="2644"/>
                  </a:lnTo>
                  <a:close/>
                  <a:moveTo>
                    <a:pt x="1" y="0"/>
                  </a:moveTo>
                  <a:lnTo>
                    <a:pt x="1" y="13264"/>
                  </a:lnTo>
                  <a:lnTo>
                    <a:pt x="1793" y="13264"/>
                  </a:lnTo>
                  <a:lnTo>
                    <a:pt x="1793" y="15056"/>
                  </a:lnTo>
                  <a:lnTo>
                    <a:pt x="8694" y="15056"/>
                  </a:lnTo>
                  <a:lnTo>
                    <a:pt x="11561" y="12233"/>
                  </a:lnTo>
                  <a:lnTo>
                    <a:pt x="11561" y="1748"/>
                  </a:lnTo>
                  <a:lnTo>
                    <a:pt x="9769" y="1748"/>
                  </a:lnTo>
                  <a:lnTo>
                    <a:pt x="97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66;p74">
              <a:extLst>
                <a:ext uri="{FF2B5EF4-FFF2-40B4-BE49-F238E27FC236}">
                  <a16:creationId xmlns:a16="http://schemas.microsoft.com/office/drawing/2014/main" id="{EE7BD297-C1F5-C011-27D2-5FCBA40DF357}"/>
                </a:ext>
              </a:extLst>
            </p:cNvPr>
            <p:cNvSpPr/>
            <p:nvPr/>
          </p:nvSpPr>
          <p:spPr>
            <a:xfrm>
              <a:off x="2022508" y="1570426"/>
              <a:ext cx="74513" cy="327691"/>
            </a:xfrm>
            <a:custGeom>
              <a:avLst/>
              <a:gdLst/>
              <a:ahLst/>
              <a:cxnLst/>
              <a:rect l="l" t="t" r="r" b="b"/>
              <a:pathLst>
                <a:path w="2690" h="11830" extrusionOk="0">
                  <a:moveTo>
                    <a:pt x="1345" y="896"/>
                  </a:moveTo>
                  <a:cubicBezTo>
                    <a:pt x="1569" y="896"/>
                    <a:pt x="1793" y="1120"/>
                    <a:pt x="1793" y="1344"/>
                  </a:cubicBezTo>
                  <a:lnTo>
                    <a:pt x="1793" y="1792"/>
                  </a:lnTo>
                  <a:lnTo>
                    <a:pt x="897" y="1792"/>
                  </a:lnTo>
                  <a:lnTo>
                    <a:pt x="897" y="1344"/>
                  </a:lnTo>
                  <a:cubicBezTo>
                    <a:pt x="942" y="1120"/>
                    <a:pt x="1121" y="896"/>
                    <a:pt x="1345" y="896"/>
                  </a:cubicBezTo>
                  <a:close/>
                  <a:moveTo>
                    <a:pt x="1793" y="2689"/>
                  </a:moveTo>
                  <a:lnTo>
                    <a:pt x="1793" y="8917"/>
                  </a:lnTo>
                  <a:lnTo>
                    <a:pt x="897" y="8917"/>
                  </a:lnTo>
                  <a:lnTo>
                    <a:pt x="897" y="2689"/>
                  </a:lnTo>
                  <a:close/>
                  <a:moveTo>
                    <a:pt x="1793" y="9724"/>
                  </a:moveTo>
                  <a:lnTo>
                    <a:pt x="1793" y="10127"/>
                  </a:lnTo>
                  <a:lnTo>
                    <a:pt x="1345" y="10575"/>
                  </a:lnTo>
                  <a:lnTo>
                    <a:pt x="942" y="10127"/>
                  </a:lnTo>
                  <a:lnTo>
                    <a:pt x="942" y="9724"/>
                  </a:lnTo>
                  <a:close/>
                  <a:moveTo>
                    <a:pt x="1345" y="0"/>
                  </a:moveTo>
                  <a:cubicBezTo>
                    <a:pt x="583" y="0"/>
                    <a:pt x="1" y="627"/>
                    <a:pt x="1" y="1344"/>
                  </a:cubicBezTo>
                  <a:lnTo>
                    <a:pt x="1" y="10441"/>
                  </a:lnTo>
                  <a:lnTo>
                    <a:pt x="1345" y="11830"/>
                  </a:lnTo>
                  <a:lnTo>
                    <a:pt x="2689" y="10441"/>
                  </a:lnTo>
                  <a:lnTo>
                    <a:pt x="2689" y="1344"/>
                  </a:lnTo>
                  <a:cubicBezTo>
                    <a:pt x="2689" y="627"/>
                    <a:pt x="2107" y="0"/>
                    <a:pt x="13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EB1FE86-19BB-BCD6-7F36-5184A0BE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94" y="1299209"/>
            <a:ext cx="3956930" cy="31126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8B0D19-FE60-C09C-3D42-CC686C8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35" y="857933"/>
            <a:ext cx="3260754" cy="39903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D74769A-7F6D-7C77-1CFD-25C7F6A1B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2" b="11992"/>
          <a:stretch/>
        </p:blipFill>
        <p:spPr>
          <a:xfrm>
            <a:off x="4497925" y="2295090"/>
            <a:ext cx="4422546" cy="2523513"/>
          </a:xfrm>
          <a:prstGeom prst="rect">
            <a:avLst/>
          </a:prstGeom>
        </p:spPr>
      </p:pic>
      <p:grpSp>
        <p:nvGrpSpPr>
          <p:cNvPr id="528" name="Group 527">
            <a:extLst>
              <a:ext uri="{FF2B5EF4-FFF2-40B4-BE49-F238E27FC236}">
                <a16:creationId xmlns:a16="http://schemas.microsoft.com/office/drawing/2014/main" id="{FCB45AF6-4066-6404-1DD8-5D59AA5A742B}"/>
              </a:ext>
            </a:extLst>
          </p:cNvPr>
          <p:cNvGrpSpPr/>
          <p:nvPr/>
        </p:nvGrpSpPr>
        <p:grpSpPr>
          <a:xfrm>
            <a:off x="4803753" y="1058160"/>
            <a:ext cx="1130400" cy="1080000"/>
            <a:chOff x="774062" y="2584651"/>
            <a:chExt cx="1917600" cy="1917600"/>
          </a:xfrm>
        </p:grpSpPr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EE4F5841-F9B5-6AD0-002B-138DC8A93F81}"/>
                </a:ext>
              </a:extLst>
            </p:cNvPr>
            <p:cNvGrpSpPr/>
            <p:nvPr/>
          </p:nvGrpSpPr>
          <p:grpSpPr>
            <a:xfrm>
              <a:off x="774062" y="2584651"/>
              <a:ext cx="1917600" cy="1917600"/>
              <a:chOff x="774062" y="2584651"/>
              <a:chExt cx="1917600" cy="1917600"/>
            </a:xfrm>
          </p:grpSpPr>
          <p:sp>
            <p:nvSpPr>
              <p:cNvPr id="531" name="Google Shape;407;p35">
                <a:extLst>
                  <a:ext uri="{FF2B5EF4-FFF2-40B4-BE49-F238E27FC236}">
                    <a16:creationId xmlns:a16="http://schemas.microsoft.com/office/drawing/2014/main" id="{6A6D7CD0-9B24-9181-D704-68D87D610400}"/>
                  </a:ext>
                </a:extLst>
              </p:cNvPr>
              <p:cNvSpPr/>
              <p:nvPr/>
            </p:nvSpPr>
            <p:spPr>
              <a:xfrm>
                <a:off x="774062" y="2584651"/>
                <a:ext cx="1917600" cy="1917600"/>
              </a:xfrm>
              <a:prstGeom prst="pie">
                <a:avLst>
                  <a:gd name="adj1" fmla="val 5320692"/>
                  <a:gd name="adj2" fmla="val 756298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32" name="Google Shape;410;p35">
                <a:extLst>
                  <a:ext uri="{FF2B5EF4-FFF2-40B4-BE49-F238E27FC236}">
                    <a16:creationId xmlns:a16="http://schemas.microsoft.com/office/drawing/2014/main" id="{FC853D4A-C333-3419-281E-7482149D9CC9}"/>
                  </a:ext>
                </a:extLst>
              </p:cNvPr>
              <p:cNvSpPr/>
              <p:nvPr/>
            </p:nvSpPr>
            <p:spPr>
              <a:xfrm>
                <a:off x="1091935" y="2902525"/>
                <a:ext cx="1281900" cy="1281900"/>
              </a:xfrm>
              <a:prstGeom prst="ellipse">
                <a:avLst/>
              </a:prstGeom>
              <a:solidFill>
                <a:srgbClr val="F2F2F2">
                  <a:alpha val="82352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30" name="Google Shape;411;p35">
              <a:extLst>
                <a:ext uri="{FF2B5EF4-FFF2-40B4-BE49-F238E27FC236}">
                  <a16:creationId xmlns:a16="http://schemas.microsoft.com/office/drawing/2014/main" id="{4424494C-40E0-A31F-DC91-2C84EC850964}"/>
                </a:ext>
              </a:extLst>
            </p:cNvPr>
            <p:cNvSpPr txBox="1"/>
            <p:nvPr/>
          </p:nvSpPr>
          <p:spPr>
            <a:xfrm>
              <a:off x="930393" y="3044895"/>
              <a:ext cx="1604999" cy="997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Low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12%</a:t>
              </a:r>
              <a:endParaRPr lang="en" sz="16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BADC4466-ADF2-4757-50E5-DC9559C80DF3}"/>
              </a:ext>
            </a:extLst>
          </p:cNvPr>
          <p:cNvGrpSpPr/>
          <p:nvPr/>
        </p:nvGrpSpPr>
        <p:grpSpPr>
          <a:xfrm>
            <a:off x="6062619" y="1047004"/>
            <a:ext cx="1126800" cy="1080000"/>
            <a:chOff x="662565" y="2584651"/>
            <a:chExt cx="2029097" cy="1917600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3EFC882E-C121-0A15-369C-B693102E5421}"/>
                </a:ext>
              </a:extLst>
            </p:cNvPr>
            <p:cNvGrpSpPr/>
            <p:nvPr/>
          </p:nvGrpSpPr>
          <p:grpSpPr>
            <a:xfrm>
              <a:off x="774062" y="2584651"/>
              <a:ext cx="1917600" cy="1917600"/>
              <a:chOff x="774062" y="2584651"/>
              <a:chExt cx="1917600" cy="1917600"/>
            </a:xfrm>
          </p:grpSpPr>
          <p:sp>
            <p:nvSpPr>
              <p:cNvPr id="536" name="Google Shape;407;p35">
                <a:extLst>
                  <a:ext uri="{FF2B5EF4-FFF2-40B4-BE49-F238E27FC236}">
                    <a16:creationId xmlns:a16="http://schemas.microsoft.com/office/drawing/2014/main" id="{D26A0B62-4E13-011D-B01E-73CA3202186B}"/>
                  </a:ext>
                </a:extLst>
              </p:cNvPr>
              <p:cNvSpPr/>
              <p:nvPr/>
            </p:nvSpPr>
            <p:spPr>
              <a:xfrm>
                <a:off x="774062" y="2584651"/>
                <a:ext cx="1917600" cy="1917600"/>
              </a:xfrm>
              <a:prstGeom prst="pie">
                <a:avLst>
                  <a:gd name="adj1" fmla="val 5316067"/>
                  <a:gd name="adj2" fmla="val 15720393"/>
                </a:avLst>
              </a:prstGeom>
              <a:solidFill>
                <a:srgbClr val="EBB10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37" name="Google Shape;410;p35">
                <a:extLst>
                  <a:ext uri="{FF2B5EF4-FFF2-40B4-BE49-F238E27FC236}">
                    <a16:creationId xmlns:a16="http://schemas.microsoft.com/office/drawing/2014/main" id="{E09E6C8D-CE4B-14DE-CB28-FCC361BDE5FC}"/>
                  </a:ext>
                </a:extLst>
              </p:cNvPr>
              <p:cNvSpPr/>
              <p:nvPr/>
            </p:nvSpPr>
            <p:spPr>
              <a:xfrm>
                <a:off x="1091935" y="2902525"/>
                <a:ext cx="1281900" cy="1281900"/>
              </a:xfrm>
              <a:prstGeom prst="ellipse">
                <a:avLst/>
              </a:prstGeom>
              <a:solidFill>
                <a:srgbClr val="F2F2F2">
                  <a:alpha val="82352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35" name="Google Shape;411;p35">
              <a:extLst>
                <a:ext uri="{FF2B5EF4-FFF2-40B4-BE49-F238E27FC236}">
                  <a16:creationId xmlns:a16="http://schemas.microsoft.com/office/drawing/2014/main" id="{B3B7A432-0ED2-8C38-9792-06E05E94A9BE}"/>
                </a:ext>
              </a:extLst>
            </p:cNvPr>
            <p:cNvSpPr txBox="1"/>
            <p:nvPr/>
          </p:nvSpPr>
          <p:spPr>
            <a:xfrm>
              <a:off x="662565" y="3080054"/>
              <a:ext cx="1998551" cy="997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rgbClr val="EBB10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rgbClr val="EBB10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49%</a:t>
              </a:r>
              <a:endParaRPr lang="en" sz="1600" b="1" i="0" u="none" strike="noStrike" cap="none" dirty="0">
                <a:solidFill>
                  <a:srgbClr val="EBB10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A7DC595E-09A9-611A-BD1D-22695C95B465}"/>
              </a:ext>
            </a:extLst>
          </p:cNvPr>
          <p:cNvGrpSpPr/>
          <p:nvPr/>
        </p:nvGrpSpPr>
        <p:grpSpPr>
          <a:xfrm>
            <a:off x="7348977" y="978179"/>
            <a:ext cx="1128316" cy="1096273"/>
            <a:chOff x="774062" y="2584651"/>
            <a:chExt cx="1917600" cy="1917600"/>
          </a:xfrm>
        </p:grpSpPr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8AA94678-D781-9936-8FF8-98FA9AE917C0}"/>
                </a:ext>
              </a:extLst>
            </p:cNvPr>
            <p:cNvGrpSpPr/>
            <p:nvPr/>
          </p:nvGrpSpPr>
          <p:grpSpPr>
            <a:xfrm>
              <a:off x="774062" y="2584651"/>
              <a:ext cx="1917600" cy="1917600"/>
              <a:chOff x="774062" y="2584651"/>
              <a:chExt cx="1917600" cy="1917600"/>
            </a:xfrm>
          </p:grpSpPr>
          <p:sp>
            <p:nvSpPr>
              <p:cNvPr id="541" name="Google Shape;407;p35">
                <a:extLst>
                  <a:ext uri="{FF2B5EF4-FFF2-40B4-BE49-F238E27FC236}">
                    <a16:creationId xmlns:a16="http://schemas.microsoft.com/office/drawing/2014/main" id="{264AB31E-3259-820A-A40A-20902D1C2AE1}"/>
                  </a:ext>
                </a:extLst>
              </p:cNvPr>
              <p:cNvSpPr/>
              <p:nvPr/>
            </p:nvSpPr>
            <p:spPr>
              <a:xfrm>
                <a:off x="774062" y="2584651"/>
                <a:ext cx="1917600" cy="1917600"/>
              </a:xfrm>
              <a:prstGeom prst="pie">
                <a:avLst>
                  <a:gd name="adj1" fmla="val 4504507"/>
                  <a:gd name="adj2" fmla="val 13238065"/>
                </a:avLst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2" name="Google Shape;410;p35">
                <a:extLst>
                  <a:ext uri="{FF2B5EF4-FFF2-40B4-BE49-F238E27FC236}">
                    <a16:creationId xmlns:a16="http://schemas.microsoft.com/office/drawing/2014/main" id="{E57A22C0-539B-7324-A997-11DCE592B07F}"/>
                  </a:ext>
                </a:extLst>
              </p:cNvPr>
              <p:cNvSpPr/>
              <p:nvPr/>
            </p:nvSpPr>
            <p:spPr>
              <a:xfrm>
                <a:off x="1091935" y="2902525"/>
                <a:ext cx="1281900" cy="1281900"/>
              </a:xfrm>
              <a:prstGeom prst="ellipse">
                <a:avLst/>
              </a:prstGeom>
              <a:solidFill>
                <a:srgbClr val="F2F2F2">
                  <a:alpha val="82352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40" name="Google Shape;411;p35">
              <a:extLst>
                <a:ext uri="{FF2B5EF4-FFF2-40B4-BE49-F238E27FC236}">
                  <a16:creationId xmlns:a16="http://schemas.microsoft.com/office/drawing/2014/main" id="{D92891FE-F2C9-BD91-6469-452095F17C78}"/>
                </a:ext>
              </a:extLst>
            </p:cNvPr>
            <p:cNvSpPr txBox="1"/>
            <p:nvPr/>
          </p:nvSpPr>
          <p:spPr>
            <a:xfrm>
              <a:off x="930393" y="3052298"/>
              <a:ext cx="1605000" cy="982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1600" b="1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39%</a:t>
              </a:r>
              <a:endParaRPr lang="en" sz="1600" b="1" i="0" u="none" strike="noStrike" cap="none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43" name="Google Shape;21334;p74">
            <a:extLst>
              <a:ext uri="{FF2B5EF4-FFF2-40B4-BE49-F238E27FC236}">
                <a16:creationId xmlns:a16="http://schemas.microsoft.com/office/drawing/2014/main" id="{EE912F24-F125-8567-43A8-C120EBF64503}"/>
              </a:ext>
            </a:extLst>
          </p:cNvPr>
          <p:cNvGrpSpPr/>
          <p:nvPr/>
        </p:nvGrpSpPr>
        <p:grpSpPr>
          <a:xfrm>
            <a:off x="988258" y="2741275"/>
            <a:ext cx="413339" cy="412121"/>
            <a:chOff x="2789604" y="3493056"/>
            <a:chExt cx="413339" cy="412121"/>
          </a:xfrm>
          <a:solidFill>
            <a:schemeClr val="bg2"/>
          </a:solidFill>
        </p:grpSpPr>
        <p:sp>
          <p:nvSpPr>
            <p:cNvPr id="544" name="Google Shape;21335;p74">
              <a:extLst>
                <a:ext uri="{FF2B5EF4-FFF2-40B4-BE49-F238E27FC236}">
                  <a16:creationId xmlns:a16="http://schemas.microsoft.com/office/drawing/2014/main" id="{E781B750-C57D-D79C-A879-1767D0B7C632}"/>
                </a:ext>
              </a:extLst>
            </p:cNvPr>
            <p:cNvSpPr/>
            <p:nvPr/>
          </p:nvSpPr>
          <p:spPr>
            <a:xfrm>
              <a:off x="2789604" y="3493056"/>
              <a:ext cx="413339" cy="412121"/>
            </a:xfrm>
            <a:custGeom>
              <a:avLst/>
              <a:gdLst/>
              <a:ahLst/>
              <a:cxnLst/>
              <a:rect l="l" t="t" r="r" b="b"/>
              <a:pathLst>
                <a:path w="14922" h="14878" extrusionOk="0">
                  <a:moveTo>
                    <a:pt x="8245" y="718"/>
                  </a:moveTo>
                  <a:lnTo>
                    <a:pt x="8290" y="1659"/>
                  </a:lnTo>
                  <a:cubicBezTo>
                    <a:pt x="9141" y="1838"/>
                    <a:pt x="9993" y="2152"/>
                    <a:pt x="10665" y="2689"/>
                  </a:cubicBezTo>
                  <a:lnTo>
                    <a:pt x="11382" y="2062"/>
                  </a:lnTo>
                  <a:lnTo>
                    <a:pt x="12681" y="3362"/>
                  </a:lnTo>
                  <a:lnTo>
                    <a:pt x="12054" y="4079"/>
                  </a:lnTo>
                  <a:cubicBezTo>
                    <a:pt x="12547" y="4751"/>
                    <a:pt x="12905" y="5602"/>
                    <a:pt x="13084" y="6409"/>
                  </a:cubicBezTo>
                  <a:lnTo>
                    <a:pt x="14025" y="6498"/>
                  </a:lnTo>
                  <a:lnTo>
                    <a:pt x="14025" y="8335"/>
                  </a:lnTo>
                  <a:lnTo>
                    <a:pt x="13084" y="8380"/>
                  </a:lnTo>
                  <a:cubicBezTo>
                    <a:pt x="12905" y="9232"/>
                    <a:pt x="12547" y="10083"/>
                    <a:pt x="12054" y="10755"/>
                  </a:cubicBezTo>
                  <a:lnTo>
                    <a:pt x="12681" y="11472"/>
                  </a:lnTo>
                  <a:lnTo>
                    <a:pt x="11382" y="12772"/>
                  </a:lnTo>
                  <a:lnTo>
                    <a:pt x="10665" y="12144"/>
                  </a:lnTo>
                  <a:cubicBezTo>
                    <a:pt x="9993" y="12637"/>
                    <a:pt x="9141" y="12996"/>
                    <a:pt x="8290" y="13130"/>
                  </a:cubicBezTo>
                  <a:lnTo>
                    <a:pt x="8245" y="14116"/>
                  </a:lnTo>
                  <a:lnTo>
                    <a:pt x="6408" y="14116"/>
                  </a:lnTo>
                  <a:lnTo>
                    <a:pt x="6363" y="13130"/>
                  </a:lnTo>
                  <a:cubicBezTo>
                    <a:pt x="5512" y="12996"/>
                    <a:pt x="4660" y="12637"/>
                    <a:pt x="3988" y="12144"/>
                  </a:cubicBezTo>
                  <a:lnTo>
                    <a:pt x="3271" y="12772"/>
                  </a:lnTo>
                  <a:lnTo>
                    <a:pt x="1972" y="11472"/>
                  </a:lnTo>
                  <a:lnTo>
                    <a:pt x="2599" y="10755"/>
                  </a:lnTo>
                  <a:cubicBezTo>
                    <a:pt x="2106" y="10083"/>
                    <a:pt x="1748" y="9232"/>
                    <a:pt x="1568" y="8380"/>
                  </a:cubicBezTo>
                  <a:lnTo>
                    <a:pt x="627" y="8335"/>
                  </a:lnTo>
                  <a:lnTo>
                    <a:pt x="627" y="6498"/>
                  </a:lnTo>
                  <a:lnTo>
                    <a:pt x="1568" y="6409"/>
                  </a:lnTo>
                  <a:cubicBezTo>
                    <a:pt x="1748" y="5602"/>
                    <a:pt x="2106" y="4751"/>
                    <a:pt x="2599" y="4079"/>
                  </a:cubicBezTo>
                  <a:lnTo>
                    <a:pt x="1972" y="3362"/>
                  </a:lnTo>
                  <a:lnTo>
                    <a:pt x="3271" y="2062"/>
                  </a:lnTo>
                  <a:lnTo>
                    <a:pt x="3988" y="2689"/>
                  </a:lnTo>
                  <a:cubicBezTo>
                    <a:pt x="4615" y="2286"/>
                    <a:pt x="5467" y="1883"/>
                    <a:pt x="6363" y="1659"/>
                  </a:cubicBezTo>
                  <a:lnTo>
                    <a:pt x="6408" y="718"/>
                  </a:lnTo>
                  <a:close/>
                  <a:moveTo>
                    <a:pt x="5736" y="1"/>
                  </a:moveTo>
                  <a:lnTo>
                    <a:pt x="5691" y="1121"/>
                  </a:lnTo>
                  <a:cubicBezTo>
                    <a:pt x="5153" y="1256"/>
                    <a:pt x="4705" y="1435"/>
                    <a:pt x="4257" y="1704"/>
                  </a:cubicBezTo>
                  <a:lnTo>
                    <a:pt x="3450" y="942"/>
                  </a:lnTo>
                  <a:lnTo>
                    <a:pt x="986" y="3406"/>
                  </a:lnTo>
                  <a:lnTo>
                    <a:pt x="1748" y="4258"/>
                  </a:lnTo>
                  <a:cubicBezTo>
                    <a:pt x="1479" y="4706"/>
                    <a:pt x="1300" y="5199"/>
                    <a:pt x="1120" y="5647"/>
                  </a:cubicBezTo>
                  <a:lnTo>
                    <a:pt x="0" y="5692"/>
                  </a:lnTo>
                  <a:lnTo>
                    <a:pt x="0" y="9187"/>
                  </a:lnTo>
                  <a:lnTo>
                    <a:pt x="1120" y="9232"/>
                  </a:lnTo>
                  <a:cubicBezTo>
                    <a:pt x="1300" y="9725"/>
                    <a:pt x="1479" y="10173"/>
                    <a:pt x="1748" y="10621"/>
                  </a:cubicBezTo>
                  <a:lnTo>
                    <a:pt x="986" y="11472"/>
                  </a:lnTo>
                  <a:lnTo>
                    <a:pt x="3450" y="13937"/>
                  </a:lnTo>
                  <a:lnTo>
                    <a:pt x="4257" y="13130"/>
                  </a:lnTo>
                  <a:cubicBezTo>
                    <a:pt x="4705" y="13444"/>
                    <a:pt x="5243" y="13578"/>
                    <a:pt x="5691" y="13757"/>
                  </a:cubicBezTo>
                  <a:lnTo>
                    <a:pt x="5736" y="14878"/>
                  </a:lnTo>
                  <a:lnTo>
                    <a:pt x="9186" y="14878"/>
                  </a:lnTo>
                  <a:lnTo>
                    <a:pt x="9276" y="13757"/>
                  </a:lnTo>
                  <a:cubicBezTo>
                    <a:pt x="9769" y="13578"/>
                    <a:pt x="10217" y="13444"/>
                    <a:pt x="10665" y="13130"/>
                  </a:cubicBezTo>
                  <a:lnTo>
                    <a:pt x="11516" y="13937"/>
                  </a:lnTo>
                  <a:lnTo>
                    <a:pt x="13981" y="11472"/>
                  </a:lnTo>
                  <a:lnTo>
                    <a:pt x="13174" y="10621"/>
                  </a:lnTo>
                  <a:cubicBezTo>
                    <a:pt x="13443" y="10173"/>
                    <a:pt x="13622" y="9680"/>
                    <a:pt x="13801" y="9232"/>
                  </a:cubicBezTo>
                  <a:lnTo>
                    <a:pt x="14922" y="9187"/>
                  </a:lnTo>
                  <a:lnTo>
                    <a:pt x="14922" y="5692"/>
                  </a:lnTo>
                  <a:lnTo>
                    <a:pt x="13801" y="5647"/>
                  </a:lnTo>
                  <a:cubicBezTo>
                    <a:pt x="13622" y="5154"/>
                    <a:pt x="13443" y="4706"/>
                    <a:pt x="13174" y="4258"/>
                  </a:cubicBezTo>
                  <a:lnTo>
                    <a:pt x="13981" y="3406"/>
                  </a:lnTo>
                  <a:lnTo>
                    <a:pt x="11516" y="942"/>
                  </a:lnTo>
                  <a:lnTo>
                    <a:pt x="10665" y="1704"/>
                  </a:lnTo>
                  <a:cubicBezTo>
                    <a:pt x="10217" y="1435"/>
                    <a:pt x="9724" y="1256"/>
                    <a:pt x="9276" y="1121"/>
                  </a:cubicBezTo>
                  <a:lnTo>
                    <a:pt x="91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1336;p74">
              <a:extLst>
                <a:ext uri="{FF2B5EF4-FFF2-40B4-BE49-F238E27FC236}">
                  <a16:creationId xmlns:a16="http://schemas.microsoft.com/office/drawing/2014/main" id="{F07E2342-456C-6DB1-615E-48B320E0A780}"/>
                </a:ext>
              </a:extLst>
            </p:cNvPr>
            <p:cNvSpPr/>
            <p:nvPr/>
          </p:nvSpPr>
          <p:spPr>
            <a:xfrm>
              <a:off x="2857857" y="3563829"/>
              <a:ext cx="270629" cy="270601"/>
            </a:xfrm>
            <a:custGeom>
              <a:avLst/>
              <a:gdLst/>
              <a:ahLst/>
              <a:cxnLst/>
              <a:rect l="l" t="t" r="r" b="b"/>
              <a:pathLst>
                <a:path w="9770" h="9769" extrusionOk="0">
                  <a:moveTo>
                    <a:pt x="4885" y="896"/>
                  </a:moveTo>
                  <a:cubicBezTo>
                    <a:pt x="7081" y="896"/>
                    <a:pt x="8873" y="2689"/>
                    <a:pt x="8873" y="4884"/>
                  </a:cubicBezTo>
                  <a:cubicBezTo>
                    <a:pt x="8918" y="7080"/>
                    <a:pt x="7125" y="8872"/>
                    <a:pt x="4885" y="8872"/>
                  </a:cubicBezTo>
                  <a:cubicBezTo>
                    <a:pt x="2689" y="8872"/>
                    <a:pt x="897" y="7080"/>
                    <a:pt x="897" y="4884"/>
                  </a:cubicBezTo>
                  <a:cubicBezTo>
                    <a:pt x="897" y="2689"/>
                    <a:pt x="2689" y="896"/>
                    <a:pt x="4885" y="896"/>
                  </a:cubicBezTo>
                  <a:close/>
                  <a:moveTo>
                    <a:pt x="4885" y="0"/>
                  </a:moveTo>
                  <a:cubicBezTo>
                    <a:pt x="2196" y="0"/>
                    <a:pt x="1" y="2196"/>
                    <a:pt x="1" y="4884"/>
                  </a:cubicBezTo>
                  <a:cubicBezTo>
                    <a:pt x="1" y="7573"/>
                    <a:pt x="2196" y="9769"/>
                    <a:pt x="4885" y="9769"/>
                  </a:cubicBezTo>
                  <a:cubicBezTo>
                    <a:pt x="7573" y="9769"/>
                    <a:pt x="9769" y="7573"/>
                    <a:pt x="9769" y="4884"/>
                  </a:cubicBezTo>
                  <a:cubicBezTo>
                    <a:pt x="9769" y="2196"/>
                    <a:pt x="7573" y="0"/>
                    <a:pt x="48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1337;p74">
              <a:extLst>
                <a:ext uri="{FF2B5EF4-FFF2-40B4-BE49-F238E27FC236}">
                  <a16:creationId xmlns:a16="http://schemas.microsoft.com/office/drawing/2014/main" id="{B39022C8-D44B-77BD-EED0-2BA27D09C776}"/>
                </a:ext>
              </a:extLst>
            </p:cNvPr>
            <p:cNvSpPr/>
            <p:nvPr/>
          </p:nvSpPr>
          <p:spPr>
            <a:xfrm>
              <a:off x="2944752" y="3630835"/>
              <a:ext cx="99332" cy="127891"/>
            </a:xfrm>
            <a:custGeom>
              <a:avLst/>
              <a:gdLst/>
              <a:ahLst/>
              <a:cxnLst/>
              <a:rect l="l" t="t" r="r" b="b"/>
              <a:pathLst>
                <a:path w="3586" h="4617" extrusionOk="0">
                  <a:moveTo>
                    <a:pt x="1748" y="1345"/>
                  </a:moveTo>
                  <a:cubicBezTo>
                    <a:pt x="2196" y="1972"/>
                    <a:pt x="2644" y="2555"/>
                    <a:pt x="2644" y="2869"/>
                  </a:cubicBezTo>
                  <a:cubicBezTo>
                    <a:pt x="2644" y="3361"/>
                    <a:pt x="2241" y="3765"/>
                    <a:pt x="1748" y="3765"/>
                  </a:cubicBezTo>
                  <a:cubicBezTo>
                    <a:pt x="1255" y="3765"/>
                    <a:pt x="852" y="3361"/>
                    <a:pt x="852" y="2869"/>
                  </a:cubicBezTo>
                  <a:cubicBezTo>
                    <a:pt x="852" y="2555"/>
                    <a:pt x="1255" y="1883"/>
                    <a:pt x="1748" y="1345"/>
                  </a:cubicBezTo>
                  <a:close/>
                  <a:moveTo>
                    <a:pt x="1748" y="1"/>
                  </a:moveTo>
                  <a:cubicBezTo>
                    <a:pt x="1345" y="449"/>
                    <a:pt x="1300" y="449"/>
                    <a:pt x="762" y="1211"/>
                  </a:cubicBezTo>
                  <a:cubicBezTo>
                    <a:pt x="0" y="2286"/>
                    <a:pt x="0" y="2734"/>
                    <a:pt x="0" y="2869"/>
                  </a:cubicBezTo>
                  <a:cubicBezTo>
                    <a:pt x="0" y="3810"/>
                    <a:pt x="807" y="4616"/>
                    <a:pt x="1793" y="4616"/>
                  </a:cubicBezTo>
                  <a:cubicBezTo>
                    <a:pt x="2778" y="4616"/>
                    <a:pt x="3585" y="3854"/>
                    <a:pt x="3585" y="2869"/>
                  </a:cubicBezTo>
                  <a:cubicBezTo>
                    <a:pt x="3585" y="2689"/>
                    <a:pt x="3585" y="2241"/>
                    <a:pt x="2868" y="1211"/>
                  </a:cubicBezTo>
                  <a:cubicBezTo>
                    <a:pt x="2196" y="449"/>
                    <a:pt x="2151" y="449"/>
                    <a:pt x="17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7" name="Picture 546">
            <a:extLst>
              <a:ext uri="{FF2B5EF4-FFF2-40B4-BE49-F238E27FC236}">
                <a16:creationId xmlns:a16="http://schemas.microsoft.com/office/drawing/2014/main" id="{B01EEFB4-ABCC-4418-3003-FEA2B5AA5E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10510" y="1097953"/>
            <a:ext cx="4768468" cy="3814775"/>
          </a:xfrm>
          <a:prstGeom prst="rect">
            <a:avLst/>
          </a:prstGeom>
        </p:spPr>
      </p:pic>
      <p:grpSp>
        <p:nvGrpSpPr>
          <p:cNvPr id="548" name="Google Shape;21338;p74">
            <a:extLst>
              <a:ext uri="{FF2B5EF4-FFF2-40B4-BE49-F238E27FC236}">
                <a16:creationId xmlns:a16="http://schemas.microsoft.com/office/drawing/2014/main" id="{B1126357-7889-2585-F793-69DD2D492002}"/>
              </a:ext>
            </a:extLst>
          </p:cNvPr>
          <p:cNvGrpSpPr/>
          <p:nvPr/>
        </p:nvGrpSpPr>
        <p:grpSpPr>
          <a:xfrm>
            <a:off x="1031691" y="4008334"/>
            <a:ext cx="320267" cy="417079"/>
            <a:chOff x="2310477" y="1514555"/>
            <a:chExt cx="320267" cy="417079"/>
          </a:xfrm>
          <a:solidFill>
            <a:schemeClr val="bg2"/>
          </a:solidFill>
        </p:grpSpPr>
        <p:sp>
          <p:nvSpPr>
            <p:cNvPr id="549" name="Google Shape;21339;p74">
              <a:extLst>
                <a:ext uri="{FF2B5EF4-FFF2-40B4-BE49-F238E27FC236}">
                  <a16:creationId xmlns:a16="http://schemas.microsoft.com/office/drawing/2014/main" id="{E41108AF-DEFE-3A67-1406-FDC3E07DB83B}"/>
                </a:ext>
              </a:extLst>
            </p:cNvPr>
            <p:cNvSpPr/>
            <p:nvPr/>
          </p:nvSpPr>
          <p:spPr>
            <a:xfrm>
              <a:off x="2310477" y="1514555"/>
              <a:ext cx="320267" cy="417079"/>
            </a:xfrm>
            <a:custGeom>
              <a:avLst/>
              <a:gdLst/>
              <a:ahLst/>
              <a:cxnLst/>
              <a:rect l="l" t="t" r="r" b="b"/>
              <a:pathLst>
                <a:path w="11562" h="15057" extrusionOk="0">
                  <a:moveTo>
                    <a:pt x="5781" y="942"/>
                  </a:moveTo>
                  <a:cubicBezTo>
                    <a:pt x="8470" y="942"/>
                    <a:pt x="10665" y="3137"/>
                    <a:pt x="10665" y="5826"/>
                  </a:cubicBezTo>
                  <a:cubicBezTo>
                    <a:pt x="10665" y="7170"/>
                    <a:pt x="9769" y="9007"/>
                    <a:pt x="8066" y="11203"/>
                  </a:cubicBezTo>
                  <a:cubicBezTo>
                    <a:pt x="7170" y="12368"/>
                    <a:pt x="6229" y="13309"/>
                    <a:pt x="5781" y="13847"/>
                  </a:cubicBezTo>
                  <a:cubicBezTo>
                    <a:pt x="5333" y="13399"/>
                    <a:pt x="4392" y="12368"/>
                    <a:pt x="3496" y="11203"/>
                  </a:cubicBezTo>
                  <a:cubicBezTo>
                    <a:pt x="1793" y="9007"/>
                    <a:pt x="897" y="7170"/>
                    <a:pt x="897" y="5826"/>
                  </a:cubicBezTo>
                  <a:cubicBezTo>
                    <a:pt x="897" y="3137"/>
                    <a:pt x="3092" y="942"/>
                    <a:pt x="5781" y="942"/>
                  </a:cubicBezTo>
                  <a:close/>
                  <a:moveTo>
                    <a:pt x="5781" y="1"/>
                  </a:moveTo>
                  <a:cubicBezTo>
                    <a:pt x="2600" y="1"/>
                    <a:pt x="1" y="2555"/>
                    <a:pt x="1" y="5736"/>
                  </a:cubicBezTo>
                  <a:cubicBezTo>
                    <a:pt x="1" y="7305"/>
                    <a:pt x="942" y="9366"/>
                    <a:pt x="2734" y="11696"/>
                  </a:cubicBezTo>
                  <a:cubicBezTo>
                    <a:pt x="3541" y="12771"/>
                    <a:pt x="4392" y="13668"/>
                    <a:pt x="4885" y="14160"/>
                  </a:cubicBezTo>
                  <a:lnTo>
                    <a:pt x="3092" y="14160"/>
                  </a:lnTo>
                  <a:lnTo>
                    <a:pt x="3092" y="15057"/>
                  </a:lnTo>
                  <a:lnTo>
                    <a:pt x="8425" y="15057"/>
                  </a:lnTo>
                  <a:lnTo>
                    <a:pt x="8425" y="14160"/>
                  </a:lnTo>
                  <a:lnTo>
                    <a:pt x="6632" y="14160"/>
                  </a:lnTo>
                  <a:cubicBezTo>
                    <a:pt x="7125" y="13578"/>
                    <a:pt x="7977" y="12771"/>
                    <a:pt x="8738" y="11696"/>
                  </a:cubicBezTo>
                  <a:cubicBezTo>
                    <a:pt x="10576" y="9366"/>
                    <a:pt x="11561" y="7349"/>
                    <a:pt x="11561" y="5736"/>
                  </a:cubicBezTo>
                  <a:cubicBezTo>
                    <a:pt x="11561" y="2555"/>
                    <a:pt x="8963" y="1"/>
                    <a:pt x="5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1340;p74">
              <a:extLst>
                <a:ext uri="{FF2B5EF4-FFF2-40B4-BE49-F238E27FC236}">
                  <a16:creationId xmlns:a16="http://schemas.microsoft.com/office/drawing/2014/main" id="{865DA3F6-1729-CD57-4811-9A1425641679}"/>
                </a:ext>
              </a:extLst>
            </p:cNvPr>
            <p:cNvSpPr/>
            <p:nvPr/>
          </p:nvSpPr>
          <p:spPr>
            <a:xfrm>
              <a:off x="2360143" y="1564222"/>
              <a:ext cx="220963" cy="219716"/>
            </a:xfrm>
            <a:custGeom>
              <a:avLst/>
              <a:gdLst/>
              <a:ahLst/>
              <a:cxnLst/>
              <a:rect l="l" t="t" r="r" b="b"/>
              <a:pathLst>
                <a:path w="7977" h="7932" extrusionOk="0">
                  <a:moveTo>
                    <a:pt x="3988" y="896"/>
                  </a:moveTo>
                  <a:cubicBezTo>
                    <a:pt x="5646" y="896"/>
                    <a:pt x="7080" y="2285"/>
                    <a:pt x="7080" y="3943"/>
                  </a:cubicBezTo>
                  <a:cubicBezTo>
                    <a:pt x="7080" y="5646"/>
                    <a:pt x="5646" y="7035"/>
                    <a:pt x="3988" y="7035"/>
                  </a:cubicBezTo>
                  <a:cubicBezTo>
                    <a:pt x="2240" y="7035"/>
                    <a:pt x="896" y="5646"/>
                    <a:pt x="896" y="3943"/>
                  </a:cubicBezTo>
                  <a:cubicBezTo>
                    <a:pt x="896" y="2285"/>
                    <a:pt x="2285" y="896"/>
                    <a:pt x="3988" y="896"/>
                  </a:cubicBezTo>
                  <a:close/>
                  <a:moveTo>
                    <a:pt x="3988" y="0"/>
                  </a:moveTo>
                  <a:cubicBezTo>
                    <a:pt x="1792" y="0"/>
                    <a:pt x="0" y="1792"/>
                    <a:pt x="0" y="3943"/>
                  </a:cubicBezTo>
                  <a:cubicBezTo>
                    <a:pt x="0" y="6139"/>
                    <a:pt x="1792" y="7931"/>
                    <a:pt x="3988" y="7931"/>
                  </a:cubicBezTo>
                  <a:cubicBezTo>
                    <a:pt x="6139" y="7931"/>
                    <a:pt x="7976" y="6139"/>
                    <a:pt x="7976" y="3943"/>
                  </a:cubicBezTo>
                  <a:cubicBezTo>
                    <a:pt x="7976" y="1792"/>
                    <a:pt x="6139" y="0"/>
                    <a:pt x="39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1341;p74">
              <a:extLst>
                <a:ext uri="{FF2B5EF4-FFF2-40B4-BE49-F238E27FC236}">
                  <a16:creationId xmlns:a16="http://schemas.microsoft.com/office/drawing/2014/main" id="{683AB398-3760-32F6-F4AE-1923CB90C0C2}"/>
                </a:ext>
              </a:extLst>
            </p:cNvPr>
            <p:cNvSpPr/>
            <p:nvPr/>
          </p:nvSpPr>
          <p:spPr>
            <a:xfrm>
              <a:off x="2422191" y="1607655"/>
              <a:ext cx="99332" cy="129110"/>
            </a:xfrm>
            <a:custGeom>
              <a:avLst/>
              <a:gdLst/>
              <a:ahLst/>
              <a:cxnLst/>
              <a:rect l="l" t="t" r="r" b="b"/>
              <a:pathLst>
                <a:path w="3586" h="4661" extrusionOk="0">
                  <a:moveTo>
                    <a:pt x="1748" y="1345"/>
                  </a:moveTo>
                  <a:cubicBezTo>
                    <a:pt x="2196" y="1972"/>
                    <a:pt x="2644" y="2554"/>
                    <a:pt x="2644" y="2868"/>
                  </a:cubicBezTo>
                  <a:cubicBezTo>
                    <a:pt x="2644" y="3361"/>
                    <a:pt x="2241" y="3764"/>
                    <a:pt x="1748" y="3764"/>
                  </a:cubicBezTo>
                  <a:cubicBezTo>
                    <a:pt x="1255" y="3764"/>
                    <a:pt x="852" y="3361"/>
                    <a:pt x="852" y="2868"/>
                  </a:cubicBezTo>
                  <a:cubicBezTo>
                    <a:pt x="852" y="2554"/>
                    <a:pt x="1255" y="1882"/>
                    <a:pt x="1748" y="1345"/>
                  </a:cubicBezTo>
                  <a:close/>
                  <a:moveTo>
                    <a:pt x="1748" y="0"/>
                  </a:moveTo>
                  <a:cubicBezTo>
                    <a:pt x="1345" y="448"/>
                    <a:pt x="1300" y="448"/>
                    <a:pt x="717" y="1210"/>
                  </a:cubicBezTo>
                  <a:cubicBezTo>
                    <a:pt x="0" y="2286"/>
                    <a:pt x="0" y="2734"/>
                    <a:pt x="0" y="2868"/>
                  </a:cubicBezTo>
                  <a:cubicBezTo>
                    <a:pt x="0" y="3809"/>
                    <a:pt x="807" y="4661"/>
                    <a:pt x="1793" y="4661"/>
                  </a:cubicBezTo>
                  <a:cubicBezTo>
                    <a:pt x="2734" y="4661"/>
                    <a:pt x="3585" y="3854"/>
                    <a:pt x="3585" y="2868"/>
                  </a:cubicBezTo>
                  <a:cubicBezTo>
                    <a:pt x="3585" y="2689"/>
                    <a:pt x="3585" y="2241"/>
                    <a:pt x="2868" y="1210"/>
                  </a:cubicBezTo>
                  <a:cubicBezTo>
                    <a:pt x="2196" y="448"/>
                    <a:pt x="2151" y="404"/>
                    <a:pt x="1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4" name="Picture 553">
            <a:extLst>
              <a:ext uri="{FF2B5EF4-FFF2-40B4-BE49-F238E27FC236}">
                <a16:creationId xmlns:a16="http://schemas.microsoft.com/office/drawing/2014/main" id="{43802E23-22DD-9523-8E02-9AAFDF4F2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421" y="1357498"/>
            <a:ext cx="4918232" cy="31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6107906" y="417653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655106" y="417653"/>
            <a:ext cx="544447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Production Correlation</a:t>
            </a:r>
            <a:endParaRPr lang="en-US"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0B214-D414-D1F8-49CB-E08D84A6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7" y="969933"/>
            <a:ext cx="4176429" cy="37559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C07773-8804-BFBA-3F42-860C9BE7261E}"/>
              </a:ext>
            </a:extLst>
          </p:cNvPr>
          <p:cNvSpPr/>
          <p:nvPr/>
        </p:nvSpPr>
        <p:spPr>
          <a:xfrm>
            <a:off x="1234856" y="1615823"/>
            <a:ext cx="516157" cy="4641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6646CB-781D-8202-45A0-463A5BBAC625}"/>
              </a:ext>
            </a:extLst>
          </p:cNvPr>
          <p:cNvSpPr/>
          <p:nvPr/>
        </p:nvSpPr>
        <p:spPr>
          <a:xfrm>
            <a:off x="1224101" y="2553280"/>
            <a:ext cx="516157" cy="4641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F110EC-5622-1029-7010-62DD63885304}"/>
              </a:ext>
            </a:extLst>
          </p:cNvPr>
          <p:cNvSpPr/>
          <p:nvPr/>
        </p:nvSpPr>
        <p:spPr>
          <a:xfrm>
            <a:off x="1224100" y="3036131"/>
            <a:ext cx="516157" cy="46418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Google Shape;563;p41">
            <a:extLst>
              <a:ext uri="{FF2B5EF4-FFF2-40B4-BE49-F238E27FC236}">
                <a16:creationId xmlns:a16="http://schemas.microsoft.com/office/drawing/2014/main" id="{5917D9BE-18F2-FD88-801E-7CC0E5528FBB}"/>
              </a:ext>
            </a:extLst>
          </p:cNvPr>
          <p:cNvSpPr/>
          <p:nvPr/>
        </p:nvSpPr>
        <p:spPr>
          <a:xfrm>
            <a:off x="4432663" y="2463078"/>
            <a:ext cx="1186500" cy="7531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3" name="Google Shape;8298;p48">
            <a:extLst>
              <a:ext uri="{FF2B5EF4-FFF2-40B4-BE49-F238E27FC236}">
                <a16:creationId xmlns:a16="http://schemas.microsoft.com/office/drawing/2014/main" id="{9724CD8E-59C5-C3B4-A52A-C3DABAC075D5}"/>
              </a:ext>
            </a:extLst>
          </p:cNvPr>
          <p:cNvGrpSpPr/>
          <p:nvPr/>
        </p:nvGrpSpPr>
        <p:grpSpPr>
          <a:xfrm>
            <a:off x="5722617" y="1550799"/>
            <a:ext cx="3000013" cy="2664150"/>
            <a:chOff x="3906100" y="686375"/>
            <a:chExt cx="2353225" cy="1877225"/>
          </a:xfrm>
        </p:grpSpPr>
        <p:sp>
          <p:nvSpPr>
            <p:cNvPr id="784" name="Google Shape;8299;p48">
              <a:extLst>
                <a:ext uri="{FF2B5EF4-FFF2-40B4-BE49-F238E27FC236}">
                  <a16:creationId xmlns:a16="http://schemas.microsoft.com/office/drawing/2014/main" id="{5E9C76EA-6ECA-D350-DA22-512ACDD46CC6}"/>
                </a:ext>
              </a:extLst>
            </p:cNvPr>
            <p:cNvSpPr/>
            <p:nvPr/>
          </p:nvSpPr>
          <p:spPr>
            <a:xfrm>
              <a:off x="3913500" y="1096750"/>
              <a:ext cx="2345825" cy="1466850"/>
            </a:xfrm>
            <a:custGeom>
              <a:avLst/>
              <a:gdLst/>
              <a:ahLst/>
              <a:cxnLst/>
              <a:rect l="l" t="t" r="r" b="b"/>
              <a:pathLst>
                <a:path w="93833" h="58674" extrusionOk="0">
                  <a:moveTo>
                    <a:pt x="46917" y="1"/>
                  </a:moveTo>
                  <a:cubicBezTo>
                    <a:pt x="21000" y="1"/>
                    <a:pt x="1" y="13125"/>
                    <a:pt x="1" y="29356"/>
                  </a:cubicBezTo>
                  <a:cubicBezTo>
                    <a:pt x="1" y="45549"/>
                    <a:pt x="21000" y="58673"/>
                    <a:pt x="46917" y="58673"/>
                  </a:cubicBezTo>
                  <a:cubicBezTo>
                    <a:pt x="72833" y="58673"/>
                    <a:pt x="93832" y="45549"/>
                    <a:pt x="93832" y="29356"/>
                  </a:cubicBezTo>
                  <a:cubicBezTo>
                    <a:pt x="93832" y="13125"/>
                    <a:pt x="72833" y="1"/>
                    <a:pt x="46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300;p48">
              <a:extLst>
                <a:ext uri="{FF2B5EF4-FFF2-40B4-BE49-F238E27FC236}">
                  <a16:creationId xmlns:a16="http://schemas.microsoft.com/office/drawing/2014/main" id="{93569B31-16C2-5AB0-97E4-1AAD9F59AD89}"/>
                </a:ext>
              </a:extLst>
            </p:cNvPr>
            <p:cNvSpPr/>
            <p:nvPr/>
          </p:nvSpPr>
          <p:spPr>
            <a:xfrm>
              <a:off x="3906100" y="1657850"/>
              <a:ext cx="977900" cy="590825"/>
            </a:xfrm>
            <a:custGeom>
              <a:avLst/>
              <a:gdLst/>
              <a:ahLst/>
              <a:cxnLst/>
              <a:rect l="l" t="t" r="r" b="b"/>
              <a:pathLst>
                <a:path w="39116" h="23633" extrusionOk="0">
                  <a:moveTo>
                    <a:pt x="26545" y="1"/>
                  </a:moveTo>
                  <a:cubicBezTo>
                    <a:pt x="24131" y="1"/>
                    <a:pt x="21777" y="796"/>
                    <a:pt x="19300" y="1181"/>
                  </a:cubicBezTo>
                  <a:cubicBezTo>
                    <a:pt x="18345" y="1316"/>
                    <a:pt x="17386" y="1369"/>
                    <a:pt x="16427" y="1369"/>
                  </a:cubicBezTo>
                  <a:cubicBezTo>
                    <a:pt x="14228" y="1369"/>
                    <a:pt x="12023" y="1091"/>
                    <a:pt x="9835" y="885"/>
                  </a:cubicBezTo>
                  <a:cubicBezTo>
                    <a:pt x="9494" y="864"/>
                    <a:pt x="9140" y="843"/>
                    <a:pt x="8788" y="843"/>
                  </a:cubicBezTo>
                  <a:cubicBezTo>
                    <a:pt x="8530" y="843"/>
                    <a:pt x="8274" y="854"/>
                    <a:pt x="8024" y="885"/>
                  </a:cubicBezTo>
                  <a:cubicBezTo>
                    <a:pt x="7062" y="996"/>
                    <a:pt x="6175" y="1403"/>
                    <a:pt x="5288" y="1810"/>
                  </a:cubicBezTo>
                  <a:cubicBezTo>
                    <a:pt x="2885" y="2956"/>
                    <a:pt x="1" y="4250"/>
                    <a:pt x="777" y="7466"/>
                  </a:cubicBezTo>
                  <a:cubicBezTo>
                    <a:pt x="1184" y="9167"/>
                    <a:pt x="2441" y="10498"/>
                    <a:pt x="3624" y="11755"/>
                  </a:cubicBezTo>
                  <a:cubicBezTo>
                    <a:pt x="4696" y="12864"/>
                    <a:pt x="5768" y="14010"/>
                    <a:pt x="6767" y="15119"/>
                  </a:cubicBezTo>
                  <a:cubicBezTo>
                    <a:pt x="7543" y="16006"/>
                    <a:pt x="8393" y="16820"/>
                    <a:pt x="9318" y="17559"/>
                  </a:cubicBezTo>
                  <a:cubicBezTo>
                    <a:pt x="12053" y="19777"/>
                    <a:pt x="15418" y="20960"/>
                    <a:pt x="18745" y="21922"/>
                  </a:cubicBezTo>
                  <a:cubicBezTo>
                    <a:pt x="21945" y="22826"/>
                    <a:pt x="25210" y="23632"/>
                    <a:pt x="28602" y="23632"/>
                  </a:cubicBezTo>
                  <a:cubicBezTo>
                    <a:pt x="28816" y="23632"/>
                    <a:pt x="29030" y="23629"/>
                    <a:pt x="29245" y="23622"/>
                  </a:cubicBezTo>
                  <a:cubicBezTo>
                    <a:pt x="30206" y="23585"/>
                    <a:pt x="31130" y="23548"/>
                    <a:pt x="32055" y="23290"/>
                  </a:cubicBezTo>
                  <a:cubicBezTo>
                    <a:pt x="34125" y="22809"/>
                    <a:pt x="35900" y="21256"/>
                    <a:pt x="36750" y="19334"/>
                  </a:cubicBezTo>
                  <a:cubicBezTo>
                    <a:pt x="37822" y="17005"/>
                    <a:pt x="37378" y="14195"/>
                    <a:pt x="38192" y="11755"/>
                  </a:cubicBezTo>
                  <a:cubicBezTo>
                    <a:pt x="38598" y="10498"/>
                    <a:pt x="39116" y="9241"/>
                    <a:pt x="38857" y="7947"/>
                  </a:cubicBezTo>
                  <a:cubicBezTo>
                    <a:pt x="38524" y="6653"/>
                    <a:pt x="37896" y="5839"/>
                    <a:pt x="36861" y="4989"/>
                  </a:cubicBezTo>
                  <a:cubicBezTo>
                    <a:pt x="34606" y="3251"/>
                    <a:pt x="31833" y="1107"/>
                    <a:pt x="29060" y="331"/>
                  </a:cubicBezTo>
                  <a:cubicBezTo>
                    <a:pt x="28209" y="95"/>
                    <a:pt x="27373" y="1"/>
                    <a:pt x="26545" y="1"/>
                  </a:cubicBezTo>
                  <a:close/>
                </a:path>
              </a:pathLst>
            </a:custGeom>
            <a:solidFill>
              <a:srgbClr val="8A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301;p48">
              <a:extLst>
                <a:ext uri="{FF2B5EF4-FFF2-40B4-BE49-F238E27FC236}">
                  <a16:creationId xmlns:a16="http://schemas.microsoft.com/office/drawing/2014/main" id="{66ACCD02-6464-4582-AFD4-DC4078F282FB}"/>
                </a:ext>
              </a:extLst>
            </p:cNvPr>
            <p:cNvSpPr/>
            <p:nvPr/>
          </p:nvSpPr>
          <p:spPr>
            <a:xfrm>
              <a:off x="3955100" y="1664525"/>
              <a:ext cx="896550" cy="541500"/>
            </a:xfrm>
            <a:custGeom>
              <a:avLst/>
              <a:gdLst/>
              <a:ahLst/>
              <a:cxnLst/>
              <a:rect l="l" t="t" r="r" b="b"/>
              <a:pathLst>
                <a:path w="35862" h="21660" extrusionOk="0">
                  <a:moveTo>
                    <a:pt x="24372" y="1"/>
                  </a:moveTo>
                  <a:cubicBezTo>
                    <a:pt x="22161" y="1"/>
                    <a:pt x="20008" y="720"/>
                    <a:pt x="17709" y="1025"/>
                  </a:cubicBezTo>
                  <a:cubicBezTo>
                    <a:pt x="16815" y="1163"/>
                    <a:pt x="15921" y="1215"/>
                    <a:pt x="15026" y="1215"/>
                  </a:cubicBezTo>
                  <a:cubicBezTo>
                    <a:pt x="13034" y="1215"/>
                    <a:pt x="11036" y="956"/>
                    <a:pt x="9021" y="803"/>
                  </a:cubicBezTo>
                  <a:cubicBezTo>
                    <a:pt x="8701" y="782"/>
                    <a:pt x="8381" y="760"/>
                    <a:pt x="8061" y="760"/>
                  </a:cubicBezTo>
                  <a:cubicBezTo>
                    <a:pt x="7826" y="760"/>
                    <a:pt x="7592" y="772"/>
                    <a:pt x="7358" y="803"/>
                  </a:cubicBezTo>
                  <a:cubicBezTo>
                    <a:pt x="6470" y="914"/>
                    <a:pt x="5657" y="1284"/>
                    <a:pt x="4844" y="1653"/>
                  </a:cubicBezTo>
                  <a:cubicBezTo>
                    <a:pt x="2699" y="2689"/>
                    <a:pt x="0" y="3872"/>
                    <a:pt x="740" y="6792"/>
                  </a:cubicBezTo>
                  <a:cubicBezTo>
                    <a:pt x="1110" y="8345"/>
                    <a:pt x="2256" y="9565"/>
                    <a:pt x="3328" y="10748"/>
                  </a:cubicBezTo>
                  <a:cubicBezTo>
                    <a:pt x="4289" y="11747"/>
                    <a:pt x="5287" y="12782"/>
                    <a:pt x="6248" y="13817"/>
                  </a:cubicBezTo>
                  <a:cubicBezTo>
                    <a:pt x="6988" y="14630"/>
                    <a:pt x="7727" y="15407"/>
                    <a:pt x="8541" y="16109"/>
                  </a:cubicBezTo>
                  <a:cubicBezTo>
                    <a:pt x="11055" y="18142"/>
                    <a:pt x="14160" y="19178"/>
                    <a:pt x="17192" y="20065"/>
                  </a:cubicBezTo>
                  <a:cubicBezTo>
                    <a:pt x="20189" y="20946"/>
                    <a:pt x="23186" y="21660"/>
                    <a:pt x="26311" y="21660"/>
                  </a:cubicBezTo>
                  <a:cubicBezTo>
                    <a:pt x="26463" y="21660"/>
                    <a:pt x="26615" y="21658"/>
                    <a:pt x="26767" y="21655"/>
                  </a:cubicBezTo>
                  <a:cubicBezTo>
                    <a:pt x="27655" y="21618"/>
                    <a:pt x="28505" y="21618"/>
                    <a:pt x="29355" y="21359"/>
                  </a:cubicBezTo>
                  <a:cubicBezTo>
                    <a:pt x="31241" y="20915"/>
                    <a:pt x="32867" y="19473"/>
                    <a:pt x="33681" y="17699"/>
                  </a:cubicBezTo>
                  <a:cubicBezTo>
                    <a:pt x="34679" y="15591"/>
                    <a:pt x="34235" y="13004"/>
                    <a:pt x="34975" y="10748"/>
                  </a:cubicBezTo>
                  <a:cubicBezTo>
                    <a:pt x="35344" y="9639"/>
                    <a:pt x="35862" y="8419"/>
                    <a:pt x="35603" y="7273"/>
                  </a:cubicBezTo>
                  <a:cubicBezTo>
                    <a:pt x="35381" y="6016"/>
                    <a:pt x="34753" y="5277"/>
                    <a:pt x="33792" y="4537"/>
                  </a:cubicBezTo>
                  <a:cubicBezTo>
                    <a:pt x="31721" y="2947"/>
                    <a:pt x="29170" y="988"/>
                    <a:pt x="26619" y="286"/>
                  </a:cubicBezTo>
                  <a:cubicBezTo>
                    <a:pt x="25859" y="82"/>
                    <a:pt x="25112" y="1"/>
                    <a:pt x="24372" y="1"/>
                  </a:cubicBezTo>
                  <a:close/>
                </a:path>
              </a:pathLst>
            </a:custGeom>
            <a:solidFill>
              <a:srgbClr val="98C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302;p48">
              <a:extLst>
                <a:ext uri="{FF2B5EF4-FFF2-40B4-BE49-F238E27FC236}">
                  <a16:creationId xmlns:a16="http://schemas.microsoft.com/office/drawing/2014/main" id="{70C45815-7354-3FE1-6006-67997B55A364}"/>
                </a:ext>
              </a:extLst>
            </p:cNvPr>
            <p:cNvSpPr/>
            <p:nvPr/>
          </p:nvSpPr>
          <p:spPr>
            <a:xfrm>
              <a:off x="4008700" y="1668475"/>
              <a:ext cx="813375" cy="491375"/>
            </a:xfrm>
            <a:custGeom>
              <a:avLst/>
              <a:gdLst/>
              <a:ahLst/>
              <a:cxnLst/>
              <a:rect l="l" t="t" r="r" b="b"/>
              <a:pathLst>
                <a:path w="32535" h="19655" extrusionOk="0">
                  <a:moveTo>
                    <a:pt x="21988" y="0"/>
                  </a:moveTo>
                  <a:cubicBezTo>
                    <a:pt x="19973" y="0"/>
                    <a:pt x="18014" y="674"/>
                    <a:pt x="15972" y="978"/>
                  </a:cubicBezTo>
                  <a:cubicBezTo>
                    <a:pt x="15179" y="1091"/>
                    <a:pt x="14380" y="1135"/>
                    <a:pt x="13578" y="1135"/>
                  </a:cubicBezTo>
                  <a:cubicBezTo>
                    <a:pt x="11760" y="1135"/>
                    <a:pt x="9930" y="910"/>
                    <a:pt x="8134" y="756"/>
                  </a:cubicBezTo>
                  <a:cubicBezTo>
                    <a:pt x="7850" y="716"/>
                    <a:pt x="7566" y="686"/>
                    <a:pt x="7295" y="686"/>
                  </a:cubicBezTo>
                  <a:cubicBezTo>
                    <a:pt x="7071" y="686"/>
                    <a:pt x="6856" y="706"/>
                    <a:pt x="6655" y="756"/>
                  </a:cubicBezTo>
                  <a:cubicBezTo>
                    <a:pt x="5879" y="830"/>
                    <a:pt x="5140" y="1163"/>
                    <a:pt x="4400" y="1532"/>
                  </a:cubicBezTo>
                  <a:cubicBezTo>
                    <a:pt x="2404" y="2494"/>
                    <a:pt x="1" y="3566"/>
                    <a:pt x="629" y="6228"/>
                  </a:cubicBezTo>
                  <a:cubicBezTo>
                    <a:pt x="999" y="7633"/>
                    <a:pt x="2034" y="8779"/>
                    <a:pt x="2995" y="9814"/>
                  </a:cubicBezTo>
                  <a:cubicBezTo>
                    <a:pt x="3883" y="10738"/>
                    <a:pt x="4770" y="11662"/>
                    <a:pt x="5620" y="12624"/>
                  </a:cubicBezTo>
                  <a:cubicBezTo>
                    <a:pt x="6323" y="13326"/>
                    <a:pt x="6988" y="14029"/>
                    <a:pt x="7765" y="14657"/>
                  </a:cubicBezTo>
                  <a:cubicBezTo>
                    <a:pt x="10020" y="16506"/>
                    <a:pt x="12830" y="17467"/>
                    <a:pt x="15602" y="18243"/>
                  </a:cubicBezTo>
                  <a:cubicBezTo>
                    <a:pt x="18331" y="19048"/>
                    <a:pt x="21027" y="19654"/>
                    <a:pt x="23816" y="19654"/>
                  </a:cubicBezTo>
                  <a:cubicBezTo>
                    <a:pt x="23974" y="19654"/>
                    <a:pt x="24132" y="19652"/>
                    <a:pt x="24290" y="19648"/>
                  </a:cubicBezTo>
                  <a:cubicBezTo>
                    <a:pt x="25104" y="19611"/>
                    <a:pt x="25880" y="19611"/>
                    <a:pt x="26657" y="19426"/>
                  </a:cubicBezTo>
                  <a:cubicBezTo>
                    <a:pt x="28357" y="18983"/>
                    <a:pt x="29836" y="17689"/>
                    <a:pt x="30575" y="16099"/>
                  </a:cubicBezTo>
                  <a:cubicBezTo>
                    <a:pt x="31463" y="14139"/>
                    <a:pt x="31093" y="11847"/>
                    <a:pt x="31759" y="9740"/>
                  </a:cubicBezTo>
                  <a:cubicBezTo>
                    <a:pt x="32054" y="8742"/>
                    <a:pt x="32535" y="7670"/>
                    <a:pt x="32239" y="6597"/>
                  </a:cubicBezTo>
                  <a:cubicBezTo>
                    <a:pt x="32017" y="5562"/>
                    <a:pt x="31463" y="4860"/>
                    <a:pt x="30575" y="4157"/>
                  </a:cubicBezTo>
                  <a:cubicBezTo>
                    <a:pt x="28727" y="2679"/>
                    <a:pt x="26398" y="941"/>
                    <a:pt x="24069" y="275"/>
                  </a:cubicBezTo>
                  <a:cubicBezTo>
                    <a:pt x="23365" y="78"/>
                    <a:pt x="22673" y="0"/>
                    <a:pt x="21988" y="0"/>
                  </a:cubicBezTo>
                  <a:close/>
                </a:path>
              </a:pathLst>
            </a:custGeom>
            <a:solidFill>
              <a:srgbClr val="A6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303;p48">
              <a:extLst>
                <a:ext uri="{FF2B5EF4-FFF2-40B4-BE49-F238E27FC236}">
                  <a16:creationId xmlns:a16="http://schemas.microsoft.com/office/drawing/2014/main" id="{C60957D2-0C45-C208-647F-43F9C9005053}"/>
                </a:ext>
              </a:extLst>
            </p:cNvPr>
            <p:cNvSpPr/>
            <p:nvPr/>
          </p:nvSpPr>
          <p:spPr>
            <a:xfrm>
              <a:off x="4059550" y="1673825"/>
              <a:ext cx="731100" cy="440900"/>
            </a:xfrm>
            <a:custGeom>
              <a:avLst/>
              <a:gdLst/>
              <a:ahLst/>
              <a:cxnLst/>
              <a:rect l="l" t="t" r="r" b="b"/>
              <a:pathLst>
                <a:path w="29244" h="17636" extrusionOk="0">
                  <a:moveTo>
                    <a:pt x="19823" y="1"/>
                  </a:moveTo>
                  <a:cubicBezTo>
                    <a:pt x="18011" y="1"/>
                    <a:pt x="16246" y="616"/>
                    <a:pt x="14419" y="838"/>
                  </a:cubicBezTo>
                  <a:cubicBezTo>
                    <a:pt x="13690" y="940"/>
                    <a:pt x="12961" y="980"/>
                    <a:pt x="12234" y="980"/>
                  </a:cubicBezTo>
                  <a:cubicBezTo>
                    <a:pt x="10599" y="980"/>
                    <a:pt x="8969" y="781"/>
                    <a:pt x="7357" y="653"/>
                  </a:cubicBezTo>
                  <a:cubicBezTo>
                    <a:pt x="7117" y="635"/>
                    <a:pt x="6895" y="625"/>
                    <a:pt x="6673" y="625"/>
                  </a:cubicBezTo>
                  <a:cubicBezTo>
                    <a:pt x="6451" y="625"/>
                    <a:pt x="6230" y="635"/>
                    <a:pt x="5989" y="653"/>
                  </a:cubicBezTo>
                  <a:cubicBezTo>
                    <a:pt x="5250" y="764"/>
                    <a:pt x="4621" y="1023"/>
                    <a:pt x="3956" y="1355"/>
                  </a:cubicBezTo>
                  <a:cubicBezTo>
                    <a:pt x="2181" y="2243"/>
                    <a:pt x="0" y="3167"/>
                    <a:pt x="592" y="5570"/>
                  </a:cubicBezTo>
                  <a:cubicBezTo>
                    <a:pt x="924" y="6827"/>
                    <a:pt x="1849" y="7825"/>
                    <a:pt x="2736" y="8787"/>
                  </a:cubicBezTo>
                  <a:lnTo>
                    <a:pt x="5065" y="11301"/>
                  </a:lnTo>
                  <a:cubicBezTo>
                    <a:pt x="5694" y="11929"/>
                    <a:pt x="6285" y="12595"/>
                    <a:pt x="6988" y="13149"/>
                  </a:cubicBezTo>
                  <a:cubicBezTo>
                    <a:pt x="9021" y="14813"/>
                    <a:pt x="11535" y="15626"/>
                    <a:pt x="14012" y="16366"/>
                  </a:cubicBezTo>
                  <a:cubicBezTo>
                    <a:pt x="16399" y="17048"/>
                    <a:pt x="18724" y="17635"/>
                    <a:pt x="21188" y="17635"/>
                  </a:cubicBezTo>
                  <a:cubicBezTo>
                    <a:pt x="21395" y="17635"/>
                    <a:pt x="21604" y="17631"/>
                    <a:pt x="21813" y="17623"/>
                  </a:cubicBezTo>
                  <a:cubicBezTo>
                    <a:pt x="22515" y="17623"/>
                    <a:pt x="23255" y="17586"/>
                    <a:pt x="23920" y="17401"/>
                  </a:cubicBezTo>
                  <a:cubicBezTo>
                    <a:pt x="25510" y="17031"/>
                    <a:pt x="26804" y="15885"/>
                    <a:pt x="27506" y="14406"/>
                  </a:cubicBezTo>
                  <a:cubicBezTo>
                    <a:pt x="28283" y="12632"/>
                    <a:pt x="27950" y="10561"/>
                    <a:pt x="28541" y="8713"/>
                  </a:cubicBezTo>
                  <a:cubicBezTo>
                    <a:pt x="28874" y="7788"/>
                    <a:pt x="29244" y="6827"/>
                    <a:pt x="29022" y="5903"/>
                  </a:cubicBezTo>
                  <a:cubicBezTo>
                    <a:pt x="28800" y="4979"/>
                    <a:pt x="28283" y="4313"/>
                    <a:pt x="27506" y="3722"/>
                  </a:cubicBezTo>
                  <a:cubicBezTo>
                    <a:pt x="25843" y="2391"/>
                    <a:pt x="23735" y="801"/>
                    <a:pt x="21665" y="246"/>
                  </a:cubicBezTo>
                  <a:cubicBezTo>
                    <a:pt x="21043" y="70"/>
                    <a:pt x="20431" y="1"/>
                    <a:pt x="19823" y="1"/>
                  </a:cubicBezTo>
                  <a:close/>
                </a:path>
              </a:pathLst>
            </a:custGeom>
            <a:solidFill>
              <a:srgbClr val="B4A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304;p48">
              <a:extLst>
                <a:ext uri="{FF2B5EF4-FFF2-40B4-BE49-F238E27FC236}">
                  <a16:creationId xmlns:a16="http://schemas.microsoft.com/office/drawing/2014/main" id="{1FF03D8C-9356-30E6-A543-47CDDA692CFB}"/>
                </a:ext>
              </a:extLst>
            </p:cNvPr>
            <p:cNvSpPr/>
            <p:nvPr/>
          </p:nvSpPr>
          <p:spPr>
            <a:xfrm>
              <a:off x="4109450" y="1679350"/>
              <a:ext cx="647925" cy="390125"/>
            </a:xfrm>
            <a:custGeom>
              <a:avLst/>
              <a:gdLst/>
              <a:ahLst/>
              <a:cxnLst/>
              <a:rect l="l" t="t" r="r" b="b"/>
              <a:pathLst>
                <a:path w="25917" h="15605" extrusionOk="0">
                  <a:moveTo>
                    <a:pt x="17603" y="0"/>
                  </a:moveTo>
                  <a:cubicBezTo>
                    <a:pt x="16000" y="0"/>
                    <a:pt x="14448" y="516"/>
                    <a:pt x="12792" y="765"/>
                  </a:cubicBezTo>
                  <a:cubicBezTo>
                    <a:pt x="12160" y="855"/>
                    <a:pt x="11521" y="890"/>
                    <a:pt x="10879" y="890"/>
                  </a:cubicBezTo>
                  <a:cubicBezTo>
                    <a:pt x="9419" y="890"/>
                    <a:pt x="7946" y="708"/>
                    <a:pt x="6507" y="580"/>
                  </a:cubicBezTo>
                  <a:cubicBezTo>
                    <a:pt x="6304" y="561"/>
                    <a:pt x="6110" y="552"/>
                    <a:pt x="5911" y="552"/>
                  </a:cubicBezTo>
                  <a:cubicBezTo>
                    <a:pt x="5712" y="552"/>
                    <a:pt x="5509" y="561"/>
                    <a:pt x="5287" y="580"/>
                  </a:cubicBezTo>
                  <a:cubicBezTo>
                    <a:pt x="4659" y="691"/>
                    <a:pt x="4030" y="913"/>
                    <a:pt x="3513" y="1171"/>
                  </a:cubicBezTo>
                  <a:cubicBezTo>
                    <a:pt x="1923" y="1911"/>
                    <a:pt x="1" y="2798"/>
                    <a:pt x="481" y="4942"/>
                  </a:cubicBezTo>
                  <a:cubicBezTo>
                    <a:pt x="777" y="6052"/>
                    <a:pt x="1590" y="6976"/>
                    <a:pt x="2404" y="7789"/>
                  </a:cubicBezTo>
                  <a:lnTo>
                    <a:pt x="4474" y="10007"/>
                  </a:lnTo>
                  <a:cubicBezTo>
                    <a:pt x="5029" y="10562"/>
                    <a:pt x="5546" y="11154"/>
                    <a:pt x="6138" y="11634"/>
                  </a:cubicBezTo>
                  <a:cubicBezTo>
                    <a:pt x="7949" y="13113"/>
                    <a:pt x="10167" y="13852"/>
                    <a:pt x="12386" y="14481"/>
                  </a:cubicBezTo>
                  <a:cubicBezTo>
                    <a:pt x="14446" y="15089"/>
                    <a:pt x="16537" y="15604"/>
                    <a:pt x="18687" y="15604"/>
                  </a:cubicBezTo>
                  <a:cubicBezTo>
                    <a:pt x="18891" y="15604"/>
                    <a:pt x="19095" y="15600"/>
                    <a:pt x="19299" y="15590"/>
                  </a:cubicBezTo>
                  <a:cubicBezTo>
                    <a:pt x="19965" y="15590"/>
                    <a:pt x="20556" y="15553"/>
                    <a:pt x="21185" y="15405"/>
                  </a:cubicBezTo>
                  <a:cubicBezTo>
                    <a:pt x="22590" y="15109"/>
                    <a:pt x="23736" y="14074"/>
                    <a:pt x="24327" y="12780"/>
                  </a:cubicBezTo>
                  <a:cubicBezTo>
                    <a:pt x="25030" y="11264"/>
                    <a:pt x="24771" y="9379"/>
                    <a:pt x="25252" y="7752"/>
                  </a:cubicBezTo>
                  <a:cubicBezTo>
                    <a:pt x="25547" y="6902"/>
                    <a:pt x="25917" y="6089"/>
                    <a:pt x="25695" y="5238"/>
                  </a:cubicBezTo>
                  <a:cubicBezTo>
                    <a:pt x="25547" y="4351"/>
                    <a:pt x="25141" y="3833"/>
                    <a:pt x="24438" y="3316"/>
                  </a:cubicBezTo>
                  <a:cubicBezTo>
                    <a:pt x="22959" y="2170"/>
                    <a:pt x="21111" y="728"/>
                    <a:pt x="19262" y="210"/>
                  </a:cubicBezTo>
                  <a:cubicBezTo>
                    <a:pt x="18699" y="60"/>
                    <a:pt x="18149" y="0"/>
                    <a:pt x="17603" y="0"/>
                  </a:cubicBezTo>
                  <a:close/>
                </a:path>
              </a:pathLst>
            </a:custGeom>
            <a:solidFill>
              <a:srgbClr val="C29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305;p48">
              <a:extLst>
                <a:ext uri="{FF2B5EF4-FFF2-40B4-BE49-F238E27FC236}">
                  <a16:creationId xmlns:a16="http://schemas.microsoft.com/office/drawing/2014/main" id="{6B1B8207-EB55-34E1-74B0-DB542CA8B487}"/>
                </a:ext>
              </a:extLst>
            </p:cNvPr>
            <p:cNvSpPr/>
            <p:nvPr/>
          </p:nvSpPr>
          <p:spPr>
            <a:xfrm>
              <a:off x="5264775" y="1564500"/>
              <a:ext cx="977900" cy="590675"/>
            </a:xfrm>
            <a:custGeom>
              <a:avLst/>
              <a:gdLst/>
              <a:ahLst/>
              <a:cxnLst/>
              <a:rect l="l" t="t" r="r" b="b"/>
              <a:pathLst>
                <a:path w="39116" h="23627" extrusionOk="0">
                  <a:moveTo>
                    <a:pt x="26536" y="0"/>
                  </a:moveTo>
                  <a:cubicBezTo>
                    <a:pt x="24125" y="0"/>
                    <a:pt x="21774" y="787"/>
                    <a:pt x="19300" y="1144"/>
                  </a:cubicBezTo>
                  <a:cubicBezTo>
                    <a:pt x="18330" y="1292"/>
                    <a:pt x="17356" y="1349"/>
                    <a:pt x="16382" y="1349"/>
                  </a:cubicBezTo>
                  <a:cubicBezTo>
                    <a:pt x="14198" y="1349"/>
                    <a:pt x="12008" y="1064"/>
                    <a:pt x="9835" y="885"/>
                  </a:cubicBezTo>
                  <a:cubicBezTo>
                    <a:pt x="9476" y="863"/>
                    <a:pt x="9103" y="827"/>
                    <a:pt x="8732" y="827"/>
                  </a:cubicBezTo>
                  <a:cubicBezTo>
                    <a:pt x="8493" y="827"/>
                    <a:pt x="8256" y="842"/>
                    <a:pt x="8024" y="885"/>
                  </a:cubicBezTo>
                  <a:cubicBezTo>
                    <a:pt x="7062" y="959"/>
                    <a:pt x="6175" y="1403"/>
                    <a:pt x="5288" y="1810"/>
                  </a:cubicBezTo>
                  <a:cubicBezTo>
                    <a:pt x="2885" y="2956"/>
                    <a:pt x="1" y="4250"/>
                    <a:pt x="777" y="7429"/>
                  </a:cubicBezTo>
                  <a:cubicBezTo>
                    <a:pt x="1184" y="9167"/>
                    <a:pt x="2441" y="10498"/>
                    <a:pt x="3624" y="11755"/>
                  </a:cubicBezTo>
                  <a:cubicBezTo>
                    <a:pt x="4696" y="12864"/>
                    <a:pt x="5768" y="14010"/>
                    <a:pt x="6767" y="15119"/>
                  </a:cubicBezTo>
                  <a:cubicBezTo>
                    <a:pt x="7580" y="16006"/>
                    <a:pt x="8393" y="16820"/>
                    <a:pt x="9318" y="17559"/>
                  </a:cubicBezTo>
                  <a:cubicBezTo>
                    <a:pt x="12053" y="19777"/>
                    <a:pt x="15418" y="20923"/>
                    <a:pt x="18745" y="21922"/>
                  </a:cubicBezTo>
                  <a:cubicBezTo>
                    <a:pt x="22037" y="22842"/>
                    <a:pt x="25330" y="23627"/>
                    <a:pt x="28785" y="23627"/>
                  </a:cubicBezTo>
                  <a:cubicBezTo>
                    <a:pt x="28938" y="23627"/>
                    <a:pt x="29091" y="23625"/>
                    <a:pt x="29245" y="23622"/>
                  </a:cubicBezTo>
                  <a:cubicBezTo>
                    <a:pt x="30206" y="23585"/>
                    <a:pt x="31130" y="23511"/>
                    <a:pt x="32055" y="23290"/>
                  </a:cubicBezTo>
                  <a:cubicBezTo>
                    <a:pt x="34125" y="22772"/>
                    <a:pt x="35899" y="21256"/>
                    <a:pt x="36787" y="19334"/>
                  </a:cubicBezTo>
                  <a:cubicBezTo>
                    <a:pt x="37822" y="17005"/>
                    <a:pt x="37378" y="14195"/>
                    <a:pt x="38192" y="11755"/>
                  </a:cubicBezTo>
                  <a:cubicBezTo>
                    <a:pt x="38635" y="10498"/>
                    <a:pt x="39116" y="9241"/>
                    <a:pt x="38857" y="7947"/>
                  </a:cubicBezTo>
                  <a:cubicBezTo>
                    <a:pt x="38561" y="6616"/>
                    <a:pt x="37896" y="5765"/>
                    <a:pt x="36861" y="4989"/>
                  </a:cubicBezTo>
                  <a:cubicBezTo>
                    <a:pt x="34605" y="3251"/>
                    <a:pt x="31833" y="1107"/>
                    <a:pt x="29060" y="331"/>
                  </a:cubicBezTo>
                  <a:cubicBezTo>
                    <a:pt x="28207" y="94"/>
                    <a:pt x="27368" y="0"/>
                    <a:pt x="26536" y="0"/>
                  </a:cubicBezTo>
                  <a:close/>
                </a:path>
              </a:pathLst>
            </a:custGeom>
            <a:solidFill>
              <a:srgbClr val="8AD1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306;p48">
              <a:extLst>
                <a:ext uri="{FF2B5EF4-FFF2-40B4-BE49-F238E27FC236}">
                  <a16:creationId xmlns:a16="http://schemas.microsoft.com/office/drawing/2014/main" id="{28073F3B-4FED-E30C-BD83-E2FAFE581E79}"/>
                </a:ext>
              </a:extLst>
            </p:cNvPr>
            <p:cNvSpPr/>
            <p:nvPr/>
          </p:nvSpPr>
          <p:spPr>
            <a:xfrm>
              <a:off x="5315625" y="1569875"/>
              <a:ext cx="896550" cy="541100"/>
            </a:xfrm>
            <a:custGeom>
              <a:avLst/>
              <a:gdLst/>
              <a:ahLst/>
              <a:cxnLst/>
              <a:rect l="l" t="t" r="r" b="b"/>
              <a:pathLst>
                <a:path w="35862" h="21644" extrusionOk="0">
                  <a:moveTo>
                    <a:pt x="24327" y="0"/>
                  </a:moveTo>
                  <a:cubicBezTo>
                    <a:pt x="22110" y="0"/>
                    <a:pt x="19963" y="736"/>
                    <a:pt x="17672" y="1040"/>
                  </a:cubicBezTo>
                  <a:cubicBezTo>
                    <a:pt x="16804" y="1164"/>
                    <a:pt x="15929" y="1212"/>
                    <a:pt x="15049" y="1212"/>
                  </a:cubicBezTo>
                  <a:cubicBezTo>
                    <a:pt x="13044" y="1212"/>
                    <a:pt x="11014" y="961"/>
                    <a:pt x="8984" y="781"/>
                  </a:cubicBezTo>
                  <a:cubicBezTo>
                    <a:pt x="8664" y="760"/>
                    <a:pt x="8344" y="738"/>
                    <a:pt x="8024" y="738"/>
                  </a:cubicBezTo>
                  <a:cubicBezTo>
                    <a:pt x="7789" y="738"/>
                    <a:pt x="7555" y="750"/>
                    <a:pt x="7321" y="781"/>
                  </a:cubicBezTo>
                  <a:cubicBezTo>
                    <a:pt x="6470" y="892"/>
                    <a:pt x="5620" y="1262"/>
                    <a:pt x="4843" y="1632"/>
                  </a:cubicBezTo>
                  <a:cubicBezTo>
                    <a:pt x="2662" y="2704"/>
                    <a:pt x="0" y="3850"/>
                    <a:pt x="740" y="6807"/>
                  </a:cubicBezTo>
                  <a:cubicBezTo>
                    <a:pt x="1109" y="8323"/>
                    <a:pt x="2256" y="9580"/>
                    <a:pt x="3328" y="10726"/>
                  </a:cubicBezTo>
                  <a:cubicBezTo>
                    <a:pt x="4289" y="11761"/>
                    <a:pt x="5250" y="12760"/>
                    <a:pt x="6211" y="13832"/>
                  </a:cubicBezTo>
                  <a:cubicBezTo>
                    <a:pt x="6951" y="14608"/>
                    <a:pt x="7690" y="15385"/>
                    <a:pt x="8541" y="16087"/>
                  </a:cubicBezTo>
                  <a:cubicBezTo>
                    <a:pt x="11018" y="18120"/>
                    <a:pt x="14123" y="19193"/>
                    <a:pt x="17192" y="20080"/>
                  </a:cubicBezTo>
                  <a:cubicBezTo>
                    <a:pt x="20124" y="20942"/>
                    <a:pt x="23056" y="21644"/>
                    <a:pt x="26078" y="21644"/>
                  </a:cubicBezTo>
                  <a:cubicBezTo>
                    <a:pt x="26295" y="21644"/>
                    <a:pt x="26512" y="21640"/>
                    <a:pt x="26730" y="21633"/>
                  </a:cubicBezTo>
                  <a:cubicBezTo>
                    <a:pt x="27617" y="21596"/>
                    <a:pt x="28505" y="21596"/>
                    <a:pt x="29318" y="21374"/>
                  </a:cubicBezTo>
                  <a:cubicBezTo>
                    <a:pt x="31241" y="20893"/>
                    <a:pt x="32830" y="19451"/>
                    <a:pt x="33681" y="17714"/>
                  </a:cubicBezTo>
                  <a:cubicBezTo>
                    <a:pt x="34642" y="15569"/>
                    <a:pt x="34235" y="12982"/>
                    <a:pt x="34975" y="10726"/>
                  </a:cubicBezTo>
                  <a:cubicBezTo>
                    <a:pt x="35344" y="9617"/>
                    <a:pt x="35862" y="8434"/>
                    <a:pt x="35566" y="7251"/>
                  </a:cubicBezTo>
                  <a:cubicBezTo>
                    <a:pt x="35344" y="6031"/>
                    <a:pt x="34679" y="5292"/>
                    <a:pt x="33755" y="4552"/>
                  </a:cubicBezTo>
                  <a:cubicBezTo>
                    <a:pt x="31684" y="2925"/>
                    <a:pt x="29133" y="1003"/>
                    <a:pt x="26619" y="301"/>
                  </a:cubicBezTo>
                  <a:cubicBezTo>
                    <a:pt x="25841" y="85"/>
                    <a:pt x="25080" y="0"/>
                    <a:pt x="24327" y="0"/>
                  </a:cubicBezTo>
                  <a:close/>
                </a:path>
              </a:pathLst>
            </a:custGeom>
            <a:solidFill>
              <a:srgbClr val="98C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307;p48">
              <a:extLst>
                <a:ext uri="{FF2B5EF4-FFF2-40B4-BE49-F238E27FC236}">
                  <a16:creationId xmlns:a16="http://schemas.microsoft.com/office/drawing/2014/main" id="{672E3DC3-710F-DA74-1A62-E31FA120E2E8}"/>
                </a:ext>
              </a:extLst>
            </p:cNvPr>
            <p:cNvSpPr/>
            <p:nvPr/>
          </p:nvSpPr>
          <p:spPr>
            <a:xfrm>
              <a:off x="5368300" y="1573275"/>
              <a:ext cx="813375" cy="491525"/>
            </a:xfrm>
            <a:custGeom>
              <a:avLst/>
              <a:gdLst/>
              <a:ahLst/>
              <a:cxnLst/>
              <a:rect l="l" t="t" r="r" b="b"/>
              <a:pathLst>
                <a:path w="32535" h="19661" extrusionOk="0">
                  <a:moveTo>
                    <a:pt x="21988" y="0"/>
                  </a:moveTo>
                  <a:cubicBezTo>
                    <a:pt x="19975" y="0"/>
                    <a:pt x="18023" y="674"/>
                    <a:pt x="16009" y="978"/>
                  </a:cubicBezTo>
                  <a:cubicBezTo>
                    <a:pt x="15216" y="1091"/>
                    <a:pt x="14413" y="1135"/>
                    <a:pt x="13606" y="1135"/>
                  </a:cubicBezTo>
                  <a:cubicBezTo>
                    <a:pt x="11778" y="1135"/>
                    <a:pt x="9929" y="910"/>
                    <a:pt x="8134" y="756"/>
                  </a:cubicBezTo>
                  <a:cubicBezTo>
                    <a:pt x="7820" y="734"/>
                    <a:pt x="7519" y="698"/>
                    <a:pt x="7223" y="698"/>
                  </a:cubicBezTo>
                  <a:cubicBezTo>
                    <a:pt x="7033" y="698"/>
                    <a:pt x="6844" y="713"/>
                    <a:pt x="6655" y="756"/>
                  </a:cubicBezTo>
                  <a:cubicBezTo>
                    <a:pt x="5879" y="867"/>
                    <a:pt x="5140" y="1163"/>
                    <a:pt x="4400" y="1532"/>
                  </a:cubicBezTo>
                  <a:cubicBezTo>
                    <a:pt x="2404" y="2494"/>
                    <a:pt x="1" y="3566"/>
                    <a:pt x="666" y="6265"/>
                  </a:cubicBezTo>
                  <a:cubicBezTo>
                    <a:pt x="1036" y="7633"/>
                    <a:pt x="2034" y="8816"/>
                    <a:pt x="2995" y="9814"/>
                  </a:cubicBezTo>
                  <a:cubicBezTo>
                    <a:pt x="3883" y="10738"/>
                    <a:pt x="4770" y="11662"/>
                    <a:pt x="5657" y="12624"/>
                  </a:cubicBezTo>
                  <a:cubicBezTo>
                    <a:pt x="6323" y="13326"/>
                    <a:pt x="6988" y="14066"/>
                    <a:pt x="7764" y="14657"/>
                  </a:cubicBezTo>
                  <a:cubicBezTo>
                    <a:pt x="10020" y="16506"/>
                    <a:pt x="12866" y="17467"/>
                    <a:pt x="15639" y="18280"/>
                  </a:cubicBezTo>
                  <a:cubicBezTo>
                    <a:pt x="18276" y="19034"/>
                    <a:pt x="20945" y="19660"/>
                    <a:pt x="23675" y="19660"/>
                  </a:cubicBezTo>
                  <a:cubicBezTo>
                    <a:pt x="23892" y="19660"/>
                    <a:pt x="24110" y="19656"/>
                    <a:pt x="24327" y="19648"/>
                  </a:cubicBezTo>
                  <a:cubicBezTo>
                    <a:pt x="25104" y="19611"/>
                    <a:pt x="25880" y="19611"/>
                    <a:pt x="26657" y="19426"/>
                  </a:cubicBezTo>
                  <a:cubicBezTo>
                    <a:pt x="28394" y="19020"/>
                    <a:pt x="29873" y="17726"/>
                    <a:pt x="30612" y="16099"/>
                  </a:cubicBezTo>
                  <a:cubicBezTo>
                    <a:pt x="31463" y="14176"/>
                    <a:pt x="31093" y="11847"/>
                    <a:pt x="31758" y="9777"/>
                  </a:cubicBezTo>
                  <a:cubicBezTo>
                    <a:pt x="32091" y="8742"/>
                    <a:pt x="32535" y="7707"/>
                    <a:pt x="32276" y="6634"/>
                  </a:cubicBezTo>
                  <a:cubicBezTo>
                    <a:pt x="32017" y="5562"/>
                    <a:pt x="31426" y="4860"/>
                    <a:pt x="30612" y="4194"/>
                  </a:cubicBezTo>
                  <a:cubicBezTo>
                    <a:pt x="28764" y="2716"/>
                    <a:pt x="26398" y="941"/>
                    <a:pt x="24069" y="275"/>
                  </a:cubicBezTo>
                  <a:cubicBezTo>
                    <a:pt x="23365" y="78"/>
                    <a:pt x="22673" y="0"/>
                    <a:pt x="21988" y="0"/>
                  </a:cubicBezTo>
                  <a:close/>
                </a:path>
              </a:pathLst>
            </a:custGeom>
            <a:solidFill>
              <a:srgbClr val="A6B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308;p48">
              <a:extLst>
                <a:ext uri="{FF2B5EF4-FFF2-40B4-BE49-F238E27FC236}">
                  <a16:creationId xmlns:a16="http://schemas.microsoft.com/office/drawing/2014/main" id="{FC20447F-6FFA-3EF5-643C-1DEF0E26BD7F}"/>
                </a:ext>
              </a:extLst>
            </p:cNvPr>
            <p:cNvSpPr/>
            <p:nvPr/>
          </p:nvSpPr>
          <p:spPr>
            <a:xfrm>
              <a:off x="5419150" y="1580350"/>
              <a:ext cx="731100" cy="440850"/>
            </a:xfrm>
            <a:custGeom>
              <a:avLst/>
              <a:gdLst/>
              <a:ahLst/>
              <a:cxnLst/>
              <a:rect l="l" t="t" r="r" b="b"/>
              <a:pathLst>
                <a:path w="29244" h="17634" extrusionOk="0">
                  <a:moveTo>
                    <a:pt x="19784" y="0"/>
                  </a:moveTo>
                  <a:cubicBezTo>
                    <a:pt x="17986" y="0"/>
                    <a:pt x="16233" y="595"/>
                    <a:pt x="14419" y="843"/>
                  </a:cubicBezTo>
                  <a:cubicBezTo>
                    <a:pt x="13690" y="945"/>
                    <a:pt x="12965" y="985"/>
                    <a:pt x="12241" y="985"/>
                  </a:cubicBezTo>
                  <a:cubicBezTo>
                    <a:pt x="10614" y="985"/>
                    <a:pt x="8995" y="786"/>
                    <a:pt x="7357" y="658"/>
                  </a:cubicBezTo>
                  <a:cubicBezTo>
                    <a:pt x="7117" y="639"/>
                    <a:pt x="6895" y="630"/>
                    <a:pt x="6678" y="630"/>
                  </a:cubicBezTo>
                  <a:cubicBezTo>
                    <a:pt x="6461" y="630"/>
                    <a:pt x="6248" y="639"/>
                    <a:pt x="6026" y="658"/>
                  </a:cubicBezTo>
                  <a:cubicBezTo>
                    <a:pt x="5287" y="769"/>
                    <a:pt x="4621" y="1028"/>
                    <a:pt x="3993" y="1360"/>
                  </a:cubicBezTo>
                  <a:cubicBezTo>
                    <a:pt x="2181" y="2248"/>
                    <a:pt x="0" y="3172"/>
                    <a:pt x="592" y="5538"/>
                  </a:cubicBezTo>
                  <a:cubicBezTo>
                    <a:pt x="924" y="6795"/>
                    <a:pt x="1849" y="7830"/>
                    <a:pt x="2736" y="8792"/>
                  </a:cubicBezTo>
                  <a:lnTo>
                    <a:pt x="5102" y="11306"/>
                  </a:lnTo>
                  <a:cubicBezTo>
                    <a:pt x="5694" y="11934"/>
                    <a:pt x="6285" y="12599"/>
                    <a:pt x="6987" y="13154"/>
                  </a:cubicBezTo>
                  <a:cubicBezTo>
                    <a:pt x="9021" y="14781"/>
                    <a:pt x="11572" y="15631"/>
                    <a:pt x="14012" y="16371"/>
                  </a:cubicBezTo>
                  <a:cubicBezTo>
                    <a:pt x="16453" y="17068"/>
                    <a:pt x="18861" y="17634"/>
                    <a:pt x="21360" y="17634"/>
                  </a:cubicBezTo>
                  <a:cubicBezTo>
                    <a:pt x="21511" y="17634"/>
                    <a:pt x="21662" y="17632"/>
                    <a:pt x="21813" y="17628"/>
                  </a:cubicBezTo>
                  <a:cubicBezTo>
                    <a:pt x="22515" y="17628"/>
                    <a:pt x="23255" y="17554"/>
                    <a:pt x="23957" y="17369"/>
                  </a:cubicBezTo>
                  <a:cubicBezTo>
                    <a:pt x="25510" y="16999"/>
                    <a:pt x="26804" y="15853"/>
                    <a:pt x="27506" y="14374"/>
                  </a:cubicBezTo>
                  <a:cubicBezTo>
                    <a:pt x="28283" y="12636"/>
                    <a:pt x="27950" y="10529"/>
                    <a:pt x="28578" y="8681"/>
                  </a:cubicBezTo>
                  <a:cubicBezTo>
                    <a:pt x="28874" y="7756"/>
                    <a:pt x="29244" y="6795"/>
                    <a:pt x="29022" y="5871"/>
                  </a:cubicBezTo>
                  <a:cubicBezTo>
                    <a:pt x="28763" y="4910"/>
                    <a:pt x="28246" y="4318"/>
                    <a:pt x="27506" y="3727"/>
                  </a:cubicBezTo>
                  <a:cubicBezTo>
                    <a:pt x="25843" y="2359"/>
                    <a:pt x="23772" y="806"/>
                    <a:pt x="21665" y="251"/>
                  </a:cubicBezTo>
                  <a:cubicBezTo>
                    <a:pt x="21030" y="71"/>
                    <a:pt x="20404" y="0"/>
                    <a:pt x="19784" y="0"/>
                  </a:cubicBezTo>
                  <a:close/>
                </a:path>
              </a:pathLst>
            </a:custGeom>
            <a:solidFill>
              <a:srgbClr val="B4A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309;p48">
              <a:extLst>
                <a:ext uri="{FF2B5EF4-FFF2-40B4-BE49-F238E27FC236}">
                  <a16:creationId xmlns:a16="http://schemas.microsoft.com/office/drawing/2014/main" id="{2050447E-BDAB-223A-D2D4-B9914EC24C8D}"/>
                </a:ext>
              </a:extLst>
            </p:cNvPr>
            <p:cNvSpPr/>
            <p:nvPr/>
          </p:nvSpPr>
          <p:spPr>
            <a:xfrm>
              <a:off x="5469050" y="1584675"/>
              <a:ext cx="647925" cy="390325"/>
            </a:xfrm>
            <a:custGeom>
              <a:avLst/>
              <a:gdLst/>
              <a:ahLst/>
              <a:cxnLst/>
              <a:rect l="l" t="t" r="r" b="b"/>
              <a:pathLst>
                <a:path w="25917" h="15613" extrusionOk="0">
                  <a:moveTo>
                    <a:pt x="17581" y="1"/>
                  </a:moveTo>
                  <a:cubicBezTo>
                    <a:pt x="15986" y="1"/>
                    <a:pt x="14440" y="534"/>
                    <a:pt x="12792" y="781"/>
                  </a:cubicBezTo>
                  <a:cubicBezTo>
                    <a:pt x="12167" y="859"/>
                    <a:pt x="11534" y="890"/>
                    <a:pt x="10899" y="890"/>
                  </a:cubicBezTo>
                  <a:cubicBezTo>
                    <a:pt x="9433" y="890"/>
                    <a:pt x="7952" y="725"/>
                    <a:pt x="6507" y="596"/>
                  </a:cubicBezTo>
                  <a:cubicBezTo>
                    <a:pt x="6304" y="559"/>
                    <a:pt x="6110" y="540"/>
                    <a:pt x="5911" y="540"/>
                  </a:cubicBezTo>
                  <a:cubicBezTo>
                    <a:pt x="5712" y="540"/>
                    <a:pt x="5509" y="559"/>
                    <a:pt x="5287" y="596"/>
                  </a:cubicBezTo>
                  <a:cubicBezTo>
                    <a:pt x="4659" y="670"/>
                    <a:pt x="4067" y="892"/>
                    <a:pt x="3513" y="1187"/>
                  </a:cubicBezTo>
                  <a:cubicBezTo>
                    <a:pt x="1923" y="1927"/>
                    <a:pt x="0" y="2814"/>
                    <a:pt x="518" y="4921"/>
                  </a:cubicBezTo>
                  <a:cubicBezTo>
                    <a:pt x="777" y="6031"/>
                    <a:pt x="1590" y="6955"/>
                    <a:pt x="2404" y="7768"/>
                  </a:cubicBezTo>
                  <a:lnTo>
                    <a:pt x="4474" y="9986"/>
                  </a:lnTo>
                  <a:cubicBezTo>
                    <a:pt x="5028" y="10541"/>
                    <a:pt x="5546" y="11169"/>
                    <a:pt x="6138" y="11613"/>
                  </a:cubicBezTo>
                  <a:cubicBezTo>
                    <a:pt x="7949" y="13092"/>
                    <a:pt x="10167" y="13831"/>
                    <a:pt x="12386" y="14497"/>
                  </a:cubicBezTo>
                  <a:cubicBezTo>
                    <a:pt x="14505" y="15087"/>
                    <a:pt x="16689" y="15613"/>
                    <a:pt x="18877" y="15613"/>
                  </a:cubicBezTo>
                  <a:cubicBezTo>
                    <a:pt x="19018" y="15613"/>
                    <a:pt x="19158" y="15610"/>
                    <a:pt x="19299" y="15606"/>
                  </a:cubicBezTo>
                  <a:cubicBezTo>
                    <a:pt x="19965" y="15606"/>
                    <a:pt x="20556" y="15532"/>
                    <a:pt x="21222" y="15421"/>
                  </a:cubicBezTo>
                  <a:cubicBezTo>
                    <a:pt x="22590" y="15088"/>
                    <a:pt x="23736" y="14053"/>
                    <a:pt x="24364" y="12759"/>
                  </a:cubicBezTo>
                  <a:cubicBezTo>
                    <a:pt x="25030" y="11243"/>
                    <a:pt x="24771" y="9358"/>
                    <a:pt x="25288" y="7731"/>
                  </a:cubicBezTo>
                  <a:cubicBezTo>
                    <a:pt x="25547" y="6918"/>
                    <a:pt x="25917" y="6068"/>
                    <a:pt x="25695" y="5254"/>
                  </a:cubicBezTo>
                  <a:cubicBezTo>
                    <a:pt x="25547" y="4367"/>
                    <a:pt x="25104" y="3849"/>
                    <a:pt x="24438" y="3295"/>
                  </a:cubicBezTo>
                  <a:cubicBezTo>
                    <a:pt x="22959" y="2149"/>
                    <a:pt x="21111" y="707"/>
                    <a:pt x="19262" y="226"/>
                  </a:cubicBezTo>
                  <a:cubicBezTo>
                    <a:pt x="18692" y="65"/>
                    <a:pt x="18134" y="1"/>
                    <a:pt x="17581" y="1"/>
                  </a:cubicBezTo>
                  <a:close/>
                </a:path>
              </a:pathLst>
            </a:custGeom>
            <a:solidFill>
              <a:srgbClr val="C29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310;p48">
              <a:extLst>
                <a:ext uri="{FF2B5EF4-FFF2-40B4-BE49-F238E27FC236}">
                  <a16:creationId xmlns:a16="http://schemas.microsoft.com/office/drawing/2014/main" id="{8AC14B79-A7F5-B2BD-E68B-DC93D778E0BB}"/>
                </a:ext>
              </a:extLst>
            </p:cNvPr>
            <p:cNvSpPr/>
            <p:nvPr/>
          </p:nvSpPr>
          <p:spPr>
            <a:xfrm>
              <a:off x="5549450" y="1702150"/>
              <a:ext cx="20375" cy="32375"/>
            </a:xfrm>
            <a:custGeom>
              <a:avLst/>
              <a:gdLst/>
              <a:ahLst/>
              <a:cxnLst/>
              <a:rect l="l" t="t" r="r" b="b"/>
              <a:pathLst>
                <a:path w="815" h="1295" extrusionOk="0">
                  <a:moveTo>
                    <a:pt x="112" y="1184"/>
                  </a:moveTo>
                  <a:cubicBezTo>
                    <a:pt x="186" y="1258"/>
                    <a:pt x="334" y="1295"/>
                    <a:pt x="482" y="1258"/>
                  </a:cubicBezTo>
                  <a:cubicBezTo>
                    <a:pt x="518" y="1258"/>
                    <a:pt x="629" y="1184"/>
                    <a:pt x="666" y="1184"/>
                  </a:cubicBezTo>
                  <a:cubicBezTo>
                    <a:pt x="740" y="1147"/>
                    <a:pt x="814" y="1110"/>
                    <a:pt x="740" y="999"/>
                  </a:cubicBezTo>
                  <a:lnTo>
                    <a:pt x="740" y="999"/>
                  </a:lnTo>
                  <a:lnTo>
                    <a:pt x="740" y="1"/>
                  </a:lnTo>
                  <a:lnTo>
                    <a:pt x="1" y="1"/>
                  </a:lnTo>
                  <a:lnTo>
                    <a:pt x="1" y="999"/>
                  </a:lnTo>
                  <a:cubicBezTo>
                    <a:pt x="1" y="1110"/>
                    <a:pt x="1" y="1147"/>
                    <a:pt x="112" y="1184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311;p48">
              <a:extLst>
                <a:ext uri="{FF2B5EF4-FFF2-40B4-BE49-F238E27FC236}">
                  <a16:creationId xmlns:a16="http://schemas.microsoft.com/office/drawing/2014/main" id="{2A9EC121-01B2-81F6-5B23-66FDC76103C5}"/>
                </a:ext>
              </a:extLst>
            </p:cNvPr>
            <p:cNvSpPr/>
            <p:nvPr/>
          </p:nvSpPr>
          <p:spPr>
            <a:xfrm>
              <a:off x="5549450" y="1697075"/>
              <a:ext cx="20375" cy="11100"/>
            </a:xfrm>
            <a:custGeom>
              <a:avLst/>
              <a:gdLst/>
              <a:ahLst/>
              <a:cxnLst/>
              <a:rect l="l" t="t" r="r" b="b"/>
              <a:pathLst>
                <a:path w="815" h="444" extrusionOk="0">
                  <a:moveTo>
                    <a:pt x="408" y="0"/>
                  </a:moveTo>
                  <a:cubicBezTo>
                    <a:pt x="315" y="0"/>
                    <a:pt x="223" y="19"/>
                    <a:pt x="149" y="56"/>
                  </a:cubicBezTo>
                  <a:cubicBezTo>
                    <a:pt x="1" y="167"/>
                    <a:pt x="1" y="278"/>
                    <a:pt x="149" y="388"/>
                  </a:cubicBezTo>
                  <a:cubicBezTo>
                    <a:pt x="223" y="425"/>
                    <a:pt x="315" y="444"/>
                    <a:pt x="408" y="444"/>
                  </a:cubicBezTo>
                  <a:cubicBezTo>
                    <a:pt x="500" y="444"/>
                    <a:pt x="592" y="425"/>
                    <a:pt x="666" y="388"/>
                  </a:cubicBezTo>
                  <a:cubicBezTo>
                    <a:pt x="814" y="278"/>
                    <a:pt x="814" y="167"/>
                    <a:pt x="666" y="56"/>
                  </a:cubicBezTo>
                  <a:cubicBezTo>
                    <a:pt x="592" y="19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312;p48">
              <a:extLst>
                <a:ext uri="{FF2B5EF4-FFF2-40B4-BE49-F238E27FC236}">
                  <a16:creationId xmlns:a16="http://schemas.microsoft.com/office/drawing/2014/main" id="{CF7E81D4-0D87-A120-4775-647C8F164A7C}"/>
                </a:ext>
              </a:extLst>
            </p:cNvPr>
            <p:cNvSpPr/>
            <p:nvPr/>
          </p:nvSpPr>
          <p:spPr>
            <a:xfrm>
              <a:off x="5551300" y="1680900"/>
              <a:ext cx="14825" cy="25900"/>
            </a:xfrm>
            <a:custGeom>
              <a:avLst/>
              <a:gdLst/>
              <a:ahLst/>
              <a:cxnLst/>
              <a:rect l="l" t="t" r="r" b="b"/>
              <a:pathLst>
                <a:path w="593" h="1036" extrusionOk="0">
                  <a:moveTo>
                    <a:pt x="75" y="998"/>
                  </a:moveTo>
                  <a:cubicBezTo>
                    <a:pt x="186" y="1035"/>
                    <a:pt x="260" y="1035"/>
                    <a:pt x="371" y="1035"/>
                  </a:cubicBezTo>
                  <a:cubicBezTo>
                    <a:pt x="408" y="1035"/>
                    <a:pt x="444" y="998"/>
                    <a:pt x="481" y="998"/>
                  </a:cubicBezTo>
                  <a:cubicBezTo>
                    <a:pt x="555" y="925"/>
                    <a:pt x="592" y="888"/>
                    <a:pt x="592" y="851"/>
                  </a:cubicBezTo>
                  <a:lnTo>
                    <a:pt x="592" y="851"/>
                  </a:lnTo>
                  <a:lnTo>
                    <a:pt x="592" y="0"/>
                  </a:lnTo>
                  <a:lnTo>
                    <a:pt x="1" y="0"/>
                  </a:lnTo>
                  <a:lnTo>
                    <a:pt x="1" y="851"/>
                  </a:lnTo>
                  <a:cubicBezTo>
                    <a:pt x="1" y="888"/>
                    <a:pt x="38" y="925"/>
                    <a:pt x="75" y="998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313;p48">
              <a:extLst>
                <a:ext uri="{FF2B5EF4-FFF2-40B4-BE49-F238E27FC236}">
                  <a16:creationId xmlns:a16="http://schemas.microsoft.com/office/drawing/2014/main" id="{C4ABA0F0-930F-BA21-7CD3-38FC607BAA3A}"/>
                </a:ext>
              </a:extLst>
            </p:cNvPr>
            <p:cNvSpPr/>
            <p:nvPr/>
          </p:nvSpPr>
          <p:spPr>
            <a:xfrm>
              <a:off x="5551300" y="1676725"/>
              <a:ext cx="15750" cy="7650"/>
            </a:xfrm>
            <a:custGeom>
              <a:avLst/>
              <a:gdLst/>
              <a:ahLst/>
              <a:cxnLst/>
              <a:rect l="l" t="t" r="r" b="b"/>
              <a:pathLst>
                <a:path w="630" h="306" extrusionOk="0">
                  <a:moveTo>
                    <a:pt x="320" y="1"/>
                  </a:moveTo>
                  <a:cubicBezTo>
                    <a:pt x="241" y="1"/>
                    <a:pt x="167" y="19"/>
                    <a:pt x="112" y="56"/>
                  </a:cubicBezTo>
                  <a:cubicBezTo>
                    <a:pt x="1" y="130"/>
                    <a:pt x="1" y="241"/>
                    <a:pt x="112" y="278"/>
                  </a:cubicBezTo>
                  <a:cubicBezTo>
                    <a:pt x="186" y="297"/>
                    <a:pt x="269" y="306"/>
                    <a:pt x="347" y="306"/>
                  </a:cubicBezTo>
                  <a:cubicBezTo>
                    <a:pt x="426" y="306"/>
                    <a:pt x="500" y="297"/>
                    <a:pt x="555" y="278"/>
                  </a:cubicBezTo>
                  <a:cubicBezTo>
                    <a:pt x="629" y="241"/>
                    <a:pt x="629" y="93"/>
                    <a:pt x="555" y="56"/>
                  </a:cubicBezTo>
                  <a:cubicBezTo>
                    <a:pt x="481" y="19"/>
                    <a:pt x="398" y="1"/>
                    <a:pt x="320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314;p48">
              <a:extLst>
                <a:ext uri="{FF2B5EF4-FFF2-40B4-BE49-F238E27FC236}">
                  <a16:creationId xmlns:a16="http://schemas.microsoft.com/office/drawing/2014/main" id="{602419D0-90E2-2140-C23F-FF9BFD6EEFBD}"/>
                </a:ext>
              </a:extLst>
            </p:cNvPr>
            <p:cNvSpPr/>
            <p:nvPr/>
          </p:nvSpPr>
          <p:spPr>
            <a:xfrm>
              <a:off x="5591050" y="1678125"/>
              <a:ext cx="21275" cy="32375"/>
            </a:xfrm>
            <a:custGeom>
              <a:avLst/>
              <a:gdLst/>
              <a:ahLst/>
              <a:cxnLst/>
              <a:rect l="l" t="t" r="r" b="b"/>
              <a:pathLst>
                <a:path w="851" h="1295" extrusionOk="0">
                  <a:moveTo>
                    <a:pt x="148" y="1183"/>
                  </a:moveTo>
                  <a:cubicBezTo>
                    <a:pt x="259" y="1220"/>
                    <a:pt x="370" y="1294"/>
                    <a:pt x="518" y="1220"/>
                  </a:cubicBezTo>
                  <a:cubicBezTo>
                    <a:pt x="555" y="1220"/>
                    <a:pt x="666" y="1183"/>
                    <a:pt x="703" y="1183"/>
                  </a:cubicBezTo>
                  <a:cubicBezTo>
                    <a:pt x="814" y="1146"/>
                    <a:pt x="851" y="1109"/>
                    <a:pt x="814" y="999"/>
                  </a:cubicBezTo>
                  <a:lnTo>
                    <a:pt x="814" y="999"/>
                  </a:lnTo>
                  <a:lnTo>
                    <a:pt x="814" y="0"/>
                  </a:lnTo>
                  <a:lnTo>
                    <a:pt x="38" y="0"/>
                  </a:lnTo>
                  <a:lnTo>
                    <a:pt x="38" y="999"/>
                  </a:lnTo>
                  <a:cubicBezTo>
                    <a:pt x="1" y="1109"/>
                    <a:pt x="75" y="1146"/>
                    <a:pt x="148" y="1183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315;p48">
              <a:extLst>
                <a:ext uri="{FF2B5EF4-FFF2-40B4-BE49-F238E27FC236}">
                  <a16:creationId xmlns:a16="http://schemas.microsoft.com/office/drawing/2014/main" id="{C1A362A3-60CF-8584-261C-7F76204B0E76}"/>
                </a:ext>
              </a:extLst>
            </p:cNvPr>
            <p:cNvSpPr/>
            <p:nvPr/>
          </p:nvSpPr>
          <p:spPr>
            <a:xfrm>
              <a:off x="5591050" y="1672350"/>
              <a:ext cx="20350" cy="11800"/>
            </a:xfrm>
            <a:custGeom>
              <a:avLst/>
              <a:gdLst/>
              <a:ahLst/>
              <a:cxnLst/>
              <a:rect l="l" t="t" r="r" b="b"/>
              <a:pathLst>
                <a:path w="814" h="472" extrusionOk="0">
                  <a:moveTo>
                    <a:pt x="407" y="0"/>
                  </a:moveTo>
                  <a:cubicBezTo>
                    <a:pt x="315" y="0"/>
                    <a:pt x="222" y="28"/>
                    <a:pt x="148" y="83"/>
                  </a:cubicBezTo>
                  <a:cubicBezTo>
                    <a:pt x="1" y="157"/>
                    <a:pt x="1" y="305"/>
                    <a:pt x="148" y="416"/>
                  </a:cubicBezTo>
                  <a:cubicBezTo>
                    <a:pt x="222" y="453"/>
                    <a:pt x="315" y="472"/>
                    <a:pt x="407" y="472"/>
                  </a:cubicBezTo>
                  <a:cubicBezTo>
                    <a:pt x="500" y="472"/>
                    <a:pt x="592" y="453"/>
                    <a:pt x="666" y="416"/>
                  </a:cubicBezTo>
                  <a:cubicBezTo>
                    <a:pt x="814" y="305"/>
                    <a:pt x="814" y="157"/>
                    <a:pt x="666" y="83"/>
                  </a:cubicBezTo>
                  <a:cubicBezTo>
                    <a:pt x="592" y="28"/>
                    <a:pt x="500" y="0"/>
                    <a:pt x="40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316;p48">
              <a:extLst>
                <a:ext uri="{FF2B5EF4-FFF2-40B4-BE49-F238E27FC236}">
                  <a16:creationId xmlns:a16="http://schemas.microsoft.com/office/drawing/2014/main" id="{08B815B3-F18D-353E-C83A-20471082AAFA}"/>
                </a:ext>
              </a:extLst>
            </p:cNvPr>
            <p:cNvSpPr/>
            <p:nvPr/>
          </p:nvSpPr>
          <p:spPr>
            <a:xfrm>
              <a:off x="5593825" y="1656875"/>
              <a:ext cx="14800" cy="25900"/>
            </a:xfrm>
            <a:custGeom>
              <a:avLst/>
              <a:gdLst/>
              <a:ahLst/>
              <a:cxnLst/>
              <a:rect l="l" t="t" r="r" b="b"/>
              <a:pathLst>
                <a:path w="592" h="1036" extrusionOk="0">
                  <a:moveTo>
                    <a:pt x="74" y="961"/>
                  </a:moveTo>
                  <a:cubicBezTo>
                    <a:pt x="185" y="1035"/>
                    <a:pt x="259" y="1035"/>
                    <a:pt x="370" y="1035"/>
                  </a:cubicBezTo>
                  <a:cubicBezTo>
                    <a:pt x="407" y="1035"/>
                    <a:pt x="444" y="961"/>
                    <a:pt x="518" y="961"/>
                  </a:cubicBezTo>
                  <a:cubicBezTo>
                    <a:pt x="555" y="924"/>
                    <a:pt x="592" y="887"/>
                    <a:pt x="592" y="850"/>
                  </a:cubicBezTo>
                  <a:lnTo>
                    <a:pt x="592" y="850"/>
                  </a:lnTo>
                  <a:lnTo>
                    <a:pt x="592" y="0"/>
                  </a:lnTo>
                  <a:lnTo>
                    <a:pt x="0" y="0"/>
                  </a:lnTo>
                  <a:lnTo>
                    <a:pt x="0" y="850"/>
                  </a:lnTo>
                  <a:cubicBezTo>
                    <a:pt x="0" y="887"/>
                    <a:pt x="0" y="924"/>
                    <a:pt x="74" y="96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317;p48">
              <a:extLst>
                <a:ext uri="{FF2B5EF4-FFF2-40B4-BE49-F238E27FC236}">
                  <a16:creationId xmlns:a16="http://schemas.microsoft.com/office/drawing/2014/main" id="{B5E87210-3B0C-6DB5-76D8-A83028AEE128}"/>
                </a:ext>
              </a:extLst>
            </p:cNvPr>
            <p:cNvSpPr/>
            <p:nvPr/>
          </p:nvSpPr>
          <p:spPr>
            <a:xfrm>
              <a:off x="5592900" y="1652475"/>
              <a:ext cx="16650" cy="7875"/>
            </a:xfrm>
            <a:custGeom>
              <a:avLst/>
              <a:gdLst/>
              <a:ahLst/>
              <a:cxnLst/>
              <a:rect l="l" t="t" r="r" b="b"/>
              <a:pathLst>
                <a:path w="666" h="315" extrusionOk="0">
                  <a:moveTo>
                    <a:pt x="319" y="0"/>
                  </a:moveTo>
                  <a:cubicBezTo>
                    <a:pt x="241" y="0"/>
                    <a:pt x="167" y="10"/>
                    <a:pt x="111" y="28"/>
                  </a:cubicBezTo>
                  <a:cubicBezTo>
                    <a:pt x="1" y="139"/>
                    <a:pt x="1" y="213"/>
                    <a:pt x="111" y="287"/>
                  </a:cubicBezTo>
                  <a:cubicBezTo>
                    <a:pt x="185" y="305"/>
                    <a:pt x="269" y="315"/>
                    <a:pt x="347" y="315"/>
                  </a:cubicBezTo>
                  <a:cubicBezTo>
                    <a:pt x="426" y="315"/>
                    <a:pt x="500" y="305"/>
                    <a:pt x="555" y="287"/>
                  </a:cubicBezTo>
                  <a:cubicBezTo>
                    <a:pt x="666" y="213"/>
                    <a:pt x="666" y="102"/>
                    <a:pt x="555" y="28"/>
                  </a:cubicBezTo>
                  <a:cubicBezTo>
                    <a:pt x="481" y="10"/>
                    <a:pt x="398" y="0"/>
                    <a:pt x="319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318;p48">
              <a:extLst>
                <a:ext uri="{FF2B5EF4-FFF2-40B4-BE49-F238E27FC236}">
                  <a16:creationId xmlns:a16="http://schemas.microsoft.com/office/drawing/2014/main" id="{94C4E1C6-2164-AC88-33BA-E4AC802C2108}"/>
                </a:ext>
              </a:extLst>
            </p:cNvPr>
            <p:cNvSpPr/>
            <p:nvPr/>
          </p:nvSpPr>
          <p:spPr>
            <a:xfrm>
              <a:off x="5553150" y="1223375"/>
              <a:ext cx="12975" cy="460325"/>
            </a:xfrm>
            <a:custGeom>
              <a:avLst/>
              <a:gdLst/>
              <a:ahLst/>
              <a:cxnLst/>
              <a:rect l="l" t="t" r="r" b="b"/>
              <a:pathLst>
                <a:path w="519" h="18413" extrusionOk="0">
                  <a:moveTo>
                    <a:pt x="38" y="1"/>
                  </a:moveTo>
                  <a:lnTo>
                    <a:pt x="38" y="18190"/>
                  </a:lnTo>
                  <a:lnTo>
                    <a:pt x="38" y="18264"/>
                  </a:lnTo>
                  <a:cubicBezTo>
                    <a:pt x="1" y="18264"/>
                    <a:pt x="38" y="18301"/>
                    <a:pt x="112" y="18375"/>
                  </a:cubicBezTo>
                  <a:cubicBezTo>
                    <a:pt x="149" y="18412"/>
                    <a:pt x="223" y="18412"/>
                    <a:pt x="334" y="18412"/>
                  </a:cubicBezTo>
                  <a:cubicBezTo>
                    <a:pt x="370" y="18412"/>
                    <a:pt x="370" y="18375"/>
                    <a:pt x="407" y="18375"/>
                  </a:cubicBezTo>
                  <a:cubicBezTo>
                    <a:pt x="518" y="18375"/>
                    <a:pt x="518" y="18301"/>
                    <a:pt x="518" y="18264"/>
                  </a:cubicBezTo>
                  <a:lnTo>
                    <a:pt x="518" y="17895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319;p48">
              <a:extLst>
                <a:ext uri="{FF2B5EF4-FFF2-40B4-BE49-F238E27FC236}">
                  <a16:creationId xmlns:a16="http://schemas.microsoft.com/office/drawing/2014/main" id="{332CD6B7-430F-5A44-3776-EFD664842F6F}"/>
                </a:ext>
              </a:extLst>
            </p:cNvPr>
            <p:cNvSpPr/>
            <p:nvPr/>
          </p:nvSpPr>
          <p:spPr>
            <a:xfrm>
              <a:off x="5594750" y="1197500"/>
              <a:ext cx="13875" cy="460325"/>
            </a:xfrm>
            <a:custGeom>
              <a:avLst/>
              <a:gdLst/>
              <a:ahLst/>
              <a:cxnLst/>
              <a:rect l="l" t="t" r="r" b="b"/>
              <a:pathLst>
                <a:path w="555" h="18413" extrusionOk="0">
                  <a:moveTo>
                    <a:pt x="37" y="1"/>
                  </a:moveTo>
                  <a:lnTo>
                    <a:pt x="37" y="18153"/>
                  </a:lnTo>
                  <a:lnTo>
                    <a:pt x="37" y="18301"/>
                  </a:lnTo>
                  <a:cubicBezTo>
                    <a:pt x="0" y="18301"/>
                    <a:pt x="37" y="18338"/>
                    <a:pt x="111" y="18375"/>
                  </a:cubicBezTo>
                  <a:cubicBezTo>
                    <a:pt x="148" y="18412"/>
                    <a:pt x="222" y="18412"/>
                    <a:pt x="333" y="18412"/>
                  </a:cubicBezTo>
                  <a:cubicBezTo>
                    <a:pt x="370" y="18412"/>
                    <a:pt x="370" y="18375"/>
                    <a:pt x="407" y="18375"/>
                  </a:cubicBezTo>
                  <a:cubicBezTo>
                    <a:pt x="518" y="18375"/>
                    <a:pt x="518" y="18338"/>
                    <a:pt x="518" y="18301"/>
                  </a:cubicBezTo>
                  <a:lnTo>
                    <a:pt x="518" y="17931"/>
                  </a:lnTo>
                  <a:lnTo>
                    <a:pt x="555" y="17931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320;p48">
              <a:extLst>
                <a:ext uri="{FF2B5EF4-FFF2-40B4-BE49-F238E27FC236}">
                  <a16:creationId xmlns:a16="http://schemas.microsoft.com/office/drawing/2014/main" id="{4F9C6A73-0050-F577-0E21-E5675196B025}"/>
                </a:ext>
              </a:extLst>
            </p:cNvPr>
            <p:cNvSpPr/>
            <p:nvPr/>
          </p:nvSpPr>
          <p:spPr>
            <a:xfrm>
              <a:off x="5590125" y="1076425"/>
              <a:ext cx="123875" cy="283775"/>
            </a:xfrm>
            <a:custGeom>
              <a:avLst/>
              <a:gdLst/>
              <a:ahLst/>
              <a:cxnLst/>
              <a:rect l="l" t="t" r="r" b="b"/>
              <a:pathLst>
                <a:path w="4955" h="11351" extrusionOk="0">
                  <a:moveTo>
                    <a:pt x="2441" y="0"/>
                  </a:moveTo>
                  <a:lnTo>
                    <a:pt x="740" y="925"/>
                  </a:lnTo>
                  <a:cubicBezTo>
                    <a:pt x="740" y="925"/>
                    <a:pt x="592" y="3402"/>
                    <a:pt x="481" y="5583"/>
                  </a:cubicBezTo>
                  <a:cubicBezTo>
                    <a:pt x="296" y="8356"/>
                    <a:pt x="1" y="11350"/>
                    <a:pt x="1" y="11350"/>
                  </a:cubicBezTo>
                  <a:lnTo>
                    <a:pt x="1701" y="10389"/>
                  </a:lnTo>
                  <a:lnTo>
                    <a:pt x="4955" y="5509"/>
                  </a:lnTo>
                  <a:lnTo>
                    <a:pt x="3846" y="888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94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321;p48">
              <a:extLst>
                <a:ext uri="{FF2B5EF4-FFF2-40B4-BE49-F238E27FC236}">
                  <a16:creationId xmlns:a16="http://schemas.microsoft.com/office/drawing/2014/main" id="{D236DD32-21F4-1E83-6DA5-213DD74C41E2}"/>
                </a:ext>
              </a:extLst>
            </p:cNvPr>
            <p:cNvSpPr/>
            <p:nvPr/>
          </p:nvSpPr>
          <p:spPr>
            <a:xfrm>
              <a:off x="5623400" y="1679975"/>
              <a:ext cx="454775" cy="262500"/>
            </a:xfrm>
            <a:custGeom>
              <a:avLst/>
              <a:gdLst/>
              <a:ahLst/>
              <a:cxnLst/>
              <a:rect l="l" t="t" r="r" b="b"/>
              <a:pathLst>
                <a:path w="18191" h="10500" extrusionOk="0">
                  <a:moveTo>
                    <a:pt x="9132" y="0"/>
                  </a:moveTo>
                  <a:lnTo>
                    <a:pt x="629" y="4917"/>
                  </a:lnTo>
                  <a:lnTo>
                    <a:pt x="1" y="4585"/>
                  </a:lnTo>
                  <a:lnTo>
                    <a:pt x="1" y="5213"/>
                  </a:lnTo>
                  <a:lnTo>
                    <a:pt x="9132" y="10500"/>
                  </a:lnTo>
                  <a:lnTo>
                    <a:pt x="18190" y="5213"/>
                  </a:lnTo>
                  <a:lnTo>
                    <a:pt x="18190" y="4585"/>
                  </a:lnTo>
                  <a:lnTo>
                    <a:pt x="17562" y="4917"/>
                  </a:lnTo>
                  <a:lnTo>
                    <a:pt x="9132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322;p48">
              <a:extLst>
                <a:ext uri="{FF2B5EF4-FFF2-40B4-BE49-F238E27FC236}">
                  <a16:creationId xmlns:a16="http://schemas.microsoft.com/office/drawing/2014/main" id="{696C756A-337A-BCF9-1FC5-75E57BAE78B6}"/>
                </a:ext>
              </a:extLst>
            </p:cNvPr>
            <p:cNvSpPr/>
            <p:nvPr/>
          </p:nvSpPr>
          <p:spPr>
            <a:xfrm>
              <a:off x="5623400" y="1664250"/>
              <a:ext cx="454775" cy="260675"/>
            </a:xfrm>
            <a:custGeom>
              <a:avLst/>
              <a:gdLst/>
              <a:ahLst/>
              <a:cxnLst/>
              <a:rect l="l" t="t" r="r" b="b"/>
              <a:pathLst>
                <a:path w="18191" h="10427" extrusionOk="0">
                  <a:moveTo>
                    <a:pt x="9132" y="1"/>
                  </a:moveTo>
                  <a:lnTo>
                    <a:pt x="1" y="5214"/>
                  </a:lnTo>
                  <a:lnTo>
                    <a:pt x="9132" y="10427"/>
                  </a:lnTo>
                  <a:lnTo>
                    <a:pt x="18190" y="5214"/>
                  </a:lnTo>
                  <a:lnTo>
                    <a:pt x="9132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323;p48">
              <a:extLst>
                <a:ext uri="{FF2B5EF4-FFF2-40B4-BE49-F238E27FC236}">
                  <a16:creationId xmlns:a16="http://schemas.microsoft.com/office/drawing/2014/main" id="{A43B9D01-645A-8B51-54CE-EC9F77A503CA}"/>
                </a:ext>
              </a:extLst>
            </p:cNvPr>
            <p:cNvSpPr/>
            <p:nvPr/>
          </p:nvSpPr>
          <p:spPr>
            <a:xfrm>
              <a:off x="5666850" y="1691975"/>
              <a:ext cx="367875" cy="210775"/>
            </a:xfrm>
            <a:custGeom>
              <a:avLst/>
              <a:gdLst/>
              <a:ahLst/>
              <a:cxnLst/>
              <a:rect l="l" t="t" r="r" b="b"/>
              <a:pathLst>
                <a:path w="14715" h="8431" extrusionOk="0">
                  <a:moveTo>
                    <a:pt x="7394" y="1"/>
                  </a:moveTo>
                  <a:lnTo>
                    <a:pt x="0" y="4253"/>
                  </a:lnTo>
                  <a:lnTo>
                    <a:pt x="7394" y="8430"/>
                  </a:lnTo>
                  <a:lnTo>
                    <a:pt x="14715" y="4253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324;p48">
              <a:extLst>
                <a:ext uri="{FF2B5EF4-FFF2-40B4-BE49-F238E27FC236}">
                  <a16:creationId xmlns:a16="http://schemas.microsoft.com/office/drawing/2014/main" id="{31333B1D-B96F-BE2F-7207-B71BA6165B44}"/>
                </a:ext>
              </a:extLst>
            </p:cNvPr>
            <p:cNvSpPr/>
            <p:nvPr/>
          </p:nvSpPr>
          <p:spPr>
            <a:xfrm>
              <a:off x="5623400" y="1794575"/>
              <a:ext cx="228325" cy="147900"/>
            </a:xfrm>
            <a:custGeom>
              <a:avLst/>
              <a:gdLst/>
              <a:ahLst/>
              <a:cxnLst/>
              <a:rect l="l" t="t" r="r" b="b"/>
              <a:pathLst>
                <a:path w="9133" h="5916" extrusionOk="0">
                  <a:moveTo>
                    <a:pt x="1" y="1"/>
                  </a:moveTo>
                  <a:lnTo>
                    <a:pt x="1" y="629"/>
                  </a:lnTo>
                  <a:lnTo>
                    <a:pt x="9132" y="5916"/>
                  </a:lnTo>
                  <a:lnTo>
                    <a:pt x="9132" y="5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325;p48">
              <a:extLst>
                <a:ext uri="{FF2B5EF4-FFF2-40B4-BE49-F238E27FC236}">
                  <a16:creationId xmlns:a16="http://schemas.microsoft.com/office/drawing/2014/main" id="{E022E6C7-A0BE-464A-C25D-8454B33EA0F9}"/>
                </a:ext>
              </a:extLst>
            </p:cNvPr>
            <p:cNvSpPr/>
            <p:nvPr/>
          </p:nvSpPr>
          <p:spPr>
            <a:xfrm>
              <a:off x="5857250" y="1514525"/>
              <a:ext cx="145125" cy="160850"/>
            </a:xfrm>
            <a:custGeom>
              <a:avLst/>
              <a:gdLst/>
              <a:ahLst/>
              <a:cxnLst/>
              <a:rect l="l" t="t" r="r" b="b"/>
              <a:pathLst>
                <a:path w="5805" h="6434" extrusionOk="0">
                  <a:moveTo>
                    <a:pt x="555" y="1"/>
                  </a:moveTo>
                  <a:lnTo>
                    <a:pt x="0" y="296"/>
                  </a:lnTo>
                  <a:lnTo>
                    <a:pt x="5250" y="6433"/>
                  </a:lnTo>
                  <a:lnTo>
                    <a:pt x="5805" y="606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326;p48">
              <a:extLst>
                <a:ext uri="{FF2B5EF4-FFF2-40B4-BE49-F238E27FC236}">
                  <a16:creationId xmlns:a16="http://schemas.microsoft.com/office/drawing/2014/main" id="{BC694901-02BA-C787-495B-F5C3D27AC6FF}"/>
                </a:ext>
              </a:extLst>
            </p:cNvPr>
            <p:cNvSpPr/>
            <p:nvPr/>
          </p:nvSpPr>
          <p:spPr>
            <a:xfrm>
              <a:off x="5857250" y="1521925"/>
              <a:ext cx="131250" cy="170075"/>
            </a:xfrm>
            <a:custGeom>
              <a:avLst/>
              <a:gdLst/>
              <a:ahLst/>
              <a:cxnLst/>
              <a:rect l="l" t="t" r="r" b="b"/>
              <a:pathLst>
                <a:path w="5250" h="6803" extrusionOk="0">
                  <a:moveTo>
                    <a:pt x="0" y="0"/>
                  </a:moveTo>
                  <a:lnTo>
                    <a:pt x="37" y="555"/>
                  </a:lnTo>
                  <a:lnTo>
                    <a:pt x="5250" y="6803"/>
                  </a:lnTo>
                  <a:lnTo>
                    <a:pt x="5250" y="6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327;p48">
              <a:extLst>
                <a:ext uri="{FF2B5EF4-FFF2-40B4-BE49-F238E27FC236}">
                  <a16:creationId xmlns:a16="http://schemas.microsoft.com/office/drawing/2014/main" id="{C9BC48C7-24FF-A636-75BD-CCE7EDDEB1D5}"/>
                </a:ext>
              </a:extLst>
            </p:cNvPr>
            <p:cNvSpPr/>
            <p:nvPr/>
          </p:nvSpPr>
          <p:spPr>
            <a:xfrm>
              <a:off x="5862775" y="1456300"/>
              <a:ext cx="109100" cy="99850"/>
            </a:xfrm>
            <a:custGeom>
              <a:avLst/>
              <a:gdLst/>
              <a:ahLst/>
              <a:cxnLst/>
              <a:rect l="l" t="t" r="r" b="b"/>
              <a:pathLst>
                <a:path w="4364" h="3994" extrusionOk="0">
                  <a:moveTo>
                    <a:pt x="519" y="0"/>
                  </a:moveTo>
                  <a:lnTo>
                    <a:pt x="1" y="222"/>
                  </a:lnTo>
                  <a:lnTo>
                    <a:pt x="3809" y="3993"/>
                  </a:lnTo>
                  <a:lnTo>
                    <a:pt x="4364" y="3697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328;p48">
              <a:extLst>
                <a:ext uri="{FF2B5EF4-FFF2-40B4-BE49-F238E27FC236}">
                  <a16:creationId xmlns:a16="http://schemas.microsoft.com/office/drawing/2014/main" id="{45E9646D-0379-4E0D-2013-8BCA7E7B38AD}"/>
                </a:ext>
              </a:extLst>
            </p:cNvPr>
            <p:cNvSpPr/>
            <p:nvPr/>
          </p:nvSpPr>
          <p:spPr>
            <a:xfrm>
              <a:off x="5859100" y="1461850"/>
              <a:ext cx="98900" cy="110925"/>
            </a:xfrm>
            <a:custGeom>
              <a:avLst/>
              <a:gdLst/>
              <a:ahLst/>
              <a:cxnLst/>
              <a:rect l="l" t="t" r="r" b="b"/>
              <a:pathLst>
                <a:path w="3956" h="4437" extrusionOk="0">
                  <a:moveTo>
                    <a:pt x="148" y="0"/>
                  </a:moveTo>
                  <a:lnTo>
                    <a:pt x="0" y="407"/>
                  </a:lnTo>
                  <a:lnTo>
                    <a:pt x="3956" y="4437"/>
                  </a:lnTo>
                  <a:lnTo>
                    <a:pt x="3956" y="377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329;p48">
              <a:extLst>
                <a:ext uri="{FF2B5EF4-FFF2-40B4-BE49-F238E27FC236}">
                  <a16:creationId xmlns:a16="http://schemas.microsoft.com/office/drawing/2014/main" id="{ACD50524-7E8A-690D-8631-DE93EE3461F1}"/>
                </a:ext>
              </a:extLst>
            </p:cNvPr>
            <p:cNvSpPr/>
            <p:nvPr/>
          </p:nvSpPr>
          <p:spPr>
            <a:xfrm>
              <a:off x="5856325" y="1602325"/>
              <a:ext cx="181175" cy="200600"/>
            </a:xfrm>
            <a:custGeom>
              <a:avLst/>
              <a:gdLst/>
              <a:ahLst/>
              <a:cxnLst/>
              <a:rect l="l" t="t" r="r" b="b"/>
              <a:pathLst>
                <a:path w="7247" h="8024" extrusionOk="0">
                  <a:moveTo>
                    <a:pt x="555" y="1"/>
                  </a:moveTo>
                  <a:lnTo>
                    <a:pt x="0" y="260"/>
                  </a:lnTo>
                  <a:lnTo>
                    <a:pt x="6692" y="8023"/>
                  </a:lnTo>
                  <a:lnTo>
                    <a:pt x="7246" y="7691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330;p48">
              <a:extLst>
                <a:ext uri="{FF2B5EF4-FFF2-40B4-BE49-F238E27FC236}">
                  <a16:creationId xmlns:a16="http://schemas.microsoft.com/office/drawing/2014/main" id="{A5DF3128-4C74-BEF7-F62F-C67D341DE797}"/>
                </a:ext>
              </a:extLst>
            </p:cNvPr>
            <p:cNvSpPr/>
            <p:nvPr/>
          </p:nvSpPr>
          <p:spPr>
            <a:xfrm>
              <a:off x="5856325" y="1608800"/>
              <a:ext cx="167300" cy="194125"/>
            </a:xfrm>
            <a:custGeom>
              <a:avLst/>
              <a:gdLst/>
              <a:ahLst/>
              <a:cxnLst/>
              <a:rect l="l" t="t" r="r" b="b"/>
              <a:pathLst>
                <a:path w="6692" h="7765" extrusionOk="0">
                  <a:moveTo>
                    <a:pt x="0" y="1"/>
                  </a:moveTo>
                  <a:lnTo>
                    <a:pt x="0" y="592"/>
                  </a:lnTo>
                  <a:lnTo>
                    <a:pt x="6137" y="7469"/>
                  </a:lnTo>
                  <a:lnTo>
                    <a:pt x="6692" y="7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331;p48">
              <a:extLst>
                <a:ext uri="{FF2B5EF4-FFF2-40B4-BE49-F238E27FC236}">
                  <a16:creationId xmlns:a16="http://schemas.microsoft.com/office/drawing/2014/main" id="{1260003D-A644-92A9-33FE-95B79E386A0A}"/>
                </a:ext>
              </a:extLst>
            </p:cNvPr>
            <p:cNvSpPr/>
            <p:nvPr/>
          </p:nvSpPr>
          <p:spPr>
            <a:xfrm>
              <a:off x="5699200" y="1531175"/>
              <a:ext cx="153450" cy="160825"/>
            </a:xfrm>
            <a:custGeom>
              <a:avLst/>
              <a:gdLst/>
              <a:ahLst/>
              <a:cxnLst/>
              <a:rect l="l" t="t" r="r" b="b"/>
              <a:pathLst>
                <a:path w="6138" h="6433" extrusionOk="0">
                  <a:moveTo>
                    <a:pt x="5620" y="0"/>
                  </a:moveTo>
                  <a:lnTo>
                    <a:pt x="0" y="6137"/>
                  </a:lnTo>
                  <a:lnTo>
                    <a:pt x="555" y="6433"/>
                  </a:lnTo>
                  <a:lnTo>
                    <a:pt x="6137" y="222"/>
                  </a:lnTo>
                  <a:lnTo>
                    <a:pt x="5620" y="0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332;p48">
              <a:extLst>
                <a:ext uri="{FF2B5EF4-FFF2-40B4-BE49-F238E27FC236}">
                  <a16:creationId xmlns:a16="http://schemas.microsoft.com/office/drawing/2014/main" id="{02FA3D2C-EEB1-C759-7AFB-9A12955BD3C6}"/>
                </a:ext>
              </a:extLst>
            </p:cNvPr>
            <p:cNvSpPr/>
            <p:nvPr/>
          </p:nvSpPr>
          <p:spPr>
            <a:xfrm>
              <a:off x="5713050" y="1536700"/>
              <a:ext cx="143300" cy="155300"/>
            </a:xfrm>
            <a:custGeom>
              <a:avLst/>
              <a:gdLst/>
              <a:ahLst/>
              <a:cxnLst/>
              <a:rect l="l" t="t" r="r" b="b"/>
              <a:pathLst>
                <a:path w="5732" h="6212" extrusionOk="0">
                  <a:moveTo>
                    <a:pt x="5583" y="1"/>
                  </a:moveTo>
                  <a:lnTo>
                    <a:pt x="1" y="6212"/>
                  </a:lnTo>
                  <a:lnTo>
                    <a:pt x="555" y="5916"/>
                  </a:lnTo>
                  <a:lnTo>
                    <a:pt x="5731" y="408"/>
                  </a:lnTo>
                  <a:lnTo>
                    <a:pt x="5583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333;p48">
              <a:extLst>
                <a:ext uri="{FF2B5EF4-FFF2-40B4-BE49-F238E27FC236}">
                  <a16:creationId xmlns:a16="http://schemas.microsoft.com/office/drawing/2014/main" id="{FD91EDAE-3C5B-FD3B-D42A-8E7136FF07B4}"/>
                </a:ext>
              </a:extLst>
            </p:cNvPr>
            <p:cNvSpPr/>
            <p:nvPr/>
          </p:nvSpPr>
          <p:spPr>
            <a:xfrm>
              <a:off x="5726925" y="1466475"/>
              <a:ext cx="122950" cy="128500"/>
            </a:xfrm>
            <a:custGeom>
              <a:avLst/>
              <a:gdLst/>
              <a:ahLst/>
              <a:cxnLst/>
              <a:rect l="l" t="t" r="r" b="b"/>
              <a:pathLst>
                <a:path w="4918" h="5140" extrusionOk="0">
                  <a:moveTo>
                    <a:pt x="4363" y="0"/>
                  </a:moveTo>
                  <a:lnTo>
                    <a:pt x="0" y="4843"/>
                  </a:lnTo>
                  <a:lnTo>
                    <a:pt x="555" y="5139"/>
                  </a:lnTo>
                  <a:lnTo>
                    <a:pt x="4917" y="222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334;p48">
              <a:extLst>
                <a:ext uri="{FF2B5EF4-FFF2-40B4-BE49-F238E27FC236}">
                  <a16:creationId xmlns:a16="http://schemas.microsoft.com/office/drawing/2014/main" id="{E0048A24-21F7-242F-0049-0BD0F4A7791A}"/>
                </a:ext>
              </a:extLst>
            </p:cNvPr>
            <p:cNvSpPr/>
            <p:nvPr/>
          </p:nvSpPr>
          <p:spPr>
            <a:xfrm>
              <a:off x="5740775" y="1472000"/>
              <a:ext cx="111875" cy="122975"/>
            </a:xfrm>
            <a:custGeom>
              <a:avLst/>
              <a:gdLst/>
              <a:ahLst/>
              <a:cxnLst/>
              <a:rect l="l" t="t" r="r" b="b"/>
              <a:pathLst>
                <a:path w="4475" h="4919" extrusionOk="0">
                  <a:moveTo>
                    <a:pt x="4363" y="1"/>
                  </a:moveTo>
                  <a:lnTo>
                    <a:pt x="1" y="4918"/>
                  </a:lnTo>
                  <a:lnTo>
                    <a:pt x="1" y="4918"/>
                  </a:lnTo>
                  <a:lnTo>
                    <a:pt x="555" y="4659"/>
                  </a:lnTo>
                  <a:lnTo>
                    <a:pt x="4474" y="408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335;p48">
              <a:extLst>
                <a:ext uri="{FF2B5EF4-FFF2-40B4-BE49-F238E27FC236}">
                  <a16:creationId xmlns:a16="http://schemas.microsoft.com/office/drawing/2014/main" id="{63F74884-1C1A-98B0-3267-6EFC1876FB85}"/>
                </a:ext>
              </a:extLst>
            </p:cNvPr>
            <p:cNvSpPr/>
            <p:nvPr/>
          </p:nvSpPr>
          <p:spPr>
            <a:xfrm>
              <a:off x="5663150" y="1604175"/>
              <a:ext cx="207975" cy="196900"/>
            </a:xfrm>
            <a:custGeom>
              <a:avLst/>
              <a:gdLst/>
              <a:ahLst/>
              <a:cxnLst/>
              <a:rect l="l" t="t" r="r" b="b"/>
              <a:pathLst>
                <a:path w="8319" h="7876" extrusionOk="0">
                  <a:moveTo>
                    <a:pt x="7801" y="1"/>
                  </a:moveTo>
                  <a:lnTo>
                    <a:pt x="0" y="7617"/>
                  </a:lnTo>
                  <a:lnTo>
                    <a:pt x="555" y="7875"/>
                  </a:lnTo>
                  <a:lnTo>
                    <a:pt x="8319" y="223"/>
                  </a:lnTo>
                  <a:lnTo>
                    <a:pt x="7801" y="1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336;p48">
              <a:extLst>
                <a:ext uri="{FF2B5EF4-FFF2-40B4-BE49-F238E27FC236}">
                  <a16:creationId xmlns:a16="http://schemas.microsoft.com/office/drawing/2014/main" id="{F89266E5-95E5-C5D4-A07F-8CA3E807CAC4}"/>
                </a:ext>
              </a:extLst>
            </p:cNvPr>
            <p:cNvSpPr/>
            <p:nvPr/>
          </p:nvSpPr>
          <p:spPr>
            <a:xfrm>
              <a:off x="5677000" y="1609725"/>
              <a:ext cx="197825" cy="191350"/>
            </a:xfrm>
            <a:custGeom>
              <a:avLst/>
              <a:gdLst/>
              <a:ahLst/>
              <a:cxnLst/>
              <a:rect l="l" t="t" r="r" b="b"/>
              <a:pathLst>
                <a:path w="7913" h="7654" extrusionOk="0">
                  <a:moveTo>
                    <a:pt x="7765" y="1"/>
                  </a:moveTo>
                  <a:lnTo>
                    <a:pt x="1" y="7653"/>
                  </a:lnTo>
                  <a:lnTo>
                    <a:pt x="555" y="7432"/>
                  </a:lnTo>
                  <a:lnTo>
                    <a:pt x="7913" y="407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337;p48">
              <a:extLst>
                <a:ext uri="{FF2B5EF4-FFF2-40B4-BE49-F238E27FC236}">
                  <a16:creationId xmlns:a16="http://schemas.microsoft.com/office/drawing/2014/main" id="{DE83182C-821E-7389-0F91-239DA8EA25D2}"/>
                </a:ext>
              </a:extLst>
            </p:cNvPr>
            <p:cNvSpPr/>
            <p:nvPr/>
          </p:nvSpPr>
          <p:spPr>
            <a:xfrm>
              <a:off x="5851700" y="1400850"/>
              <a:ext cx="13875" cy="303175"/>
            </a:xfrm>
            <a:custGeom>
              <a:avLst/>
              <a:gdLst/>
              <a:ahLst/>
              <a:cxnLst/>
              <a:rect l="l" t="t" r="r" b="b"/>
              <a:pathLst>
                <a:path w="555" h="12127" extrusionOk="0">
                  <a:moveTo>
                    <a:pt x="481" y="0"/>
                  </a:moveTo>
                  <a:lnTo>
                    <a:pt x="0" y="222"/>
                  </a:lnTo>
                  <a:lnTo>
                    <a:pt x="37" y="12127"/>
                  </a:lnTo>
                  <a:lnTo>
                    <a:pt x="555" y="1186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338;p48">
              <a:extLst>
                <a:ext uri="{FF2B5EF4-FFF2-40B4-BE49-F238E27FC236}">
                  <a16:creationId xmlns:a16="http://schemas.microsoft.com/office/drawing/2014/main" id="{B123261A-2AE9-788F-C2B2-5F8E94A06944}"/>
                </a:ext>
              </a:extLst>
            </p:cNvPr>
            <p:cNvSpPr/>
            <p:nvPr/>
          </p:nvSpPr>
          <p:spPr>
            <a:xfrm>
              <a:off x="5835975" y="1399000"/>
              <a:ext cx="16675" cy="305025"/>
            </a:xfrm>
            <a:custGeom>
              <a:avLst/>
              <a:gdLst/>
              <a:ahLst/>
              <a:cxnLst/>
              <a:rect l="l" t="t" r="r" b="b"/>
              <a:pathLst>
                <a:path w="667" h="12201" extrusionOk="0">
                  <a:moveTo>
                    <a:pt x="1" y="0"/>
                  </a:moveTo>
                  <a:lnTo>
                    <a:pt x="112" y="11905"/>
                  </a:lnTo>
                  <a:lnTo>
                    <a:pt x="666" y="12201"/>
                  </a:lnTo>
                  <a:lnTo>
                    <a:pt x="666" y="12201"/>
                  </a:lnTo>
                  <a:lnTo>
                    <a:pt x="629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339;p48">
              <a:extLst>
                <a:ext uri="{FF2B5EF4-FFF2-40B4-BE49-F238E27FC236}">
                  <a16:creationId xmlns:a16="http://schemas.microsoft.com/office/drawing/2014/main" id="{717AE070-1CD2-2DB7-E259-49F678601E80}"/>
                </a:ext>
              </a:extLst>
            </p:cNvPr>
            <p:cNvSpPr/>
            <p:nvPr/>
          </p:nvSpPr>
          <p:spPr>
            <a:xfrm>
              <a:off x="5933025" y="1438725"/>
              <a:ext cx="104475" cy="364200"/>
            </a:xfrm>
            <a:custGeom>
              <a:avLst/>
              <a:gdLst/>
              <a:ahLst/>
              <a:cxnLst/>
              <a:rect l="l" t="t" r="r" b="b"/>
              <a:pathLst>
                <a:path w="4179" h="14568" extrusionOk="0">
                  <a:moveTo>
                    <a:pt x="518" y="1"/>
                  </a:moveTo>
                  <a:lnTo>
                    <a:pt x="1" y="223"/>
                  </a:lnTo>
                  <a:lnTo>
                    <a:pt x="3698" y="14567"/>
                  </a:lnTo>
                  <a:lnTo>
                    <a:pt x="4178" y="14272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340;p48">
              <a:extLst>
                <a:ext uri="{FF2B5EF4-FFF2-40B4-BE49-F238E27FC236}">
                  <a16:creationId xmlns:a16="http://schemas.microsoft.com/office/drawing/2014/main" id="{DEEAA499-0193-F64C-FE3A-30102217738A}"/>
                </a:ext>
              </a:extLst>
            </p:cNvPr>
            <p:cNvSpPr/>
            <p:nvPr/>
          </p:nvSpPr>
          <p:spPr>
            <a:xfrm>
              <a:off x="5919175" y="1435975"/>
              <a:ext cx="106300" cy="366950"/>
            </a:xfrm>
            <a:custGeom>
              <a:avLst/>
              <a:gdLst/>
              <a:ahLst/>
              <a:cxnLst/>
              <a:rect l="l" t="t" r="r" b="b"/>
              <a:pathLst>
                <a:path w="4252" h="14678" extrusionOk="0">
                  <a:moveTo>
                    <a:pt x="0" y="0"/>
                  </a:moveTo>
                  <a:lnTo>
                    <a:pt x="3660" y="14345"/>
                  </a:lnTo>
                  <a:lnTo>
                    <a:pt x="4252" y="14677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341;p48">
              <a:extLst>
                <a:ext uri="{FF2B5EF4-FFF2-40B4-BE49-F238E27FC236}">
                  <a16:creationId xmlns:a16="http://schemas.microsoft.com/office/drawing/2014/main" id="{0D34ACE0-6E62-6DA9-706F-64D75074AADC}"/>
                </a:ext>
              </a:extLst>
            </p:cNvPr>
            <p:cNvSpPr/>
            <p:nvPr/>
          </p:nvSpPr>
          <p:spPr>
            <a:xfrm>
              <a:off x="5919175" y="1430425"/>
              <a:ext cx="26825" cy="13875"/>
            </a:xfrm>
            <a:custGeom>
              <a:avLst/>
              <a:gdLst/>
              <a:ahLst/>
              <a:cxnLst/>
              <a:rect l="l" t="t" r="r" b="b"/>
              <a:pathLst>
                <a:path w="1073" h="555" extrusionOk="0">
                  <a:moveTo>
                    <a:pt x="518" y="0"/>
                  </a:moveTo>
                  <a:lnTo>
                    <a:pt x="0" y="222"/>
                  </a:lnTo>
                  <a:lnTo>
                    <a:pt x="555" y="555"/>
                  </a:lnTo>
                  <a:lnTo>
                    <a:pt x="1072" y="333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342;p48">
              <a:extLst>
                <a:ext uri="{FF2B5EF4-FFF2-40B4-BE49-F238E27FC236}">
                  <a16:creationId xmlns:a16="http://schemas.microsoft.com/office/drawing/2014/main" id="{F77D2ED7-42BB-8834-F74D-D5786038F357}"/>
                </a:ext>
              </a:extLst>
            </p:cNvPr>
            <p:cNvSpPr/>
            <p:nvPr/>
          </p:nvSpPr>
          <p:spPr>
            <a:xfrm>
              <a:off x="5677925" y="1444275"/>
              <a:ext cx="119275" cy="359575"/>
            </a:xfrm>
            <a:custGeom>
              <a:avLst/>
              <a:gdLst/>
              <a:ahLst/>
              <a:cxnLst/>
              <a:rect l="l" t="t" r="r" b="b"/>
              <a:pathLst>
                <a:path w="4771" h="14383" extrusionOk="0">
                  <a:moveTo>
                    <a:pt x="4770" y="1"/>
                  </a:moveTo>
                  <a:lnTo>
                    <a:pt x="4215" y="297"/>
                  </a:lnTo>
                  <a:lnTo>
                    <a:pt x="1" y="14382"/>
                  </a:lnTo>
                  <a:lnTo>
                    <a:pt x="555" y="14050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343;p48">
              <a:extLst>
                <a:ext uri="{FF2B5EF4-FFF2-40B4-BE49-F238E27FC236}">
                  <a16:creationId xmlns:a16="http://schemas.microsoft.com/office/drawing/2014/main" id="{E817D4E8-523A-2E30-D0A6-D9B0A841FD19}"/>
                </a:ext>
              </a:extLst>
            </p:cNvPr>
            <p:cNvSpPr/>
            <p:nvPr/>
          </p:nvSpPr>
          <p:spPr>
            <a:xfrm>
              <a:off x="5664075" y="1442425"/>
              <a:ext cx="119250" cy="361425"/>
            </a:xfrm>
            <a:custGeom>
              <a:avLst/>
              <a:gdLst/>
              <a:ahLst/>
              <a:cxnLst/>
              <a:rect l="l" t="t" r="r" b="b"/>
              <a:pathLst>
                <a:path w="4770" h="14457" extrusionOk="0">
                  <a:moveTo>
                    <a:pt x="4252" y="1"/>
                  </a:moveTo>
                  <a:lnTo>
                    <a:pt x="0" y="14124"/>
                  </a:lnTo>
                  <a:lnTo>
                    <a:pt x="555" y="14456"/>
                  </a:lnTo>
                  <a:lnTo>
                    <a:pt x="4769" y="371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344;p48">
              <a:extLst>
                <a:ext uri="{FF2B5EF4-FFF2-40B4-BE49-F238E27FC236}">
                  <a16:creationId xmlns:a16="http://schemas.microsoft.com/office/drawing/2014/main" id="{53458EE0-79D9-637F-3E83-4741C08A2D80}"/>
                </a:ext>
              </a:extLst>
            </p:cNvPr>
            <p:cNvSpPr/>
            <p:nvPr/>
          </p:nvSpPr>
          <p:spPr>
            <a:xfrm>
              <a:off x="5770350" y="1435975"/>
              <a:ext cx="26850" cy="15725"/>
            </a:xfrm>
            <a:custGeom>
              <a:avLst/>
              <a:gdLst/>
              <a:ahLst/>
              <a:cxnLst/>
              <a:rect l="l" t="t" r="r" b="b"/>
              <a:pathLst>
                <a:path w="1074" h="629" extrusionOk="0">
                  <a:moveTo>
                    <a:pt x="555" y="0"/>
                  </a:moveTo>
                  <a:lnTo>
                    <a:pt x="1" y="259"/>
                  </a:lnTo>
                  <a:lnTo>
                    <a:pt x="518" y="629"/>
                  </a:lnTo>
                  <a:lnTo>
                    <a:pt x="1073" y="33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45;p48">
              <a:extLst>
                <a:ext uri="{FF2B5EF4-FFF2-40B4-BE49-F238E27FC236}">
                  <a16:creationId xmlns:a16="http://schemas.microsoft.com/office/drawing/2014/main" id="{2098A04C-9395-9CBE-7A4F-D01A19BEA6B6}"/>
                </a:ext>
              </a:extLst>
            </p:cNvPr>
            <p:cNvSpPr/>
            <p:nvPr/>
          </p:nvSpPr>
          <p:spPr>
            <a:xfrm>
              <a:off x="5664075" y="1442425"/>
              <a:ext cx="119250" cy="361425"/>
            </a:xfrm>
            <a:custGeom>
              <a:avLst/>
              <a:gdLst/>
              <a:ahLst/>
              <a:cxnLst/>
              <a:rect l="l" t="t" r="r" b="b"/>
              <a:pathLst>
                <a:path w="4770" h="14457" extrusionOk="0">
                  <a:moveTo>
                    <a:pt x="4252" y="1"/>
                  </a:moveTo>
                  <a:lnTo>
                    <a:pt x="0" y="14124"/>
                  </a:lnTo>
                  <a:lnTo>
                    <a:pt x="555" y="14456"/>
                  </a:lnTo>
                  <a:lnTo>
                    <a:pt x="4769" y="371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46;p48">
              <a:extLst>
                <a:ext uri="{FF2B5EF4-FFF2-40B4-BE49-F238E27FC236}">
                  <a16:creationId xmlns:a16="http://schemas.microsoft.com/office/drawing/2014/main" id="{7BFA60CC-830D-C4E3-1872-6546F6EDB63E}"/>
                </a:ext>
              </a:extLst>
            </p:cNvPr>
            <p:cNvSpPr/>
            <p:nvPr/>
          </p:nvSpPr>
          <p:spPr>
            <a:xfrm>
              <a:off x="5740775" y="1587550"/>
              <a:ext cx="126650" cy="203350"/>
            </a:xfrm>
            <a:custGeom>
              <a:avLst/>
              <a:gdLst/>
              <a:ahLst/>
              <a:cxnLst/>
              <a:rect l="l" t="t" r="r" b="b"/>
              <a:pathLst>
                <a:path w="5066" h="8134" extrusionOk="0">
                  <a:moveTo>
                    <a:pt x="555" y="0"/>
                  </a:moveTo>
                  <a:lnTo>
                    <a:pt x="1" y="296"/>
                  </a:lnTo>
                  <a:lnTo>
                    <a:pt x="4511" y="8134"/>
                  </a:lnTo>
                  <a:lnTo>
                    <a:pt x="5066" y="78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47;p48">
              <a:extLst>
                <a:ext uri="{FF2B5EF4-FFF2-40B4-BE49-F238E27FC236}">
                  <a16:creationId xmlns:a16="http://schemas.microsoft.com/office/drawing/2014/main" id="{0EA8A7E3-3339-3589-D32C-33A63B321BB7}"/>
                </a:ext>
              </a:extLst>
            </p:cNvPr>
            <p:cNvSpPr/>
            <p:nvPr/>
          </p:nvSpPr>
          <p:spPr>
            <a:xfrm>
              <a:off x="5738000" y="1594950"/>
              <a:ext cx="115575" cy="195950"/>
            </a:xfrm>
            <a:custGeom>
              <a:avLst/>
              <a:gdLst/>
              <a:ahLst/>
              <a:cxnLst/>
              <a:rect l="l" t="t" r="r" b="b"/>
              <a:pathLst>
                <a:path w="4623" h="7838" extrusionOk="0">
                  <a:moveTo>
                    <a:pt x="112" y="0"/>
                  </a:moveTo>
                  <a:lnTo>
                    <a:pt x="1" y="407"/>
                  </a:lnTo>
                  <a:lnTo>
                    <a:pt x="4105" y="7579"/>
                  </a:lnTo>
                  <a:lnTo>
                    <a:pt x="4622" y="783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48;p48">
              <a:extLst>
                <a:ext uri="{FF2B5EF4-FFF2-40B4-BE49-F238E27FC236}">
                  <a16:creationId xmlns:a16="http://schemas.microsoft.com/office/drawing/2014/main" id="{7C613C46-51C8-4696-E23D-339782E5E4C8}"/>
                </a:ext>
              </a:extLst>
            </p:cNvPr>
            <p:cNvSpPr/>
            <p:nvPr/>
          </p:nvSpPr>
          <p:spPr>
            <a:xfrm>
              <a:off x="5768500" y="1497900"/>
              <a:ext cx="98925" cy="157150"/>
            </a:xfrm>
            <a:custGeom>
              <a:avLst/>
              <a:gdLst/>
              <a:ahLst/>
              <a:cxnLst/>
              <a:rect l="l" t="t" r="r" b="b"/>
              <a:pathLst>
                <a:path w="3957" h="6286" extrusionOk="0">
                  <a:moveTo>
                    <a:pt x="482" y="0"/>
                  </a:moveTo>
                  <a:lnTo>
                    <a:pt x="1" y="259"/>
                  </a:lnTo>
                  <a:lnTo>
                    <a:pt x="3402" y="6285"/>
                  </a:lnTo>
                  <a:lnTo>
                    <a:pt x="3957" y="5952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9;p48">
              <a:extLst>
                <a:ext uri="{FF2B5EF4-FFF2-40B4-BE49-F238E27FC236}">
                  <a16:creationId xmlns:a16="http://schemas.microsoft.com/office/drawing/2014/main" id="{B67EDDA4-DEF7-B741-1367-0E74EEF3EC02}"/>
                </a:ext>
              </a:extLst>
            </p:cNvPr>
            <p:cNvSpPr/>
            <p:nvPr/>
          </p:nvSpPr>
          <p:spPr>
            <a:xfrm>
              <a:off x="5764825" y="1504350"/>
              <a:ext cx="88750" cy="150700"/>
            </a:xfrm>
            <a:custGeom>
              <a:avLst/>
              <a:gdLst/>
              <a:ahLst/>
              <a:cxnLst/>
              <a:rect l="l" t="t" r="r" b="b"/>
              <a:pathLst>
                <a:path w="3550" h="6028" extrusionOk="0">
                  <a:moveTo>
                    <a:pt x="148" y="1"/>
                  </a:moveTo>
                  <a:lnTo>
                    <a:pt x="0" y="408"/>
                  </a:lnTo>
                  <a:lnTo>
                    <a:pt x="3032" y="5694"/>
                  </a:lnTo>
                  <a:lnTo>
                    <a:pt x="3549" y="602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0;p48">
              <a:extLst>
                <a:ext uri="{FF2B5EF4-FFF2-40B4-BE49-F238E27FC236}">
                  <a16:creationId xmlns:a16="http://schemas.microsoft.com/office/drawing/2014/main" id="{B62A85C3-7C48-DF05-B4DC-83B0022B2999}"/>
                </a:ext>
              </a:extLst>
            </p:cNvPr>
            <p:cNvSpPr/>
            <p:nvPr/>
          </p:nvSpPr>
          <p:spPr>
            <a:xfrm>
              <a:off x="5835975" y="1392525"/>
              <a:ext cx="27750" cy="13875"/>
            </a:xfrm>
            <a:custGeom>
              <a:avLst/>
              <a:gdLst/>
              <a:ahLst/>
              <a:cxnLst/>
              <a:rect l="l" t="t" r="r" b="b"/>
              <a:pathLst>
                <a:path w="1110" h="555" extrusionOk="0">
                  <a:moveTo>
                    <a:pt x="518" y="0"/>
                  </a:moveTo>
                  <a:lnTo>
                    <a:pt x="1" y="259"/>
                  </a:lnTo>
                  <a:lnTo>
                    <a:pt x="629" y="555"/>
                  </a:lnTo>
                  <a:lnTo>
                    <a:pt x="1110" y="333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51;p48">
              <a:extLst>
                <a:ext uri="{FF2B5EF4-FFF2-40B4-BE49-F238E27FC236}">
                  <a16:creationId xmlns:a16="http://schemas.microsoft.com/office/drawing/2014/main" id="{1A898830-E2CD-2F08-26F7-35BA4C573FDC}"/>
                </a:ext>
              </a:extLst>
            </p:cNvPr>
            <p:cNvSpPr/>
            <p:nvPr/>
          </p:nvSpPr>
          <p:spPr>
            <a:xfrm>
              <a:off x="5845225" y="1476625"/>
              <a:ext cx="26825" cy="14825"/>
            </a:xfrm>
            <a:custGeom>
              <a:avLst/>
              <a:gdLst/>
              <a:ahLst/>
              <a:cxnLst/>
              <a:rect l="l" t="t" r="r" b="b"/>
              <a:pathLst>
                <a:path w="1073" h="593" extrusionOk="0">
                  <a:moveTo>
                    <a:pt x="555" y="1"/>
                  </a:moveTo>
                  <a:lnTo>
                    <a:pt x="1" y="223"/>
                  </a:lnTo>
                  <a:lnTo>
                    <a:pt x="518" y="592"/>
                  </a:lnTo>
                  <a:lnTo>
                    <a:pt x="1073" y="333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52;p48">
              <a:extLst>
                <a:ext uri="{FF2B5EF4-FFF2-40B4-BE49-F238E27FC236}">
                  <a16:creationId xmlns:a16="http://schemas.microsoft.com/office/drawing/2014/main" id="{82AD9A17-36B8-B402-4311-0A2170D05ABA}"/>
                </a:ext>
              </a:extLst>
            </p:cNvPr>
            <p:cNvSpPr/>
            <p:nvPr/>
          </p:nvSpPr>
          <p:spPr>
            <a:xfrm>
              <a:off x="5713050" y="1680900"/>
              <a:ext cx="138675" cy="214450"/>
            </a:xfrm>
            <a:custGeom>
              <a:avLst/>
              <a:gdLst/>
              <a:ahLst/>
              <a:cxnLst/>
              <a:rect l="l" t="t" r="r" b="b"/>
              <a:pathLst>
                <a:path w="5547" h="8578" extrusionOk="0">
                  <a:moveTo>
                    <a:pt x="481" y="0"/>
                  </a:moveTo>
                  <a:lnTo>
                    <a:pt x="1" y="296"/>
                  </a:lnTo>
                  <a:lnTo>
                    <a:pt x="4992" y="8577"/>
                  </a:lnTo>
                  <a:lnTo>
                    <a:pt x="5546" y="8245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53;p48">
              <a:extLst>
                <a:ext uri="{FF2B5EF4-FFF2-40B4-BE49-F238E27FC236}">
                  <a16:creationId xmlns:a16="http://schemas.microsoft.com/office/drawing/2014/main" id="{FBD41081-791C-4121-8999-DC006AD3051A}"/>
                </a:ext>
              </a:extLst>
            </p:cNvPr>
            <p:cNvSpPr/>
            <p:nvPr/>
          </p:nvSpPr>
          <p:spPr>
            <a:xfrm>
              <a:off x="5709350" y="1688300"/>
              <a:ext cx="128500" cy="207050"/>
            </a:xfrm>
            <a:custGeom>
              <a:avLst/>
              <a:gdLst/>
              <a:ahLst/>
              <a:cxnLst/>
              <a:rect l="l" t="t" r="r" b="b"/>
              <a:pathLst>
                <a:path w="5140" h="8282" extrusionOk="0">
                  <a:moveTo>
                    <a:pt x="149" y="0"/>
                  </a:moveTo>
                  <a:lnTo>
                    <a:pt x="1" y="407"/>
                  </a:lnTo>
                  <a:lnTo>
                    <a:pt x="4585" y="7949"/>
                  </a:lnTo>
                  <a:lnTo>
                    <a:pt x="5140" y="828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54;p48">
              <a:extLst>
                <a:ext uri="{FF2B5EF4-FFF2-40B4-BE49-F238E27FC236}">
                  <a16:creationId xmlns:a16="http://schemas.microsoft.com/office/drawing/2014/main" id="{1A981447-56DF-DF73-D1C5-479CB8FFAB05}"/>
                </a:ext>
              </a:extLst>
            </p:cNvPr>
            <p:cNvSpPr/>
            <p:nvPr/>
          </p:nvSpPr>
          <p:spPr>
            <a:xfrm>
              <a:off x="5839675" y="1563525"/>
              <a:ext cx="125725" cy="200575"/>
            </a:xfrm>
            <a:custGeom>
              <a:avLst/>
              <a:gdLst/>
              <a:ahLst/>
              <a:cxnLst/>
              <a:rect l="l" t="t" r="r" b="b"/>
              <a:pathLst>
                <a:path w="5029" h="8023" extrusionOk="0">
                  <a:moveTo>
                    <a:pt x="4548" y="0"/>
                  </a:moveTo>
                  <a:lnTo>
                    <a:pt x="1" y="7727"/>
                  </a:lnTo>
                  <a:lnTo>
                    <a:pt x="555" y="8023"/>
                  </a:lnTo>
                  <a:lnTo>
                    <a:pt x="5029" y="259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355;p48">
              <a:extLst>
                <a:ext uri="{FF2B5EF4-FFF2-40B4-BE49-F238E27FC236}">
                  <a16:creationId xmlns:a16="http://schemas.microsoft.com/office/drawing/2014/main" id="{ECE180B0-7033-876C-6A0F-69BC5A5B18D0}"/>
                </a:ext>
              </a:extLst>
            </p:cNvPr>
            <p:cNvSpPr/>
            <p:nvPr/>
          </p:nvSpPr>
          <p:spPr>
            <a:xfrm>
              <a:off x="5853550" y="1569975"/>
              <a:ext cx="115550" cy="194125"/>
            </a:xfrm>
            <a:custGeom>
              <a:avLst/>
              <a:gdLst/>
              <a:ahLst/>
              <a:cxnLst/>
              <a:rect l="l" t="t" r="r" b="b"/>
              <a:pathLst>
                <a:path w="4622" h="7765" extrusionOk="0">
                  <a:moveTo>
                    <a:pt x="4474" y="1"/>
                  </a:moveTo>
                  <a:lnTo>
                    <a:pt x="0" y="7765"/>
                  </a:lnTo>
                  <a:lnTo>
                    <a:pt x="555" y="7469"/>
                  </a:lnTo>
                  <a:lnTo>
                    <a:pt x="4622" y="371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356;p48">
              <a:extLst>
                <a:ext uri="{FF2B5EF4-FFF2-40B4-BE49-F238E27FC236}">
                  <a16:creationId xmlns:a16="http://schemas.microsoft.com/office/drawing/2014/main" id="{7F612F24-5A56-B03C-36A1-72D2FFD92766}"/>
                </a:ext>
              </a:extLst>
            </p:cNvPr>
            <p:cNvSpPr/>
            <p:nvPr/>
          </p:nvSpPr>
          <p:spPr>
            <a:xfrm>
              <a:off x="5843375" y="1467400"/>
              <a:ext cx="98000" cy="159900"/>
            </a:xfrm>
            <a:custGeom>
              <a:avLst/>
              <a:gdLst/>
              <a:ahLst/>
              <a:cxnLst/>
              <a:rect l="l" t="t" r="r" b="b"/>
              <a:pathLst>
                <a:path w="3920" h="6396" extrusionOk="0">
                  <a:moveTo>
                    <a:pt x="3402" y="0"/>
                  </a:moveTo>
                  <a:lnTo>
                    <a:pt x="1" y="5841"/>
                  </a:lnTo>
                  <a:lnTo>
                    <a:pt x="407" y="6396"/>
                  </a:lnTo>
                  <a:lnTo>
                    <a:pt x="3919" y="296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357;p48">
              <a:extLst>
                <a:ext uri="{FF2B5EF4-FFF2-40B4-BE49-F238E27FC236}">
                  <a16:creationId xmlns:a16="http://schemas.microsoft.com/office/drawing/2014/main" id="{0110C8CF-2BED-1F99-D398-9057C776F778}"/>
                </a:ext>
              </a:extLst>
            </p:cNvPr>
            <p:cNvSpPr/>
            <p:nvPr/>
          </p:nvSpPr>
          <p:spPr>
            <a:xfrm>
              <a:off x="5853550" y="1474775"/>
              <a:ext cx="91525" cy="152525"/>
            </a:xfrm>
            <a:custGeom>
              <a:avLst/>
              <a:gdLst/>
              <a:ahLst/>
              <a:cxnLst/>
              <a:rect l="l" t="t" r="r" b="b"/>
              <a:pathLst>
                <a:path w="3661" h="6101" extrusionOk="0">
                  <a:moveTo>
                    <a:pt x="3512" y="1"/>
                  </a:moveTo>
                  <a:lnTo>
                    <a:pt x="0" y="6101"/>
                  </a:lnTo>
                  <a:lnTo>
                    <a:pt x="555" y="5805"/>
                  </a:lnTo>
                  <a:lnTo>
                    <a:pt x="3660" y="407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358;p48">
              <a:extLst>
                <a:ext uri="{FF2B5EF4-FFF2-40B4-BE49-F238E27FC236}">
                  <a16:creationId xmlns:a16="http://schemas.microsoft.com/office/drawing/2014/main" id="{4719B749-DC6F-4FD2-0384-C58B02466709}"/>
                </a:ext>
              </a:extLst>
            </p:cNvPr>
            <p:cNvSpPr/>
            <p:nvPr/>
          </p:nvSpPr>
          <p:spPr>
            <a:xfrm>
              <a:off x="5837825" y="1661475"/>
              <a:ext cx="153450" cy="241275"/>
            </a:xfrm>
            <a:custGeom>
              <a:avLst/>
              <a:gdLst/>
              <a:ahLst/>
              <a:cxnLst/>
              <a:rect l="l" t="t" r="r" b="b"/>
              <a:pathLst>
                <a:path w="6138" h="9651" extrusionOk="0">
                  <a:moveTo>
                    <a:pt x="5620" y="1"/>
                  </a:moveTo>
                  <a:lnTo>
                    <a:pt x="1" y="9354"/>
                  </a:lnTo>
                  <a:lnTo>
                    <a:pt x="555" y="9650"/>
                  </a:lnTo>
                  <a:lnTo>
                    <a:pt x="6138" y="223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359;p48">
              <a:extLst>
                <a:ext uri="{FF2B5EF4-FFF2-40B4-BE49-F238E27FC236}">
                  <a16:creationId xmlns:a16="http://schemas.microsoft.com/office/drawing/2014/main" id="{F218BA2A-68FA-930B-6CA4-F7231E2E4723}"/>
                </a:ext>
              </a:extLst>
            </p:cNvPr>
            <p:cNvSpPr/>
            <p:nvPr/>
          </p:nvSpPr>
          <p:spPr>
            <a:xfrm>
              <a:off x="5851700" y="1667025"/>
              <a:ext cx="143275" cy="235725"/>
            </a:xfrm>
            <a:custGeom>
              <a:avLst/>
              <a:gdLst/>
              <a:ahLst/>
              <a:cxnLst/>
              <a:rect l="l" t="t" r="r" b="b"/>
              <a:pathLst>
                <a:path w="5731" h="9429" extrusionOk="0">
                  <a:moveTo>
                    <a:pt x="5583" y="1"/>
                  </a:moveTo>
                  <a:lnTo>
                    <a:pt x="0" y="9428"/>
                  </a:lnTo>
                  <a:lnTo>
                    <a:pt x="481" y="9132"/>
                  </a:lnTo>
                  <a:lnTo>
                    <a:pt x="5731" y="444"/>
                  </a:lnTo>
                  <a:lnTo>
                    <a:pt x="5583" y="1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60;p48">
              <a:extLst>
                <a:ext uri="{FF2B5EF4-FFF2-40B4-BE49-F238E27FC236}">
                  <a16:creationId xmlns:a16="http://schemas.microsoft.com/office/drawing/2014/main" id="{FB8D7504-6B8F-E269-3021-1DC9215539DF}"/>
                </a:ext>
              </a:extLst>
            </p:cNvPr>
            <p:cNvSpPr/>
            <p:nvPr/>
          </p:nvSpPr>
          <p:spPr>
            <a:xfrm>
              <a:off x="5851700" y="1484950"/>
              <a:ext cx="20350" cy="417800"/>
            </a:xfrm>
            <a:custGeom>
              <a:avLst/>
              <a:gdLst/>
              <a:ahLst/>
              <a:cxnLst/>
              <a:rect l="l" t="t" r="r" b="b"/>
              <a:pathLst>
                <a:path w="814" h="16712" extrusionOk="0">
                  <a:moveTo>
                    <a:pt x="814" y="0"/>
                  </a:moveTo>
                  <a:lnTo>
                    <a:pt x="259" y="259"/>
                  </a:lnTo>
                  <a:lnTo>
                    <a:pt x="0" y="16711"/>
                  </a:lnTo>
                  <a:lnTo>
                    <a:pt x="555" y="16415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61;p48">
              <a:extLst>
                <a:ext uri="{FF2B5EF4-FFF2-40B4-BE49-F238E27FC236}">
                  <a16:creationId xmlns:a16="http://schemas.microsoft.com/office/drawing/2014/main" id="{97420450-E5A1-36AA-4BF0-5B93FB8EFB57}"/>
                </a:ext>
              </a:extLst>
            </p:cNvPr>
            <p:cNvSpPr/>
            <p:nvPr/>
          </p:nvSpPr>
          <p:spPr>
            <a:xfrm>
              <a:off x="5837825" y="1482175"/>
              <a:ext cx="20375" cy="420575"/>
            </a:xfrm>
            <a:custGeom>
              <a:avLst/>
              <a:gdLst/>
              <a:ahLst/>
              <a:cxnLst/>
              <a:rect l="l" t="t" r="r" b="b"/>
              <a:pathLst>
                <a:path w="815" h="16823" extrusionOk="0">
                  <a:moveTo>
                    <a:pt x="297" y="1"/>
                  </a:moveTo>
                  <a:lnTo>
                    <a:pt x="1" y="16563"/>
                  </a:lnTo>
                  <a:lnTo>
                    <a:pt x="555" y="16822"/>
                  </a:lnTo>
                  <a:lnTo>
                    <a:pt x="814" y="37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62;p48">
              <a:extLst>
                <a:ext uri="{FF2B5EF4-FFF2-40B4-BE49-F238E27FC236}">
                  <a16:creationId xmlns:a16="http://schemas.microsoft.com/office/drawing/2014/main" id="{0C87E407-3842-90F1-3951-1D6A135216AA}"/>
                </a:ext>
              </a:extLst>
            </p:cNvPr>
            <p:cNvSpPr/>
            <p:nvPr/>
          </p:nvSpPr>
          <p:spPr>
            <a:xfrm>
              <a:off x="5755575" y="1388825"/>
              <a:ext cx="195050" cy="111850"/>
            </a:xfrm>
            <a:custGeom>
              <a:avLst/>
              <a:gdLst/>
              <a:ahLst/>
              <a:cxnLst/>
              <a:rect l="l" t="t" r="r" b="b"/>
              <a:pathLst>
                <a:path w="7802" h="4474" extrusionOk="0">
                  <a:moveTo>
                    <a:pt x="3919" y="1"/>
                  </a:moveTo>
                  <a:lnTo>
                    <a:pt x="259" y="2071"/>
                  </a:lnTo>
                  <a:lnTo>
                    <a:pt x="0" y="1960"/>
                  </a:lnTo>
                  <a:lnTo>
                    <a:pt x="0" y="2219"/>
                  </a:lnTo>
                  <a:lnTo>
                    <a:pt x="3919" y="4474"/>
                  </a:lnTo>
                  <a:lnTo>
                    <a:pt x="7801" y="2219"/>
                  </a:lnTo>
                  <a:lnTo>
                    <a:pt x="7801" y="1960"/>
                  </a:lnTo>
                  <a:lnTo>
                    <a:pt x="7579" y="2071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63;p48">
              <a:extLst>
                <a:ext uri="{FF2B5EF4-FFF2-40B4-BE49-F238E27FC236}">
                  <a16:creationId xmlns:a16="http://schemas.microsoft.com/office/drawing/2014/main" id="{90500723-8AD6-5D42-1907-C410DB185004}"/>
                </a:ext>
              </a:extLst>
            </p:cNvPr>
            <p:cNvSpPr/>
            <p:nvPr/>
          </p:nvSpPr>
          <p:spPr>
            <a:xfrm>
              <a:off x="5755575" y="1382350"/>
              <a:ext cx="195050" cy="111875"/>
            </a:xfrm>
            <a:custGeom>
              <a:avLst/>
              <a:gdLst/>
              <a:ahLst/>
              <a:cxnLst/>
              <a:rect l="l" t="t" r="r" b="b"/>
              <a:pathLst>
                <a:path w="7802" h="4475" extrusionOk="0">
                  <a:moveTo>
                    <a:pt x="3919" y="1"/>
                  </a:moveTo>
                  <a:lnTo>
                    <a:pt x="0" y="2219"/>
                  </a:lnTo>
                  <a:lnTo>
                    <a:pt x="3919" y="4474"/>
                  </a:lnTo>
                  <a:lnTo>
                    <a:pt x="7801" y="2219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64;p48">
              <a:extLst>
                <a:ext uri="{FF2B5EF4-FFF2-40B4-BE49-F238E27FC236}">
                  <a16:creationId xmlns:a16="http://schemas.microsoft.com/office/drawing/2014/main" id="{D2351091-AF84-DAF3-1D61-A30B3E64AD7C}"/>
                </a:ext>
              </a:extLst>
            </p:cNvPr>
            <p:cNvSpPr/>
            <p:nvPr/>
          </p:nvSpPr>
          <p:spPr>
            <a:xfrm>
              <a:off x="5821200" y="1411000"/>
              <a:ext cx="96150" cy="55500"/>
            </a:xfrm>
            <a:custGeom>
              <a:avLst/>
              <a:gdLst/>
              <a:ahLst/>
              <a:cxnLst/>
              <a:rect l="l" t="t" r="r" b="b"/>
              <a:pathLst>
                <a:path w="3846" h="2220" extrusionOk="0">
                  <a:moveTo>
                    <a:pt x="3291" y="1"/>
                  </a:moveTo>
                  <a:lnTo>
                    <a:pt x="0" y="1886"/>
                  </a:lnTo>
                  <a:lnTo>
                    <a:pt x="518" y="2219"/>
                  </a:lnTo>
                  <a:lnTo>
                    <a:pt x="3845" y="260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65;p48">
              <a:extLst>
                <a:ext uri="{FF2B5EF4-FFF2-40B4-BE49-F238E27FC236}">
                  <a16:creationId xmlns:a16="http://schemas.microsoft.com/office/drawing/2014/main" id="{39C6A7A0-1A89-C19E-AC9A-E3D13C760D44}"/>
                </a:ext>
              </a:extLst>
            </p:cNvPr>
            <p:cNvSpPr/>
            <p:nvPr/>
          </p:nvSpPr>
          <p:spPr>
            <a:xfrm>
              <a:off x="5755575" y="1437800"/>
              <a:ext cx="98000" cy="62875"/>
            </a:xfrm>
            <a:custGeom>
              <a:avLst/>
              <a:gdLst/>
              <a:ahLst/>
              <a:cxnLst/>
              <a:rect l="l" t="t" r="r" b="b"/>
              <a:pathLst>
                <a:path w="3920" h="2515" extrusionOk="0">
                  <a:moveTo>
                    <a:pt x="0" y="1"/>
                  </a:moveTo>
                  <a:lnTo>
                    <a:pt x="0" y="260"/>
                  </a:lnTo>
                  <a:lnTo>
                    <a:pt x="3919" y="2515"/>
                  </a:lnTo>
                  <a:lnTo>
                    <a:pt x="3919" y="2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66;p48">
              <a:extLst>
                <a:ext uri="{FF2B5EF4-FFF2-40B4-BE49-F238E27FC236}">
                  <a16:creationId xmlns:a16="http://schemas.microsoft.com/office/drawing/2014/main" id="{E53175D6-487F-0C1C-0AEC-268D9330C79A}"/>
                </a:ext>
              </a:extLst>
            </p:cNvPr>
            <p:cNvSpPr/>
            <p:nvPr/>
          </p:nvSpPr>
          <p:spPr>
            <a:xfrm>
              <a:off x="6010675" y="1647625"/>
              <a:ext cx="73950" cy="98000"/>
            </a:xfrm>
            <a:custGeom>
              <a:avLst/>
              <a:gdLst/>
              <a:ahLst/>
              <a:cxnLst/>
              <a:rect l="l" t="t" r="r" b="b"/>
              <a:pathLst>
                <a:path w="2958" h="3920" extrusionOk="0">
                  <a:moveTo>
                    <a:pt x="2958" y="0"/>
                  </a:moveTo>
                  <a:lnTo>
                    <a:pt x="0" y="1664"/>
                  </a:lnTo>
                  <a:lnTo>
                    <a:pt x="37" y="3919"/>
                  </a:lnTo>
                  <a:lnTo>
                    <a:pt x="2958" y="225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67;p48">
              <a:extLst>
                <a:ext uri="{FF2B5EF4-FFF2-40B4-BE49-F238E27FC236}">
                  <a16:creationId xmlns:a16="http://schemas.microsoft.com/office/drawing/2014/main" id="{E0DECBBA-B2A6-BFD5-3C7B-B45CA992F5D9}"/>
                </a:ext>
              </a:extLst>
            </p:cNvPr>
            <p:cNvSpPr/>
            <p:nvPr/>
          </p:nvSpPr>
          <p:spPr>
            <a:xfrm>
              <a:off x="5990325" y="1636525"/>
              <a:ext cx="94300" cy="52725"/>
            </a:xfrm>
            <a:custGeom>
              <a:avLst/>
              <a:gdLst/>
              <a:ahLst/>
              <a:cxnLst/>
              <a:rect l="l" t="t" r="r" b="b"/>
              <a:pathLst>
                <a:path w="3772" h="2109" extrusionOk="0">
                  <a:moveTo>
                    <a:pt x="2885" y="1"/>
                  </a:moveTo>
                  <a:lnTo>
                    <a:pt x="1" y="1664"/>
                  </a:lnTo>
                  <a:lnTo>
                    <a:pt x="814" y="2108"/>
                  </a:lnTo>
                  <a:lnTo>
                    <a:pt x="3772" y="444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68;p48">
              <a:extLst>
                <a:ext uri="{FF2B5EF4-FFF2-40B4-BE49-F238E27FC236}">
                  <a16:creationId xmlns:a16="http://schemas.microsoft.com/office/drawing/2014/main" id="{0A04733E-60BE-DC87-B46C-827C30F8A03D}"/>
                </a:ext>
              </a:extLst>
            </p:cNvPr>
            <p:cNvSpPr/>
            <p:nvPr/>
          </p:nvSpPr>
          <p:spPr>
            <a:xfrm>
              <a:off x="5990325" y="1678125"/>
              <a:ext cx="21300" cy="67500"/>
            </a:xfrm>
            <a:custGeom>
              <a:avLst/>
              <a:gdLst/>
              <a:ahLst/>
              <a:cxnLst/>
              <a:rect l="l" t="t" r="r" b="b"/>
              <a:pathLst>
                <a:path w="852" h="2700" extrusionOk="0">
                  <a:moveTo>
                    <a:pt x="1" y="0"/>
                  </a:moveTo>
                  <a:lnTo>
                    <a:pt x="1" y="2256"/>
                  </a:lnTo>
                  <a:lnTo>
                    <a:pt x="851" y="2699"/>
                  </a:lnTo>
                  <a:lnTo>
                    <a:pt x="814" y="4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69;p48">
              <a:extLst>
                <a:ext uri="{FF2B5EF4-FFF2-40B4-BE49-F238E27FC236}">
                  <a16:creationId xmlns:a16="http://schemas.microsoft.com/office/drawing/2014/main" id="{35C788BE-B582-D84B-FB13-BE0318ADFDCA}"/>
                </a:ext>
              </a:extLst>
            </p:cNvPr>
            <p:cNvSpPr/>
            <p:nvPr/>
          </p:nvSpPr>
          <p:spPr>
            <a:xfrm>
              <a:off x="5990325" y="1636525"/>
              <a:ext cx="94300" cy="52725"/>
            </a:xfrm>
            <a:custGeom>
              <a:avLst/>
              <a:gdLst/>
              <a:ahLst/>
              <a:cxnLst/>
              <a:rect l="l" t="t" r="r" b="b"/>
              <a:pathLst>
                <a:path w="3772" h="2109" extrusionOk="0">
                  <a:moveTo>
                    <a:pt x="2885" y="1"/>
                  </a:moveTo>
                  <a:lnTo>
                    <a:pt x="1" y="1664"/>
                  </a:lnTo>
                  <a:lnTo>
                    <a:pt x="814" y="2108"/>
                  </a:lnTo>
                  <a:lnTo>
                    <a:pt x="3772" y="444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70;p48">
              <a:extLst>
                <a:ext uri="{FF2B5EF4-FFF2-40B4-BE49-F238E27FC236}">
                  <a16:creationId xmlns:a16="http://schemas.microsoft.com/office/drawing/2014/main" id="{00C7CAC0-032A-B0CE-ECD0-3C2687F3E79E}"/>
                </a:ext>
              </a:extLst>
            </p:cNvPr>
            <p:cNvSpPr/>
            <p:nvPr/>
          </p:nvSpPr>
          <p:spPr>
            <a:xfrm>
              <a:off x="6070750" y="1593100"/>
              <a:ext cx="4650" cy="55475"/>
            </a:xfrm>
            <a:custGeom>
              <a:avLst/>
              <a:gdLst/>
              <a:ahLst/>
              <a:cxnLst/>
              <a:rect l="l" t="t" r="r" b="b"/>
              <a:pathLst>
                <a:path w="186" h="2219" extrusionOk="0">
                  <a:moveTo>
                    <a:pt x="185" y="0"/>
                  </a:moveTo>
                  <a:lnTo>
                    <a:pt x="0" y="111"/>
                  </a:lnTo>
                  <a:lnTo>
                    <a:pt x="0" y="2218"/>
                  </a:lnTo>
                  <a:lnTo>
                    <a:pt x="185" y="2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71;p48">
              <a:extLst>
                <a:ext uri="{FF2B5EF4-FFF2-40B4-BE49-F238E27FC236}">
                  <a16:creationId xmlns:a16="http://schemas.microsoft.com/office/drawing/2014/main" id="{7EB9313E-D2E7-7B90-8C3E-94991B839A8D}"/>
                </a:ext>
              </a:extLst>
            </p:cNvPr>
            <p:cNvSpPr/>
            <p:nvPr/>
          </p:nvSpPr>
          <p:spPr>
            <a:xfrm>
              <a:off x="6062425" y="1590325"/>
              <a:ext cx="8350" cy="58250"/>
            </a:xfrm>
            <a:custGeom>
              <a:avLst/>
              <a:gdLst/>
              <a:ahLst/>
              <a:cxnLst/>
              <a:rect l="l" t="t" r="r" b="b"/>
              <a:pathLst>
                <a:path w="334" h="2330" extrusionOk="0">
                  <a:moveTo>
                    <a:pt x="1" y="0"/>
                  </a:moveTo>
                  <a:lnTo>
                    <a:pt x="1" y="2144"/>
                  </a:lnTo>
                  <a:lnTo>
                    <a:pt x="333" y="2329"/>
                  </a:lnTo>
                  <a:lnTo>
                    <a:pt x="333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72;p48">
              <a:extLst>
                <a:ext uri="{FF2B5EF4-FFF2-40B4-BE49-F238E27FC236}">
                  <a16:creationId xmlns:a16="http://schemas.microsoft.com/office/drawing/2014/main" id="{8099E508-2FD4-EC15-AD00-F763E532C382}"/>
                </a:ext>
              </a:extLst>
            </p:cNvPr>
            <p:cNvSpPr/>
            <p:nvPr/>
          </p:nvSpPr>
          <p:spPr>
            <a:xfrm>
              <a:off x="6062425" y="1588475"/>
              <a:ext cx="12975" cy="7400"/>
            </a:xfrm>
            <a:custGeom>
              <a:avLst/>
              <a:gdLst/>
              <a:ahLst/>
              <a:cxnLst/>
              <a:rect l="l" t="t" r="r" b="b"/>
              <a:pathLst>
                <a:path w="519" h="296" extrusionOk="0">
                  <a:moveTo>
                    <a:pt x="185" y="0"/>
                  </a:moveTo>
                  <a:lnTo>
                    <a:pt x="1" y="74"/>
                  </a:lnTo>
                  <a:lnTo>
                    <a:pt x="333" y="296"/>
                  </a:lnTo>
                  <a:lnTo>
                    <a:pt x="518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73;p48">
              <a:extLst>
                <a:ext uri="{FF2B5EF4-FFF2-40B4-BE49-F238E27FC236}">
                  <a16:creationId xmlns:a16="http://schemas.microsoft.com/office/drawing/2014/main" id="{CDD159D3-81DA-4CAF-98D5-011258D53D7D}"/>
                </a:ext>
              </a:extLst>
            </p:cNvPr>
            <p:cNvSpPr/>
            <p:nvPr/>
          </p:nvSpPr>
          <p:spPr>
            <a:xfrm>
              <a:off x="6062425" y="1590325"/>
              <a:ext cx="8350" cy="58250"/>
            </a:xfrm>
            <a:custGeom>
              <a:avLst/>
              <a:gdLst/>
              <a:ahLst/>
              <a:cxnLst/>
              <a:rect l="l" t="t" r="r" b="b"/>
              <a:pathLst>
                <a:path w="334" h="2330" extrusionOk="0">
                  <a:moveTo>
                    <a:pt x="1" y="0"/>
                  </a:moveTo>
                  <a:lnTo>
                    <a:pt x="1" y="2144"/>
                  </a:lnTo>
                  <a:lnTo>
                    <a:pt x="333" y="2329"/>
                  </a:lnTo>
                  <a:lnTo>
                    <a:pt x="333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74;p48">
              <a:extLst>
                <a:ext uri="{FF2B5EF4-FFF2-40B4-BE49-F238E27FC236}">
                  <a16:creationId xmlns:a16="http://schemas.microsoft.com/office/drawing/2014/main" id="{4B6DCB1C-682E-59F2-C546-0C59419345DB}"/>
                </a:ext>
              </a:extLst>
            </p:cNvPr>
            <p:cNvSpPr/>
            <p:nvPr/>
          </p:nvSpPr>
          <p:spPr>
            <a:xfrm>
              <a:off x="6008825" y="1628200"/>
              <a:ext cx="2800" cy="55500"/>
            </a:xfrm>
            <a:custGeom>
              <a:avLst/>
              <a:gdLst/>
              <a:ahLst/>
              <a:cxnLst/>
              <a:rect l="l" t="t" r="r" b="b"/>
              <a:pathLst>
                <a:path w="112" h="2220" extrusionOk="0">
                  <a:moveTo>
                    <a:pt x="111" y="1"/>
                  </a:moveTo>
                  <a:lnTo>
                    <a:pt x="0" y="75"/>
                  </a:lnTo>
                  <a:lnTo>
                    <a:pt x="0" y="2219"/>
                  </a:lnTo>
                  <a:lnTo>
                    <a:pt x="111" y="210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75;p48">
              <a:extLst>
                <a:ext uri="{FF2B5EF4-FFF2-40B4-BE49-F238E27FC236}">
                  <a16:creationId xmlns:a16="http://schemas.microsoft.com/office/drawing/2014/main" id="{BA31EDE6-2692-618A-6A71-C55F35D03C28}"/>
                </a:ext>
              </a:extLst>
            </p:cNvPr>
            <p:cNvSpPr/>
            <p:nvPr/>
          </p:nvSpPr>
          <p:spPr>
            <a:xfrm>
              <a:off x="6000500" y="16245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1" y="0"/>
                  </a:moveTo>
                  <a:lnTo>
                    <a:pt x="1" y="2181"/>
                  </a:lnTo>
                  <a:lnTo>
                    <a:pt x="333" y="2366"/>
                  </a:lnTo>
                  <a:lnTo>
                    <a:pt x="333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76;p48">
              <a:extLst>
                <a:ext uri="{FF2B5EF4-FFF2-40B4-BE49-F238E27FC236}">
                  <a16:creationId xmlns:a16="http://schemas.microsoft.com/office/drawing/2014/main" id="{2F7038BD-9436-BC94-8252-925C7711A59F}"/>
                </a:ext>
              </a:extLst>
            </p:cNvPr>
            <p:cNvSpPr/>
            <p:nvPr/>
          </p:nvSpPr>
          <p:spPr>
            <a:xfrm>
              <a:off x="6000500" y="1623600"/>
              <a:ext cx="11125" cy="6475"/>
            </a:xfrm>
            <a:custGeom>
              <a:avLst/>
              <a:gdLst/>
              <a:ahLst/>
              <a:cxnLst/>
              <a:rect l="l" t="t" r="r" b="b"/>
              <a:pathLst>
                <a:path w="445" h="259" extrusionOk="0">
                  <a:moveTo>
                    <a:pt x="148" y="0"/>
                  </a:moveTo>
                  <a:lnTo>
                    <a:pt x="1" y="37"/>
                  </a:lnTo>
                  <a:lnTo>
                    <a:pt x="333" y="259"/>
                  </a:lnTo>
                  <a:lnTo>
                    <a:pt x="444" y="18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77;p48">
              <a:extLst>
                <a:ext uri="{FF2B5EF4-FFF2-40B4-BE49-F238E27FC236}">
                  <a16:creationId xmlns:a16="http://schemas.microsoft.com/office/drawing/2014/main" id="{E7CD05C9-389B-DC9F-7670-4705F9AF9552}"/>
                </a:ext>
              </a:extLst>
            </p:cNvPr>
            <p:cNvSpPr/>
            <p:nvPr/>
          </p:nvSpPr>
          <p:spPr>
            <a:xfrm>
              <a:off x="6000500" y="16245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1" y="0"/>
                  </a:moveTo>
                  <a:lnTo>
                    <a:pt x="1" y="2181"/>
                  </a:lnTo>
                  <a:lnTo>
                    <a:pt x="333" y="2366"/>
                  </a:lnTo>
                  <a:lnTo>
                    <a:pt x="333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78;p48">
              <a:extLst>
                <a:ext uri="{FF2B5EF4-FFF2-40B4-BE49-F238E27FC236}">
                  <a16:creationId xmlns:a16="http://schemas.microsoft.com/office/drawing/2014/main" id="{702456BC-02BE-08B4-5A3A-C756E838AE2F}"/>
                </a:ext>
              </a:extLst>
            </p:cNvPr>
            <p:cNvSpPr/>
            <p:nvPr/>
          </p:nvSpPr>
          <p:spPr>
            <a:xfrm>
              <a:off x="6008825" y="1591250"/>
              <a:ext cx="66575" cy="45300"/>
            </a:xfrm>
            <a:custGeom>
              <a:avLst/>
              <a:gdLst/>
              <a:ahLst/>
              <a:cxnLst/>
              <a:rect l="l" t="t" r="r" b="b"/>
              <a:pathLst>
                <a:path w="2663" h="1812" extrusionOk="0">
                  <a:moveTo>
                    <a:pt x="2662" y="0"/>
                  </a:moveTo>
                  <a:lnTo>
                    <a:pt x="0" y="1553"/>
                  </a:lnTo>
                  <a:lnTo>
                    <a:pt x="37" y="1812"/>
                  </a:lnTo>
                  <a:lnTo>
                    <a:pt x="2625" y="333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79;p48">
              <a:extLst>
                <a:ext uri="{FF2B5EF4-FFF2-40B4-BE49-F238E27FC236}">
                  <a16:creationId xmlns:a16="http://schemas.microsoft.com/office/drawing/2014/main" id="{972D8B03-B70E-067F-4434-1791A5A38DF1}"/>
                </a:ext>
              </a:extLst>
            </p:cNvPr>
            <p:cNvSpPr/>
            <p:nvPr/>
          </p:nvSpPr>
          <p:spPr>
            <a:xfrm>
              <a:off x="6000500" y="1587550"/>
              <a:ext cx="74900" cy="42525"/>
            </a:xfrm>
            <a:custGeom>
              <a:avLst/>
              <a:gdLst/>
              <a:ahLst/>
              <a:cxnLst/>
              <a:rect l="l" t="t" r="r" b="b"/>
              <a:pathLst>
                <a:path w="2996" h="1701" extrusionOk="0">
                  <a:moveTo>
                    <a:pt x="2589" y="0"/>
                  </a:moveTo>
                  <a:lnTo>
                    <a:pt x="1" y="1479"/>
                  </a:lnTo>
                  <a:lnTo>
                    <a:pt x="333" y="1701"/>
                  </a:lnTo>
                  <a:lnTo>
                    <a:pt x="2995" y="185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80;p48">
              <a:extLst>
                <a:ext uri="{FF2B5EF4-FFF2-40B4-BE49-F238E27FC236}">
                  <a16:creationId xmlns:a16="http://schemas.microsoft.com/office/drawing/2014/main" id="{3AC5364F-D03A-0A68-0360-E947C7863E3B}"/>
                </a:ext>
              </a:extLst>
            </p:cNvPr>
            <p:cNvSpPr/>
            <p:nvPr/>
          </p:nvSpPr>
          <p:spPr>
            <a:xfrm>
              <a:off x="6039325" y="1579225"/>
              <a:ext cx="8350" cy="32375"/>
            </a:xfrm>
            <a:custGeom>
              <a:avLst/>
              <a:gdLst/>
              <a:ahLst/>
              <a:cxnLst/>
              <a:rect l="l" t="t" r="r" b="b"/>
              <a:pathLst>
                <a:path w="334" h="1295" extrusionOk="0">
                  <a:moveTo>
                    <a:pt x="333" y="1"/>
                  </a:moveTo>
                  <a:lnTo>
                    <a:pt x="0" y="111"/>
                  </a:lnTo>
                  <a:lnTo>
                    <a:pt x="0" y="1294"/>
                  </a:lnTo>
                  <a:lnTo>
                    <a:pt x="333" y="1184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81;p48">
              <a:extLst>
                <a:ext uri="{FF2B5EF4-FFF2-40B4-BE49-F238E27FC236}">
                  <a16:creationId xmlns:a16="http://schemas.microsoft.com/office/drawing/2014/main" id="{DEE405E8-DA39-F10E-DA82-1F02FAE2C313}"/>
                </a:ext>
              </a:extLst>
            </p:cNvPr>
            <p:cNvSpPr/>
            <p:nvPr/>
          </p:nvSpPr>
          <p:spPr>
            <a:xfrm>
              <a:off x="6030075" y="1577375"/>
              <a:ext cx="9275" cy="34225"/>
            </a:xfrm>
            <a:custGeom>
              <a:avLst/>
              <a:gdLst/>
              <a:ahLst/>
              <a:cxnLst/>
              <a:rect l="l" t="t" r="r" b="b"/>
              <a:pathLst>
                <a:path w="371" h="1369" extrusionOk="0">
                  <a:moveTo>
                    <a:pt x="1" y="1"/>
                  </a:moveTo>
                  <a:lnTo>
                    <a:pt x="75" y="1184"/>
                  </a:lnTo>
                  <a:lnTo>
                    <a:pt x="370" y="1368"/>
                  </a:lnTo>
                  <a:lnTo>
                    <a:pt x="3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82;p48">
              <a:extLst>
                <a:ext uri="{FF2B5EF4-FFF2-40B4-BE49-F238E27FC236}">
                  <a16:creationId xmlns:a16="http://schemas.microsoft.com/office/drawing/2014/main" id="{3F2F7CAE-45E5-216D-C786-04F88F365810}"/>
                </a:ext>
              </a:extLst>
            </p:cNvPr>
            <p:cNvSpPr/>
            <p:nvPr/>
          </p:nvSpPr>
          <p:spPr>
            <a:xfrm>
              <a:off x="6030075" y="1573675"/>
              <a:ext cx="17600" cy="8350"/>
            </a:xfrm>
            <a:custGeom>
              <a:avLst/>
              <a:gdLst/>
              <a:ahLst/>
              <a:cxnLst/>
              <a:rect l="l" t="t" r="r" b="b"/>
              <a:pathLst>
                <a:path w="704" h="334" extrusionOk="0">
                  <a:moveTo>
                    <a:pt x="370" y="1"/>
                  </a:moveTo>
                  <a:lnTo>
                    <a:pt x="1" y="149"/>
                  </a:lnTo>
                  <a:lnTo>
                    <a:pt x="370" y="333"/>
                  </a:lnTo>
                  <a:lnTo>
                    <a:pt x="703" y="2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83;p48">
              <a:extLst>
                <a:ext uri="{FF2B5EF4-FFF2-40B4-BE49-F238E27FC236}">
                  <a16:creationId xmlns:a16="http://schemas.microsoft.com/office/drawing/2014/main" id="{C52EDF8B-3866-2260-5478-E6BC06412BC3}"/>
                </a:ext>
              </a:extLst>
            </p:cNvPr>
            <p:cNvSpPr/>
            <p:nvPr/>
          </p:nvSpPr>
          <p:spPr>
            <a:xfrm>
              <a:off x="6030075" y="1577375"/>
              <a:ext cx="9275" cy="34225"/>
            </a:xfrm>
            <a:custGeom>
              <a:avLst/>
              <a:gdLst/>
              <a:ahLst/>
              <a:cxnLst/>
              <a:rect l="l" t="t" r="r" b="b"/>
              <a:pathLst>
                <a:path w="371" h="1369" extrusionOk="0">
                  <a:moveTo>
                    <a:pt x="1" y="1"/>
                  </a:moveTo>
                  <a:lnTo>
                    <a:pt x="1" y="1184"/>
                  </a:lnTo>
                  <a:lnTo>
                    <a:pt x="370" y="1368"/>
                  </a:lnTo>
                  <a:lnTo>
                    <a:pt x="370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84;p48">
              <a:extLst>
                <a:ext uri="{FF2B5EF4-FFF2-40B4-BE49-F238E27FC236}">
                  <a16:creationId xmlns:a16="http://schemas.microsoft.com/office/drawing/2014/main" id="{8055BD81-B778-B57F-E900-32E2A0ABE9DA}"/>
                </a:ext>
              </a:extLst>
            </p:cNvPr>
            <p:cNvSpPr/>
            <p:nvPr/>
          </p:nvSpPr>
          <p:spPr>
            <a:xfrm>
              <a:off x="5860950" y="1370350"/>
              <a:ext cx="44375" cy="61025"/>
            </a:xfrm>
            <a:custGeom>
              <a:avLst/>
              <a:gdLst/>
              <a:ahLst/>
              <a:cxnLst/>
              <a:rect l="l" t="t" r="r" b="b"/>
              <a:pathLst>
                <a:path w="1775" h="2441" extrusionOk="0">
                  <a:moveTo>
                    <a:pt x="665" y="0"/>
                  </a:moveTo>
                  <a:cubicBezTo>
                    <a:pt x="592" y="0"/>
                    <a:pt x="555" y="0"/>
                    <a:pt x="444" y="37"/>
                  </a:cubicBezTo>
                  <a:cubicBezTo>
                    <a:pt x="444" y="111"/>
                    <a:pt x="407" y="111"/>
                    <a:pt x="407" y="111"/>
                  </a:cubicBezTo>
                  <a:lnTo>
                    <a:pt x="0" y="333"/>
                  </a:lnTo>
                  <a:lnTo>
                    <a:pt x="0" y="333"/>
                  </a:lnTo>
                  <a:lnTo>
                    <a:pt x="222" y="296"/>
                  </a:lnTo>
                  <a:lnTo>
                    <a:pt x="222" y="296"/>
                  </a:lnTo>
                  <a:cubicBezTo>
                    <a:pt x="74" y="481"/>
                    <a:pt x="74" y="777"/>
                    <a:pt x="111" y="1109"/>
                  </a:cubicBezTo>
                  <a:cubicBezTo>
                    <a:pt x="259" y="1775"/>
                    <a:pt x="739" y="2255"/>
                    <a:pt x="1146" y="2329"/>
                  </a:cubicBezTo>
                  <a:lnTo>
                    <a:pt x="1109" y="2440"/>
                  </a:lnTo>
                  <a:lnTo>
                    <a:pt x="1405" y="2255"/>
                  </a:lnTo>
                  <a:lnTo>
                    <a:pt x="1479" y="2218"/>
                  </a:lnTo>
                  <a:cubicBezTo>
                    <a:pt x="1701" y="2034"/>
                    <a:pt x="1775" y="1664"/>
                    <a:pt x="1701" y="1220"/>
                  </a:cubicBezTo>
                  <a:cubicBezTo>
                    <a:pt x="1553" y="555"/>
                    <a:pt x="1146" y="37"/>
                    <a:pt x="665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85;p48">
              <a:extLst>
                <a:ext uri="{FF2B5EF4-FFF2-40B4-BE49-F238E27FC236}">
                  <a16:creationId xmlns:a16="http://schemas.microsoft.com/office/drawing/2014/main" id="{EC5B39B2-7146-00CB-5D01-71B9F1D89FF4}"/>
                </a:ext>
              </a:extLst>
            </p:cNvPr>
            <p:cNvSpPr/>
            <p:nvPr/>
          </p:nvSpPr>
          <p:spPr>
            <a:xfrm>
              <a:off x="5850075" y="1377550"/>
              <a:ext cx="46000" cy="57525"/>
            </a:xfrm>
            <a:custGeom>
              <a:avLst/>
              <a:gdLst/>
              <a:ahLst/>
              <a:cxnLst/>
              <a:rect l="l" t="t" r="r" b="b"/>
              <a:pathLst>
                <a:path w="1840" h="2301" extrusionOk="0">
                  <a:moveTo>
                    <a:pt x="617" y="1"/>
                  </a:moveTo>
                  <a:cubicBezTo>
                    <a:pt x="251" y="1"/>
                    <a:pt x="1" y="494"/>
                    <a:pt x="139" y="1117"/>
                  </a:cubicBezTo>
                  <a:cubicBezTo>
                    <a:pt x="287" y="1746"/>
                    <a:pt x="694" y="2263"/>
                    <a:pt x="1174" y="2300"/>
                  </a:cubicBezTo>
                  <a:cubicBezTo>
                    <a:pt x="1581" y="2300"/>
                    <a:pt x="1840" y="1856"/>
                    <a:pt x="1729" y="1191"/>
                  </a:cubicBezTo>
                  <a:cubicBezTo>
                    <a:pt x="1581" y="562"/>
                    <a:pt x="1174" y="45"/>
                    <a:pt x="694" y="8"/>
                  </a:cubicBezTo>
                  <a:cubicBezTo>
                    <a:pt x="668" y="3"/>
                    <a:pt x="642" y="1"/>
                    <a:pt x="617" y="1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86;p48">
              <a:extLst>
                <a:ext uri="{FF2B5EF4-FFF2-40B4-BE49-F238E27FC236}">
                  <a16:creationId xmlns:a16="http://schemas.microsoft.com/office/drawing/2014/main" id="{11F44EA5-DD3C-B596-ECFD-C746531A3567}"/>
                </a:ext>
              </a:extLst>
            </p:cNvPr>
            <p:cNvSpPr/>
            <p:nvPr/>
          </p:nvSpPr>
          <p:spPr>
            <a:xfrm>
              <a:off x="5820275" y="1389750"/>
              <a:ext cx="71200" cy="57325"/>
            </a:xfrm>
            <a:custGeom>
              <a:avLst/>
              <a:gdLst/>
              <a:ahLst/>
              <a:cxnLst/>
              <a:rect l="l" t="t" r="r" b="b"/>
              <a:pathLst>
                <a:path w="2848" h="2293" extrusionOk="0">
                  <a:moveTo>
                    <a:pt x="2219" y="1"/>
                  </a:moveTo>
                  <a:lnTo>
                    <a:pt x="0" y="1258"/>
                  </a:lnTo>
                  <a:lnTo>
                    <a:pt x="74" y="1258"/>
                  </a:lnTo>
                  <a:cubicBezTo>
                    <a:pt x="37" y="1368"/>
                    <a:pt x="0" y="1479"/>
                    <a:pt x="37" y="1664"/>
                  </a:cubicBezTo>
                  <a:cubicBezTo>
                    <a:pt x="74" y="1849"/>
                    <a:pt x="111" y="1997"/>
                    <a:pt x="259" y="2108"/>
                  </a:cubicBezTo>
                  <a:cubicBezTo>
                    <a:pt x="370" y="2182"/>
                    <a:pt x="444" y="2219"/>
                    <a:pt x="555" y="2219"/>
                  </a:cubicBezTo>
                  <a:lnTo>
                    <a:pt x="555" y="2293"/>
                  </a:lnTo>
                  <a:lnTo>
                    <a:pt x="2662" y="1036"/>
                  </a:lnTo>
                  <a:lnTo>
                    <a:pt x="2736" y="1036"/>
                  </a:lnTo>
                  <a:cubicBezTo>
                    <a:pt x="2810" y="925"/>
                    <a:pt x="2847" y="814"/>
                    <a:pt x="2847" y="629"/>
                  </a:cubicBezTo>
                  <a:lnTo>
                    <a:pt x="2847" y="555"/>
                  </a:lnTo>
                  <a:cubicBezTo>
                    <a:pt x="2810" y="259"/>
                    <a:pt x="2588" y="1"/>
                    <a:pt x="2366" y="1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87;p48">
              <a:extLst>
                <a:ext uri="{FF2B5EF4-FFF2-40B4-BE49-F238E27FC236}">
                  <a16:creationId xmlns:a16="http://schemas.microsoft.com/office/drawing/2014/main" id="{2719F201-BF9A-A59F-76F8-7349C81923EE}"/>
                </a:ext>
              </a:extLst>
            </p:cNvPr>
            <p:cNvSpPr/>
            <p:nvPr/>
          </p:nvSpPr>
          <p:spPr>
            <a:xfrm>
              <a:off x="5815650" y="1387900"/>
              <a:ext cx="73975" cy="55475"/>
            </a:xfrm>
            <a:custGeom>
              <a:avLst/>
              <a:gdLst/>
              <a:ahLst/>
              <a:cxnLst/>
              <a:rect l="l" t="t" r="r" b="b"/>
              <a:pathLst>
                <a:path w="2959" h="2219" extrusionOk="0">
                  <a:moveTo>
                    <a:pt x="2293" y="1"/>
                  </a:moveTo>
                  <a:lnTo>
                    <a:pt x="185" y="1295"/>
                  </a:lnTo>
                  <a:cubicBezTo>
                    <a:pt x="37" y="1368"/>
                    <a:pt x="0" y="1553"/>
                    <a:pt x="37" y="1812"/>
                  </a:cubicBezTo>
                  <a:cubicBezTo>
                    <a:pt x="74" y="1997"/>
                    <a:pt x="148" y="2108"/>
                    <a:pt x="259" y="2219"/>
                  </a:cubicBezTo>
                  <a:lnTo>
                    <a:pt x="444" y="2108"/>
                  </a:lnTo>
                  <a:lnTo>
                    <a:pt x="814" y="1886"/>
                  </a:lnTo>
                  <a:lnTo>
                    <a:pt x="2958" y="592"/>
                  </a:lnTo>
                  <a:lnTo>
                    <a:pt x="2958" y="555"/>
                  </a:lnTo>
                  <a:cubicBezTo>
                    <a:pt x="2921" y="222"/>
                    <a:pt x="2662" y="1"/>
                    <a:pt x="2441" y="1"/>
                  </a:cubicBezTo>
                  <a:close/>
                </a:path>
              </a:pathLst>
            </a:custGeom>
            <a:solidFill>
              <a:srgbClr val="DE5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88;p48">
              <a:extLst>
                <a:ext uri="{FF2B5EF4-FFF2-40B4-BE49-F238E27FC236}">
                  <a16:creationId xmlns:a16="http://schemas.microsoft.com/office/drawing/2014/main" id="{E0DADC50-1183-0E39-341E-0EC4A6A62511}"/>
                </a:ext>
              </a:extLst>
            </p:cNvPr>
            <p:cNvSpPr/>
            <p:nvPr/>
          </p:nvSpPr>
          <p:spPr>
            <a:xfrm>
              <a:off x="5815650" y="1420250"/>
              <a:ext cx="22200" cy="26825"/>
            </a:xfrm>
            <a:custGeom>
              <a:avLst/>
              <a:gdLst/>
              <a:ahLst/>
              <a:cxnLst/>
              <a:rect l="l" t="t" r="r" b="b"/>
              <a:pathLst>
                <a:path w="888" h="1073" extrusionOk="0">
                  <a:moveTo>
                    <a:pt x="370" y="1"/>
                  </a:moveTo>
                  <a:cubicBezTo>
                    <a:pt x="296" y="1"/>
                    <a:pt x="259" y="1"/>
                    <a:pt x="222" y="38"/>
                  </a:cubicBezTo>
                  <a:cubicBezTo>
                    <a:pt x="37" y="74"/>
                    <a:pt x="0" y="259"/>
                    <a:pt x="37" y="518"/>
                  </a:cubicBezTo>
                  <a:cubicBezTo>
                    <a:pt x="74" y="703"/>
                    <a:pt x="148" y="814"/>
                    <a:pt x="259" y="925"/>
                  </a:cubicBezTo>
                  <a:cubicBezTo>
                    <a:pt x="370" y="999"/>
                    <a:pt x="444" y="1073"/>
                    <a:pt x="555" y="1073"/>
                  </a:cubicBezTo>
                  <a:cubicBezTo>
                    <a:pt x="592" y="1073"/>
                    <a:pt x="703" y="1073"/>
                    <a:pt x="740" y="999"/>
                  </a:cubicBezTo>
                  <a:cubicBezTo>
                    <a:pt x="814" y="925"/>
                    <a:pt x="888" y="777"/>
                    <a:pt x="888" y="592"/>
                  </a:cubicBezTo>
                  <a:lnTo>
                    <a:pt x="888" y="555"/>
                  </a:lnTo>
                  <a:cubicBezTo>
                    <a:pt x="814" y="222"/>
                    <a:pt x="592" y="1"/>
                    <a:pt x="370" y="1"/>
                  </a:cubicBezTo>
                  <a:close/>
                </a:path>
              </a:pathLst>
            </a:custGeom>
            <a:solidFill>
              <a:srgbClr val="5E0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89;p48">
              <a:extLst>
                <a:ext uri="{FF2B5EF4-FFF2-40B4-BE49-F238E27FC236}">
                  <a16:creationId xmlns:a16="http://schemas.microsoft.com/office/drawing/2014/main" id="{281E7A37-CFA6-65CC-BE2D-446B632B1686}"/>
                </a:ext>
              </a:extLst>
            </p:cNvPr>
            <p:cNvSpPr/>
            <p:nvPr/>
          </p:nvSpPr>
          <p:spPr>
            <a:xfrm>
              <a:off x="5653900" y="1254800"/>
              <a:ext cx="429800" cy="358650"/>
            </a:xfrm>
            <a:custGeom>
              <a:avLst/>
              <a:gdLst/>
              <a:ahLst/>
              <a:cxnLst/>
              <a:rect l="l" t="t" r="r" b="b"/>
              <a:pathLst>
                <a:path w="17192" h="14346" extrusionOk="0">
                  <a:moveTo>
                    <a:pt x="629" y="1"/>
                  </a:moveTo>
                  <a:lnTo>
                    <a:pt x="1" y="1258"/>
                  </a:lnTo>
                  <a:lnTo>
                    <a:pt x="16453" y="14345"/>
                  </a:lnTo>
                  <a:lnTo>
                    <a:pt x="17192" y="13236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90;p48">
              <a:extLst>
                <a:ext uri="{FF2B5EF4-FFF2-40B4-BE49-F238E27FC236}">
                  <a16:creationId xmlns:a16="http://schemas.microsoft.com/office/drawing/2014/main" id="{B6B4923A-2FEB-0669-5DE1-957DB2595B88}"/>
                </a:ext>
              </a:extLst>
            </p:cNvPr>
            <p:cNvSpPr/>
            <p:nvPr/>
          </p:nvSpPr>
          <p:spPr>
            <a:xfrm>
              <a:off x="5660375" y="1264050"/>
              <a:ext cx="415025" cy="341075"/>
            </a:xfrm>
            <a:custGeom>
              <a:avLst/>
              <a:gdLst/>
              <a:ahLst/>
              <a:cxnLst/>
              <a:rect l="l" t="t" r="r" b="b"/>
              <a:pathLst>
                <a:path w="16601" h="13643" extrusionOk="0">
                  <a:moveTo>
                    <a:pt x="481" y="0"/>
                  </a:moveTo>
                  <a:lnTo>
                    <a:pt x="0" y="777"/>
                  </a:lnTo>
                  <a:lnTo>
                    <a:pt x="16157" y="13643"/>
                  </a:lnTo>
                  <a:lnTo>
                    <a:pt x="16600" y="1290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91;p48">
              <a:extLst>
                <a:ext uri="{FF2B5EF4-FFF2-40B4-BE49-F238E27FC236}">
                  <a16:creationId xmlns:a16="http://schemas.microsoft.com/office/drawing/2014/main" id="{1145370F-842F-6D07-8678-E9B64AC096EF}"/>
                </a:ext>
              </a:extLst>
            </p:cNvPr>
            <p:cNvSpPr/>
            <p:nvPr/>
          </p:nvSpPr>
          <p:spPr>
            <a:xfrm>
              <a:off x="5660375" y="1264050"/>
              <a:ext cx="404850" cy="341075"/>
            </a:xfrm>
            <a:custGeom>
              <a:avLst/>
              <a:gdLst/>
              <a:ahLst/>
              <a:cxnLst/>
              <a:rect l="l" t="t" r="r" b="b"/>
              <a:pathLst>
                <a:path w="16194" h="13643" extrusionOk="0">
                  <a:moveTo>
                    <a:pt x="481" y="0"/>
                  </a:moveTo>
                  <a:lnTo>
                    <a:pt x="0" y="777"/>
                  </a:lnTo>
                  <a:lnTo>
                    <a:pt x="16157" y="13643"/>
                  </a:lnTo>
                  <a:lnTo>
                    <a:pt x="16194" y="13495"/>
                  </a:lnTo>
                  <a:lnTo>
                    <a:pt x="259" y="777"/>
                  </a:lnTo>
                  <a:lnTo>
                    <a:pt x="629" y="11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92;p48">
              <a:extLst>
                <a:ext uri="{FF2B5EF4-FFF2-40B4-BE49-F238E27FC236}">
                  <a16:creationId xmlns:a16="http://schemas.microsoft.com/office/drawing/2014/main" id="{3D0CBDCE-1203-D79C-98C5-BD7B7FB38143}"/>
                </a:ext>
              </a:extLst>
            </p:cNvPr>
            <p:cNvSpPr/>
            <p:nvPr/>
          </p:nvSpPr>
          <p:spPr>
            <a:xfrm>
              <a:off x="5616925" y="1198425"/>
              <a:ext cx="484350" cy="387300"/>
            </a:xfrm>
            <a:custGeom>
              <a:avLst/>
              <a:gdLst/>
              <a:ahLst/>
              <a:cxnLst/>
              <a:rect l="l" t="t" r="r" b="b"/>
              <a:pathLst>
                <a:path w="19374" h="15492" extrusionOk="0">
                  <a:moveTo>
                    <a:pt x="703" y="1"/>
                  </a:moveTo>
                  <a:lnTo>
                    <a:pt x="1" y="407"/>
                  </a:lnTo>
                  <a:lnTo>
                    <a:pt x="2108" y="2256"/>
                  </a:lnTo>
                  <a:lnTo>
                    <a:pt x="18671" y="15491"/>
                  </a:lnTo>
                  <a:lnTo>
                    <a:pt x="19373" y="15048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93;p48">
              <a:extLst>
                <a:ext uri="{FF2B5EF4-FFF2-40B4-BE49-F238E27FC236}">
                  <a16:creationId xmlns:a16="http://schemas.microsoft.com/office/drawing/2014/main" id="{D54B5E62-DC8F-5C76-8FB0-0D8F25E18409}"/>
                </a:ext>
              </a:extLst>
            </p:cNvPr>
            <p:cNvSpPr/>
            <p:nvPr/>
          </p:nvSpPr>
          <p:spPr>
            <a:xfrm>
              <a:off x="6065200" y="1574600"/>
              <a:ext cx="36075" cy="38850"/>
            </a:xfrm>
            <a:custGeom>
              <a:avLst/>
              <a:gdLst/>
              <a:ahLst/>
              <a:cxnLst/>
              <a:rect l="l" t="t" r="r" b="b"/>
              <a:pathLst>
                <a:path w="1443" h="1554" extrusionOk="0">
                  <a:moveTo>
                    <a:pt x="1442" y="1"/>
                  </a:moveTo>
                  <a:lnTo>
                    <a:pt x="740" y="444"/>
                  </a:lnTo>
                  <a:lnTo>
                    <a:pt x="1" y="1553"/>
                  </a:lnTo>
                  <a:lnTo>
                    <a:pt x="518" y="1258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94;p48">
              <a:extLst>
                <a:ext uri="{FF2B5EF4-FFF2-40B4-BE49-F238E27FC236}">
                  <a16:creationId xmlns:a16="http://schemas.microsoft.com/office/drawing/2014/main" id="{67EC3B28-D767-DA8A-6F5C-4ABB406282D8}"/>
                </a:ext>
              </a:extLst>
            </p:cNvPr>
            <p:cNvSpPr/>
            <p:nvPr/>
          </p:nvSpPr>
          <p:spPr>
            <a:xfrm>
              <a:off x="5812875" y="1398075"/>
              <a:ext cx="45325" cy="61025"/>
            </a:xfrm>
            <a:custGeom>
              <a:avLst/>
              <a:gdLst/>
              <a:ahLst/>
              <a:cxnLst/>
              <a:rect l="l" t="t" r="r" b="b"/>
              <a:pathLst>
                <a:path w="1813" h="2441" extrusionOk="0">
                  <a:moveTo>
                    <a:pt x="703" y="0"/>
                  </a:moveTo>
                  <a:cubicBezTo>
                    <a:pt x="629" y="0"/>
                    <a:pt x="555" y="0"/>
                    <a:pt x="481" y="37"/>
                  </a:cubicBezTo>
                  <a:cubicBezTo>
                    <a:pt x="481" y="111"/>
                    <a:pt x="444" y="111"/>
                    <a:pt x="444" y="111"/>
                  </a:cubicBezTo>
                  <a:lnTo>
                    <a:pt x="1" y="333"/>
                  </a:lnTo>
                  <a:lnTo>
                    <a:pt x="1" y="333"/>
                  </a:lnTo>
                  <a:lnTo>
                    <a:pt x="259" y="296"/>
                  </a:lnTo>
                  <a:lnTo>
                    <a:pt x="259" y="296"/>
                  </a:lnTo>
                  <a:cubicBezTo>
                    <a:pt x="111" y="481"/>
                    <a:pt x="111" y="777"/>
                    <a:pt x="148" y="1109"/>
                  </a:cubicBezTo>
                  <a:cubicBezTo>
                    <a:pt x="296" y="1775"/>
                    <a:pt x="740" y="2255"/>
                    <a:pt x="1184" y="2329"/>
                  </a:cubicBezTo>
                  <a:lnTo>
                    <a:pt x="1110" y="2440"/>
                  </a:lnTo>
                  <a:lnTo>
                    <a:pt x="1442" y="2255"/>
                  </a:lnTo>
                  <a:lnTo>
                    <a:pt x="1479" y="2218"/>
                  </a:lnTo>
                  <a:cubicBezTo>
                    <a:pt x="1738" y="2034"/>
                    <a:pt x="1812" y="1664"/>
                    <a:pt x="1738" y="1220"/>
                  </a:cubicBezTo>
                  <a:cubicBezTo>
                    <a:pt x="1590" y="555"/>
                    <a:pt x="1184" y="37"/>
                    <a:pt x="703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95;p48">
              <a:extLst>
                <a:ext uri="{FF2B5EF4-FFF2-40B4-BE49-F238E27FC236}">
                  <a16:creationId xmlns:a16="http://schemas.microsoft.com/office/drawing/2014/main" id="{3FD49356-1BE2-283C-7C04-C6E82C84C794}"/>
                </a:ext>
              </a:extLst>
            </p:cNvPr>
            <p:cNvSpPr/>
            <p:nvPr/>
          </p:nvSpPr>
          <p:spPr>
            <a:xfrm>
              <a:off x="5801775" y="1403625"/>
              <a:ext cx="47175" cy="58250"/>
            </a:xfrm>
            <a:custGeom>
              <a:avLst/>
              <a:gdLst/>
              <a:ahLst/>
              <a:cxnLst/>
              <a:rect l="l" t="t" r="r" b="b"/>
              <a:pathLst>
                <a:path w="1887" h="2330" extrusionOk="0">
                  <a:moveTo>
                    <a:pt x="740" y="0"/>
                  </a:moveTo>
                  <a:cubicBezTo>
                    <a:pt x="260" y="0"/>
                    <a:pt x="1" y="481"/>
                    <a:pt x="186" y="1109"/>
                  </a:cubicBezTo>
                  <a:cubicBezTo>
                    <a:pt x="334" y="1775"/>
                    <a:pt x="740" y="2292"/>
                    <a:pt x="1184" y="2329"/>
                  </a:cubicBezTo>
                  <a:cubicBezTo>
                    <a:pt x="1628" y="2329"/>
                    <a:pt x="1886" y="1849"/>
                    <a:pt x="1739" y="1220"/>
                  </a:cubicBezTo>
                  <a:cubicBezTo>
                    <a:pt x="1628" y="555"/>
                    <a:pt x="1184" y="74"/>
                    <a:pt x="740" y="0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96;p48">
              <a:extLst>
                <a:ext uri="{FF2B5EF4-FFF2-40B4-BE49-F238E27FC236}">
                  <a16:creationId xmlns:a16="http://schemas.microsoft.com/office/drawing/2014/main" id="{C3B10FE8-5BAF-40AA-5984-46E7BDCD482B}"/>
                </a:ext>
              </a:extLst>
            </p:cNvPr>
            <p:cNvSpPr/>
            <p:nvPr/>
          </p:nvSpPr>
          <p:spPr>
            <a:xfrm>
              <a:off x="5554075" y="1101375"/>
              <a:ext cx="116500" cy="258825"/>
            </a:xfrm>
            <a:custGeom>
              <a:avLst/>
              <a:gdLst/>
              <a:ahLst/>
              <a:cxnLst/>
              <a:rect l="l" t="t" r="r" b="b"/>
              <a:pathLst>
                <a:path w="4660" h="10353" extrusionOk="0">
                  <a:moveTo>
                    <a:pt x="2182" y="1"/>
                  </a:moveTo>
                  <a:cubicBezTo>
                    <a:pt x="2182" y="1"/>
                    <a:pt x="370" y="2773"/>
                    <a:pt x="186" y="5546"/>
                  </a:cubicBezTo>
                  <a:cubicBezTo>
                    <a:pt x="1" y="8319"/>
                    <a:pt x="592" y="9946"/>
                    <a:pt x="592" y="9946"/>
                  </a:cubicBezTo>
                  <a:lnTo>
                    <a:pt x="1443" y="10352"/>
                  </a:lnTo>
                  <a:lnTo>
                    <a:pt x="4659" y="5509"/>
                  </a:lnTo>
                  <a:lnTo>
                    <a:pt x="3587" y="888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97;p48">
              <a:extLst>
                <a:ext uri="{FF2B5EF4-FFF2-40B4-BE49-F238E27FC236}">
                  <a16:creationId xmlns:a16="http://schemas.microsoft.com/office/drawing/2014/main" id="{74575666-D440-8DBA-D7CB-0890F3F072DC}"/>
                </a:ext>
              </a:extLst>
            </p:cNvPr>
            <p:cNvSpPr/>
            <p:nvPr/>
          </p:nvSpPr>
          <p:spPr>
            <a:xfrm>
              <a:off x="5643725" y="1098600"/>
              <a:ext cx="70275" cy="140525"/>
            </a:xfrm>
            <a:custGeom>
              <a:avLst/>
              <a:gdLst/>
              <a:ahLst/>
              <a:cxnLst/>
              <a:rect l="l" t="t" r="r" b="b"/>
              <a:pathLst>
                <a:path w="2811" h="5621" extrusionOk="0">
                  <a:moveTo>
                    <a:pt x="1702" y="1"/>
                  </a:moveTo>
                  <a:lnTo>
                    <a:pt x="1" y="962"/>
                  </a:lnTo>
                  <a:lnTo>
                    <a:pt x="1110" y="5620"/>
                  </a:lnTo>
                  <a:lnTo>
                    <a:pt x="2811" y="462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D6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98;p48">
              <a:extLst>
                <a:ext uri="{FF2B5EF4-FFF2-40B4-BE49-F238E27FC236}">
                  <a16:creationId xmlns:a16="http://schemas.microsoft.com/office/drawing/2014/main" id="{269FC9F2-CA6E-D9A8-52F3-4A892730F4EC}"/>
                </a:ext>
              </a:extLst>
            </p:cNvPr>
            <p:cNvSpPr/>
            <p:nvPr/>
          </p:nvSpPr>
          <p:spPr>
            <a:xfrm>
              <a:off x="5608625" y="1076425"/>
              <a:ext cx="77650" cy="46225"/>
            </a:xfrm>
            <a:custGeom>
              <a:avLst/>
              <a:gdLst/>
              <a:ahLst/>
              <a:cxnLst/>
              <a:rect l="l" t="t" r="r" b="b"/>
              <a:pathLst>
                <a:path w="3106" h="1849" extrusionOk="0">
                  <a:moveTo>
                    <a:pt x="1701" y="0"/>
                  </a:moveTo>
                  <a:lnTo>
                    <a:pt x="0" y="999"/>
                  </a:lnTo>
                  <a:lnTo>
                    <a:pt x="1405" y="1849"/>
                  </a:lnTo>
                  <a:lnTo>
                    <a:pt x="3106" y="88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DB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99;p48">
              <a:extLst>
                <a:ext uri="{FF2B5EF4-FFF2-40B4-BE49-F238E27FC236}">
                  <a16:creationId xmlns:a16="http://schemas.microsoft.com/office/drawing/2014/main" id="{D306F5B0-BBA6-E484-EBA1-2B1CAA98FA31}"/>
                </a:ext>
              </a:extLst>
            </p:cNvPr>
            <p:cNvSpPr/>
            <p:nvPr/>
          </p:nvSpPr>
          <p:spPr>
            <a:xfrm>
              <a:off x="5591050" y="1214150"/>
              <a:ext cx="122950" cy="146975"/>
            </a:xfrm>
            <a:custGeom>
              <a:avLst/>
              <a:gdLst/>
              <a:ahLst/>
              <a:cxnLst/>
              <a:rect l="l" t="t" r="r" b="b"/>
              <a:pathLst>
                <a:path w="4918" h="5879" extrusionOk="0">
                  <a:moveTo>
                    <a:pt x="4918" y="0"/>
                  </a:moveTo>
                  <a:lnTo>
                    <a:pt x="3217" y="998"/>
                  </a:lnTo>
                  <a:lnTo>
                    <a:pt x="1" y="5878"/>
                  </a:lnTo>
                  <a:lnTo>
                    <a:pt x="1664" y="4917"/>
                  </a:lnTo>
                  <a:lnTo>
                    <a:pt x="3069" y="3327"/>
                  </a:lnTo>
                  <a:lnTo>
                    <a:pt x="2515" y="2884"/>
                  </a:lnTo>
                  <a:lnTo>
                    <a:pt x="3143" y="1627"/>
                  </a:lnTo>
                  <a:lnTo>
                    <a:pt x="3993" y="1183"/>
                  </a:lnTo>
                  <a:lnTo>
                    <a:pt x="4178" y="136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400;p48">
              <a:extLst>
                <a:ext uri="{FF2B5EF4-FFF2-40B4-BE49-F238E27FC236}">
                  <a16:creationId xmlns:a16="http://schemas.microsoft.com/office/drawing/2014/main" id="{8FE39F09-22A0-D85F-95A7-7C1ABA73DE14}"/>
                </a:ext>
              </a:extLst>
            </p:cNvPr>
            <p:cNvSpPr/>
            <p:nvPr/>
          </p:nvSpPr>
          <p:spPr>
            <a:xfrm>
              <a:off x="5660375" y="1264050"/>
              <a:ext cx="15725" cy="19425"/>
            </a:xfrm>
            <a:custGeom>
              <a:avLst/>
              <a:gdLst/>
              <a:ahLst/>
              <a:cxnLst/>
              <a:rect l="l" t="t" r="r" b="b"/>
              <a:pathLst>
                <a:path w="629" h="777" extrusionOk="0">
                  <a:moveTo>
                    <a:pt x="481" y="0"/>
                  </a:moveTo>
                  <a:lnTo>
                    <a:pt x="0" y="777"/>
                  </a:lnTo>
                  <a:lnTo>
                    <a:pt x="259" y="777"/>
                  </a:lnTo>
                  <a:lnTo>
                    <a:pt x="629" y="11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401;p48">
              <a:extLst>
                <a:ext uri="{FF2B5EF4-FFF2-40B4-BE49-F238E27FC236}">
                  <a16:creationId xmlns:a16="http://schemas.microsoft.com/office/drawing/2014/main" id="{3529E573-63DD-7ED7-5FEA-B317CB9145B9}"/>
                </a:ext>
              </a:extLst>
            </p:cNvPr>
            <p:cNvSpPr/>
            <p:nvPr/>
          </p:nvSpPr>
          <p:spPr>
            <a:xfrm>
              <a:off x="5560550" y="1128175"/>
              <a:ext cx="48075" cy="163625"/>
            </a:xfrm>
            <a:custGeom>
              <a:avLst/>
              <a:gdLst/>
              <a:ahLst/>
              <a:cxnLst/>
              <a:rect l="l" t="t" r="r" b="b"/>
              <a:pathLst>
                <a:path w="1923" h="6545" extrusionOk="0">
                  <a:moveTo>
                    <a:pt x="1331" y="1"/>
                  </a:moveTo>
                  <a:lnTo>
                    <a:pt x="592" y="297"/>
                  </a:lnTo>
                  <a:lnTo>
                    <a:pt x="1" y="6545"/>
                  </a:lnTo>
                  <a:lnTo>
                    <a:pt x="259" y="6360"/>
                  </a:lnTo>
                  <a:lnTo>
                    <a:pt x="1923" y="3513"/>
                  </a:lnTo>
                  <a:lnTo>
                    <a:pt x="1849" y="777"/>
                  </a:lnTo>
                  <a:lnTo>
                    <a:pt x="1147" y="371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402;p48">
              <a:extLst>
                <a:ext uri="{FF2B5EF4-FFF2-40B4-BE49-F238E27FC236}">
                  <a16:creationId xmlns:a16="http://schemas.microsoft.com/office/drawing/2014/main" id="{B0485588-730C-AEFD-28E4-84F99163A2DD}"/>
                </a:ext>
              </a:extLst>
            </p:cNvPr>
            <p:cNvSpPr/>
            <p:nvPr/>
          </p:nvSpPr>
          <p:spPr>
            <a:xfrm>
              <a:off x="5540225" y="1135575"/>
              <a:ext cx="62875" cy="156225"/>
            </a:xfrm>
            <a:custGeom>
              <a:avLst/>
              <a:gdLst/>
              <a:ahLst/>
              <a:cxnLst/>
              <a:rect l="l" t="t" r="r" b="b"/>
              <a:pathLst>
                <a:path w="2515" h="6249" extrusionOk="0">
                  <a:moveTo>
                    <a:pt x="1405" y="1"/>
                  </a:moveTo>
                  <a:lnTo>
                    <a:pt x="0" y="3661"/>
                  </a:lnTo>
                  <a:lnTo>
                    <a:pt x="185" y="5694"/>
                  </a:lnTo>
                  <a:lnTo>
                    <a:pt x="814" y="6249"/>
                  </a:lnTo>
                  <a:lnTo>
                    <a:pt x="2514" y="3402"/>
                  </a:lnTo>
                  <a:lnTo>
                    <a:pt x="2366" y="629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403;p48">
              <a:extLst>
                <a:ext uri="{FF2B5EF4-FFF2-40B4-BE49-F238E27FC236}">
                  <a16:creationId xmlns:a16="http://schemas.microsoft.com/office/drawing/2014/main" id="{574D9E28-1EB5-D566-3C9B-F1ECECCD8DFE}"/>
                </a:ext>
              </a:extLst>
            </p:cNvPr>
            <p:cNvSpPr/>
            <p:nvPr/>
          </p:nvSpPr>
          <p:spPr>
            <a:xfrm>
              <a:off x="5599375" y="1147600"/>
              <a:ext cx="9250" cy="73025"/>
            </a:xfrm>
            <a:custGeom>
              <a:avLst/>
              <a:gdLst/>
              <a:ahLst/>
              <a:cxnLst/>
              <a:rect l="l" t="t" r="r" b="b"/>
              <a:pathLst>
                <a:path w="370" h="2921" extrusionOk="0">
                  <a:moveTo>
                    <a:pt x="296" y="0"/>
                  </a:moveTo>
                  <a:lnTo>
                    <a:pt x="0" y="148"/>
                  </a:lnTo>
                  <a:lnTo>
                    <a:pt x="148" y="2921"/>
                  </a:lnTo>
                  <a:lnTo>
                    <a:pt x="370" y="273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404;p48">
              <a:extLst>
                <a:ext uri="{FF2B5EF4-FFF2-40B4-BE49-F238E27FC236}">
                  <a16:creationId xmlns:a16="http://schemas.microsoft.com/office/drawing/2014/main" id="{1A95EDE6-B37C-71B4-8752-A385DF07AD71}"/>
                </a:ext>
              </a:extLst>
            </p:cNvPr>
            <p:cNvSpPr/>
            <p:nvPr/>
          </p:nvSpPr>
          <p:spPr>
            <a:xfrm>
              <a:off x="5560550" y="1216000"/>
              <a:ext cx="48075" cy="75800"/>
            </a:xfrm>
            <a:custGeom>
              <a:avLst/>
              <a:gdLst/>
              <a:ahLst/>
              <a:cxnLst/>
              <a:rect l="l" t="t" r="r" b="b"/>
              <a:pathLst>
                <a:path w="1923" h="3032" extrusionOk="0">
                  <a:moveTo>
                    <a:pt x="1923" y="0"/>
                  </a:moveTo>
                  <a:lnTo>
                    <a:pt x="1701" y="185"/>
                  </a:lnTo>
                  <a:lnTo>
                    <a:pt x="1" y="3032"/>
                  </a:lnTo>
                  <a:lnTo>
                    <a:pt x="259" y="2847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405;p48">
              <a:extLst>
                <a:ext uri="{FF2B5EF4-FFF2-40B4-BE49-F238E27FC236}">
                  <a16:creationId xmlns:a16="http://schemas.microsoft.com/office/drawing/2014/main" id="{C985F577-B49E-0A5E-A269-459F0A7A03B5}"/>
                </a:ext>
              </a:extLst>
            </p:cNvPr>
            <p:cNvSpPr/>
            <p:nvPr/>
          </p:nvSpPr>
          <p:spPr>
            <a:xfrm>
              <a:off x="5544850" y="1221000"/>
              <a:ext cx="25900" cy="30850"/>
            </a:xfrm>
            <a:custGeom>
              <a:avLst/>
              <a:gdLst/>
              <a:ahLst/>
              <a:cxnLst/>
              <a:rect l="l" t="t" r="r" b="b"/>
              <a:pathLst>
                <a:path w="1036" h="1234" extrusionOk="0">
                  <a:moveTo>
                    <a:pt x="315" y="1"/>
                  </a:moveTo>
                  <a:cubicBezTo>
                    <a:pt x="139" y="1"/>
                    <a:pt x="0" y="138"/>
                    <a:pt x="0" y="355"/>
                  </a:cubicBezTo>
                  <a:cubicBezTo>
                    <a:pt x="0" y="650"/>
                    <a:pt x="259" y="1020"/>
                    <a:pt x="518" y="1168"/>
                  </a:cubicBezTo>
                  <a:cubicBezTo>
                    <a:pt x="606" y="1212"/>
                    <a:pt x="688" y="1233"/>
                    <a:pt x="759" y="1233"/>
                  </a:cubicBezTo>
                  <a:cubicBezTo>
                    <a:pt x="926" y="1233"/>
                    <a:pt x="1035" y="1117"/>
                    <a:pt x="1035" y="909"/>
                  </a:cubicBezTo>
                  <a:cubicBezTo>
                    <a:pt x="1035" y="576"/>
                    <a:pt x="813" y="207"/>
                    <a:pt x="518" y="59"/>
                  </a:cubicBezTo>
                  <a:cubicBezTo>
                    <a:pt x="448" y="19"/>
                    <a:pt x="379" y="1"/>
                    <a:pt x="315" y="1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406;p48">
              <a:extLst>
                <a:ext uri="{FF2B5EF4-FFF2-40B4-BE49-F238E27FC236}">
                  <a16:creationId xmlns:a16="http://schemas.microsoft.com/office/drawing/2014/main" id="{67635382-E2D4-A6C8-8682-FEB32C26A4C4}"/>
                </a:ext>
              </a:extLst>
            </p:cNvPr>
            <p:cNvSpPr/>
            <p:nvPr/>
          </p:nvSpPr>
          <p:spPr>
            <a:xfrm>
              <a:off x="5549450" y="1221525"/>
              <a:ext cx="20375" cy="26825"/>
            </a:xfrm>
            <a:custGeom>
              <a:avLst/>
              <a:gdLst/>
              <a:ahLst/>
              <a:cxnLst/>
              <a:rect l="l" t="t" r="r" b="b"/>
              <a:pathLst>
                <a:path w="815" h="1073" extrusionOk="0">
                  <a:moveTo>
                    <a:pt x="149" y="1"/>
                  </a:moveTo>
                  <a:lnTo>
                    <a:pt x="1" y="408"/>
                  </a:lnTo>
                  <a:cubicBezTo>
                    <a:pt x="112" y="629"/>
                    <a:pt x="112" y="814"/>
                    <a:pt x="297" y="962"/>
                  </a:cubicBezTo>
                  <a:lnTo>
                    <a:pt x="740" y="1073"/>
                  </a:lnTo>
                  <a:cubicBezTo>
                    <a:pt x="814" y="999"/>
                    <a:pt x="814" y="962"/>
                    <a:pt x="814" y="851"/>
                  </a:cubicBezTo>
                  <a:cubicBezTo>
                    <a:pt x="814" y="592"/>
                    <a:pt x="555" y="186"/>
                    <a:pt x="297" y="38"/>
                  </a:cubicBezTo>
                  <a:cubicBezTo>
                    <a:pt x="260" y="38"/>
                    <a:pt x="186" y="1"/>
                    <a:pt x="149" y="1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407;p48">
              <a:extLst>
                <a:ext uri="{FF2B5EF4-FFF2-40B4-BE49-F238E27FC236}">
                  <a16:creationId xmlns:a16="http://schemas.microsoft.com/office/drawing/2014/main" id="{FD2BB7D6-FA06-B9B0-AF0D-CC4D01F431BE}"/>
                </a:ext>
              </a:extLst>
            </p:cNvPr>
            <p:cNvSpPr/>
            <p:nvPr/>
          </p:nvSpPr>
          <p:spPr>
            <a:xfrm>
              <a:off x="5551300" y="1229850"/>
              <a:ext cx="16675" cy="12050"/>
            </a:xfrm>
            <a:custGeom>
              <a:avLst/>
              <a:gdLst/>
              <a:ahLst/>
              <a:cxnLst/>
              <a:rect l="l" t="t" r="r" b="b"/>
              <a:pathLst>
                <a:path w="667" h="482" extrusionOk="0">
                  <a:moveTo>
                    <a:pt x="481" y="1"/>
                  </a:moveTo>
                  <a:cubicBezTo>
                    <a:pt x="371" y="111"/>
                    <a:pt x="186" y="222"/>
                    <a:pt x="1" y="296"/>
                  </a:cubicBezTo>
                  <a:cubicBezTo>
                    <a:pt x="38" y="370"/>
                    <a:pt x="38" y="444"/>
                    <a:pt x="75" y="481"/>
                  </a:cubicBezTo>
                  <a:cubicBezTo>
                    <a:pt x="260" y="407"/>
                    <a:pt x="481" y="370"/>
                    <a:pt x="666" y="370"/>
                  </a:cubicBezTo>
                  <a:cubicBezTo>
                    <a:pt x="629" y="222"/>
                    <a:pt x="592" y="75"/>
                    <a:pt x="481" y="1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408;p48">
              <a:extLst>
                <a:ext uri="{FF2B5EF4-FFF2-40B4-BE49-F238E27FC236}">
                  <a16:creationId xmlns:a16="http://schemas.microsoft.com/office/drawing/2014/main" id="{90AB7A0C-E7E4-5BE2-316F-D7769C656C4E}"/>
                </a:ext>
              </a:extLst>
            </p:cNvPr>
            <p:cNvSpPr/>
            <p:nvPr/>
          </p:nvSpPr>
          <p:spPr>
            <a:xfrm>
              <a:off x="5544850" y="1229500"/>
              <a:ext cx="18500" cy="21975"/>
            </a:xfrm>
            <a:custGeom>
              <a:avLst/>
              <a:gdLst/>
              <a:ahLst/>
              <a:cxnLst/>
              <a:rect l="l" t="t" r="r" b="b"/>
              <a:pathLst>
                <a:path w="740" h="879" extrusionOk="0">
                  <a:moveTo>
                    <a:pt x="187" y="1"/>
                  </a:moveTo>
                  <a:cubicBezTo>
                    <a:pt x="71" y="1"/>
                    <a:pt x="0" y="83"/>
                    <a:pt x="0" y="236"/>
                  </a:cubicBezTo>
                  <a:cubicBezTo>
                    <a:pt x="0" y="458"/>
                    <a:pt x="148" y="754"/>
                    <a:pt x="370" y="828"/>
                  </a:cubicBezTo>
                  <a:cubicBezTo>
                    <a:pt x="427" y="862"/>
                    <a:pt x="484" y="879"/>
                    <a:pt x="536" y="879"/>
                  </a:cubicBezTo>
                  <a:cubicBezTo>
                    <a:pt x="651" y="879"/>
                    <a:pt x="739" y="796"/>
                    <a:pt x="739" y="643"/>
                  </a:cubicBezTo>
                  <a:cubicBezTo>
                    <a:pt x="739" y="421"/>
                    <a:pt x="629" y="125"/>
                    <a:pt x="370" y="52"/>
                  </a:cubicBezTo>
                  <a:cubicBezTo>
                    <a:pt x="301" y="17"/>
                    <a:pt x="239" y="1"/>
                    <a:pt x="187" y="1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409;p48">
              <a:extLst>
                <a:ext uri="{FF2B5EF4-FFF2-40B4-BE49-F238E27FC236}">
                  <a16:creationId xmlns:a16="http://schemas.microsoft.com/office/drawing/2014/main" id="{8FB0E1B7-ADCC-45BC-E431-20129BF2F9A8}"/>
                </a:ext>
              </a:extLst>
            </p:cNvPr>
            <p:cNvSpPr/>
            <p:nvPr/>
          </p:nvSpPr>
          <p:spPr>
            <a:xfrm>
              <a:off x="5547600" y="1235575"/>
              <a:ext cx="9275" cy="11700"/>
            </a:xfrm>
            <a:custGeom>
              <a:avLst/>
              <a:gdLst/>
              <a:ahLst/>
              <a:cxnLst/>
              <a:rect l="l" t="t" r="r" b="b"/>
              <a:pathLst>
                <a:path w="371" h="468" extrusionOk="0">
                  <a:moveTo>
                    <a:pt x="102" y="1"/>
                  </a:moveTo>
                  <a:cubicBezTo>
                    <a:pt x="39" y="1"/>
                    <a:pt x="1" y="61"/>
                    <a:pt x="1" y="141"/>
                  </a:cubicBezTo>
                  <a:cubicBezTo>
                    <a:pt x="1" y="252"/>
                    <a:pt x="75" y="400"/>
                    <a:pt x="186" y="437"/>
                  </a:cubicBezTo>
                  <a:cubicBezTo>
                    <a:pt x="207" y="459"/>
                    <a:pt x="232" y="468"/>
                    <a:pt x="257" y="468"/>
                  </a:cubicBezTo>
                  <a:cubicBezTo>
                    <a:pt x="315" y="468"/>
                    <a:pt x="371" y="415"/>
                    <a:pt x="371" y="363"/>
                  </a:cubicBezTo>
                  <a:cubicBezTo>
                    <a:pt x="371" y="215"/>
                    <a:pt x="260" y="67"/>
                    <a:pt x="186" y="30"/>
                  </a:cubicBezTo>
                  <a:cubicBezTo>
                    <a:pt x="155" y="10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410;p48">
              <a:extLst>
                <a:ext uri="{FF2B5EF4-FFF2-40B4-BE49-F238E27FC236}">
                  <a16:creationId xmlns:a16="http://schemas.microsoft.com/office/drawing/2014/main" id="{0F0EF431-B58A-A3C2-AEE4-67EDE002809E}"/>
                </a:ext>
              </a:extLst>
            </p:cNvPr>
            <p:cNvSpPr/>
            <p:nvPr/>
          </p:nvSpPr>
          <p:spPr>
            <a:xfrm>
              <a:off x="5579025" y="1157250"/>
              <a:ext cx="9275" cy="11475"/>
            </a:xfrm>
            <a:custGeom>
              <a:avLst/>
              <a:gdLst/>
              <a:ahLst/>
              <a:cxnLst/>
              <a:rect l="l" t="t" r="r" b="b"/>
              <a:pathLst>
                <a:path w="371" h="459" extrusionOk="0">
                  <a:moveTo>
                    <a:pt x="89" y="0"/>
                  </a:moveTo>
                  <a:cubicBezTo>
                    <a:pt x="34" y="0"/>
                    <a:pt x="1" y="33"/>
                    <a:pt x="1" y="132"/>
                  </a:cubicBezTo>
                  <a:cubicBezTo>
                    <a:pt x="1" y="243"/>
                    <a:pt x="75" y="391"/>
                    <a:pt x="186" y="428"/>
                  </a:cubicBezTo>
                  <a:cubicBezTo>
                    <a:pt x="207" y="449"/>
                    <a:pt x="232" y="458"/>
                    <a:pt x="257" y="458"/>
                  </a:cubicBezTo>
                  <a:cubicBezTo>
                    <a:pt x="315" y="458"/>
                    <a:pt x="371" y="406"/>
                    <a:pt x="371" y="354"/>
                  </a:cubicBezTo>
                  <a:cubicBezTo>
                    <a:pt x="371" y="206"/>
                    <a:pt x="260" y="58"/>
                    <a:pt x="186" y="21"/>
                  </a:cubicBezTo>
                  <a:cubicBezTo>
                    <a:pt x="149" y="9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411;p48">
              <a:extLst>
                <a:ext uri="{FF2B5EF4-FFF2-40B4-BE49-F238E27FC236}">
                  <a16:creationId xmlns:a16="http://schemas.microsoft.com/office/drawing/2014/main" id="{523AB84C-586F-9C9B-0420-A02B31AA08FC}"/>
                </a:ext>
              </a:extLst>
            </p:cNvPr>
            <p:cNvSpPr/>
            <p:nvPr/>
          </p:nvSpPr>
          <p:spPr>
            <a:xfrm>
              <a:off x="5579950" y="1156825"/>
              <a:ext cx="8350" cy="10200"/>
            </a:xfrm>
            <a:custGeom>
              <a:avLst/>
              <a:gdLst/>
              <a:ahLst/>
              <a:cxnLst/>
              <a:rect l="l" t="t" r="r" b="b"/>
              <a:pathLst>
                <a:path w="334" h="408" extrusionOk="0">
                  <a:moveTo>
                    <a:pt x="75" y="1"/>
                  </a:moveTo>
                  <a:lnTo>
                    <a:pt x="1" y="149"/>
                  </a:lnTo>
                  <a:cubicBezTo>
                    <a:pt x="38" y="223"/>
                    <a:pt x="38" y="334"/>
                    <a:pt x="149" y="371"/>
                  </a:cubicBezTo>
                  <a:lnTo>
                    <a:pt x="334" y="408"/>
                  </a:lnTo>
                  <a:lnTo>
                    <a:pt x="334" y="334"/>
                  </a:lnTo>
                  <a:cubicBezTo>
                    <a:pt x="334" y="223"/>
                    <a:pt x="223" y="38"/>
                    <a:pt x="149" y="1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412;p48">
              <a:extLst>
                <a:ext uri="{FF2B5EF4-FFF2-40B4-BE49-F238E27FC236}">
                  <a16:creationId xmlns:a16="http://schemas.microsoft.com/office/drawing/2014/main" id="{CB49F54C-EEF3-91ED-0F19-6F13E7B24721}"/>
                </a:ext>
              </a:extLst>
            </p:cNvPr>
            <p:cNvSpPr/>
            <p:nvPr/>
          </p:nvSpPr>
          <p:spPr>
            <a:xfrm>
              <a:off x="5580875" y="1158675"/>
              <a:ext cx="7425" cy="6500"/>
            </a:xfrm>
            <a:custGeom>
              <a:avLst/>
              <a:gdLst/>
              <a:ahLst/>
              <a:cxnLst/>
              <a:rect l="l" t="t" r="r" b="b"/>
              <a:pathLst>
                <a:path w="297" h="260" extrusionOk="0">
                  <a:moveTo>
                    <a:pt x="186" y="1"/>
                  </a:moveTo>
                  <a:cubicBezTo>
                    <a:pt x="149" y="75"/>
                    <a:pt x="112" y="112"/>
                    <a:pt x="1" y="149"/>
                  </a:cubicBezTo>
                  <a:cubicBezTo>
                    <a:pt x="1" y="186"/>
                    <a:pt x="38" y="186"/>
                    <a:pt x="38" y="260"/>
                  </a:cubicBezTo>
                  <a:cubicBezTo>
                    <a:pt x="149" y="186"/>
                    <a:pt x="223" y="186"/>
                    <a:pt x="297" y="149"/>
                  </a:cubicBezTo>
                  <a:cubicBezTo>
                    <a:pt x="223" y="112"/>
                    <a:pt x="223" y="75"/>
                    <a:pt x="186" y="1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413;p48">
              <a:extLst>
                <a:ext uri="{FF2B5EF4-FFF2-40B4-BE49-F238E27FC236}">
                  <a16:creationId xmlns:a16="http://schemas.microsoft.com/office/drawing/2014/main" id="{8ED6E134-94F5-943E-AEA7-3A383BD70499}"/>
                </a:ext>
              </a:extLst>
            </p:cNvPr>
            <p:cNvSpPr/>
            <p:nvPr/>
          </p:nvSpPr>
          <p:spPr>
            <a:xfrm>
              <a:off x="5579025" y="1159775"/>
              <a:ext cx="6500" cy="8550"/>
            </a:xfrm>
            <a:custGeom>
              <a:avLst/>
              <a:gdLst/>
              <a:ahLst/>
              <a:cxnLst/>
              <a:rect l="l" t="t" r="r" b="b"/>
              <a:pathLst>
                <a:path w="260" h="342" extrusionOk="0">
                  <a:moveTo>
                    <a:pt x="73" y="0"/>
                  </a:moveTo>
                  <a:cubicBezTo>
                    <a:pt x="38" y="0"/>
                    <a:pt x="1" y="52"/>
                    <a:pt x="1" y="105"/>
                  </a:cubicBezTo>
                  <a:cubicBezTo>
                    <a:pt x="1" y="216"/>
                    <a:pt x="38" y="290"/>
                    <a:pt x="112" y="327"/>
                  </a:cubicBezTo>
                  <a:cubicBezTo>
                    <a:pt x="142" y="336"/>
                    <a:pt x="166" y="341"/>
                    <a:pt x="186" y="341"/>
                  </a:cubicBezTo>
                  <a:cubicBezTo>
                    <a:pt x="240" y="341"/>
                    <a:pt x="260" y="307"/>
                    <a:pt x="260" y="253"/>
                  </a:cubicBezTo>
                  <a:cubicBezTo>
                    <a:pt x="260" y="142"/>
                    <a:pt x="223" y="68"/>
                    <a:pt x="112" y="31"/>
                  </a:cubicBezTo>
                  <a:cubicBezTo>
                    <a:pt x="101" y="9"/>
                    <a:pt x="87" y="0"/>
                    <a:pt x="73" y="0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414;p48">
              <a:extLst>
                <a:ext uri="{FF2B5EF4-FFF2-40B4-BE49-F238E27FC236}">
                  <a16:creationId xmlns:a16="http://schemas.microsoft.com/office/drawing/2014/main" id="{64083FDD-BE2C-0953-BA12-2EBA5A938019}"/>
                </a:ext>
              </a:extLst>
            </p:cNvPr>
            <p:cNvSpPr/>
            <p:nvPr/>
          </p:nvSpPr>
          <p:spPr>
            <a:xfrm>
              <a:off x="5579950" y="1162375"/>
              <a:ext cx="4650" cy="5025"/>
            </a:xfrm>
            <a:custGeom>
              <a:avLst/>
              <a:gdLst/>
              <a:ahLst/>
              <a:cxnLst/>
              <a:rect l="l" t="t" r="r" b="b"/>
              <a:pathLst>
                <a:path w="186" h="201" extrusionOk="0">
                  <a:moveTo>
                    <a:pt x="75" y="1"/>
                  </a:moveTo>
                  <a:cubicBezTo>
                    <a:pt x="38" y="1"/>
                    <a:pt x="1" y="1"/>
                    <a:pt x="1" y="38"/>
                  </a:cubicBezTo>
                  <a:cubicBezTo>
                    <a:pt x="1" y="75"/>
                    <a:pt x="38" y="149"/>
                    <a:pt x="75" y="186"/>
                  </a:cubicBezTo>
                  <a:cubicBezTo>
                    <a:pt x="97" y="196"/>
                    <a:pt x="115" y="201"/>
                    <a:pt x="130" y="201"/>
                  </a:cubicBezTo>
                  <a:cubicBezTo>
                    <a:pt x="167" y="201"/>
                    <a:pt x="186" y="175"/>
                    <a:pt x="186" y="149"/>
                  </a:cubicBezTo>
                  <a:cubicBezTo>
                    <a:pt x="186" y="112"/>
                    <a:pt x="112" y="38"/>
                    <a:pt x="75" y="1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415;p48">
              <a:extLst>
                <a:ext uri="{FF2B5EF4-FFF2-40B4-BE49-F238E27FC236}">
                  <a16:creationId xmlns:a16="http://schemas.microsoft.com/office/drawing/2014/main" id="{7740B9DF-0195-3ABD-DB42-765CECEC8F5B}"/>
                </a:ext>
              </a:extLst>
            </p:cNvPr>
            <p:cNvSpPr/>
            <p:nvPr/>
          </p:nvSpPr>
          <p:spPr>
            <a:xfrm>
              <a:off x="4767525" y="1484025"/>
              <a:ext cx="617450" cy="363275"/>
            </a:xfrm>
            <a:custGeom>
              <a:avLst/>
              <a:gdLst/>
              <a:ahLst/>
              <a:cxnLst/>
              <a:rect l="l" t="t" r="r" b="b"/>
              <a:pathLst>
                <a:path w="24698" h="14531" extrusionOk="0">
                  <a:moveTo>
                    <a:pt x="12349" y="1"/>
                  </a:moveTo>
                  <a:lnTo>
                    <a:pt x="814" y="6951"/>
                  </a:lnTo>
                  <a:lnTo>
                    <a:pt x="1" y="6507"/>
                  </a:lnTo>
                  <a:lnTo>
                    <a:pt x="38" y="7432"/>
                  </a:lnTo>
                  <a:lnTo>
                    <a:pt x="12349" y="14530"/>
                  </a:lnTo>
                  <a:lnTo>
                    <a:pt x="24623" y="7432"/>
                  </a:lnTo>
                  <a:lnTo>
                    <a:pt x="24697" y="6507"/>
                  </a:lnTo>
                  <a:lnTo>
                    <a:pt x="23847" y="6951"/>
                  </a:lnTo>
                  <a:lnTo>
                    <a:pt x="12349" y="1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416;p48">
              <a:extLst>
                <a:ext uri="{FF2B5EF4-FFF2-40B4-BE49-F238E27FC236}">
                  <a16:creationId xmlns:a16="http://schemas.microsoft.com/office/drawing/2014/main" id="{D26DF0AC-2D06-26CD-95B1-9B2476C38B60}"/>
                </a:ext>
              </a:extLst>
            </p:cNvPr>
            <p:cNvSpPr/>
            <p:nvPr/>
          </p:nvSpPr>
          <p:spPr>
            <a:xfrm>
              <a:off x="4767525" y="1459075"/>
              <a:ext cx="617450" cy="366950"/>
            </a:xfrm>
            <a:custGeom>
              <a:avLst/>
              <a:gdLst/>
              <a:ahLst/>
              <a:cxnLst/>
              <a:rect l="l" t="t" r="r" b="b"/>
              <a:pathLst>
                <a:path w="24698" h="14678" extrusionOk="0">
                  <a:moveTo>
                    <a:pt x="12349" y="0"/>
                  </a:moveTo>
                  <a:lnTo>
                    <a:pt x="1" y="7505"/>
                  </a:lnTo>
                  <a:lnTo>
                    <a:pt x="12349" y="14678"/>
                  </a:lnTo>
                  <a:lnTo>
                    <a:pt x="24697" y="7505"/>
                  </a:lnTo>
                  <a:lnTo>
                    <a:pt x="1234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417;p48">
              <a:extLst>
                <a:ext uri="{FF2B5EF4-FFF2-40B4-BE49-F238E27FC236}">
                  <a16:creationId xmlns:a16="http://schemas.microsoft.com/office/drawing/2014/main" id="{3E721E1C-94A1-67D6-2FCC-3C084BE0BCEC}"/>
                </a:ext>
              </a:extLst>
            </p:cNvPr>
            <p:cNvSpPr/>
            <p:nvPr/>
          </p:nvSpPr>
          <p:spPr>
            <a:xfrm>
              <a:off x="4826675" y="1499750"/>
              <a:ext cx="499125" cy="295775"/>
            </a:xfrm>
            <a:custGeom>
              <a:avLst/>
              <a:gdLst/>
              <a:ahLst/>
              <a:cxnLst/>
              <a:rect l="l" t="t" r="r" b="b"/>
              <a:pathLst>
                <a:path w="19965" h="11831" extrusionOk="0">
                  <a:moveTo>
                    <a:pt x="9983" y="0"/>
                  </a:moveTo>
                  <a:lnTo>
                    <a:pt x="1" y="6063"/>
                  </a:lnTo>
                  <a:lnTo>
                    <a:pt x="9983" y="11831"/>
                  </a:lnTo>
                  <a:lnTo>
                    <a:pt x="19965" y="6063"/>
                  </a:lnTo>
                  <a:lnTo>
                    <a:pt x="9983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418;p48">
              <a:extLst>
                <a:ext uri="{FF2B5EF4-FFF2-40B4-BE49-F238E27FC236}">
                  <a16:creationId xmlns:a16="http://schemas.microsoft.com/office/drawing/2014/main" id="{8016F945-AA64-6A88-7CFF-66D8163DCBEC}"/>
                </a:ext>
              </a:extLst>
            </p:cNvPr>
            <p:cNvSpPr/>
            <p:nvPr/>
          </p:nvSpPr>
          <p:spPr>
            <a:xfrm>
              <a:off x="4920950" y="1571825"/>
              <a:ext cx="154375" cy="90600"/>
            </a:xfrm>
            <a:custGeom>
              <a:avLst/>
              <a:gdLst/>
              <a:ahLst/>
              <a:cxnLst/>
              <a:rect l="l" t="t" r="r" b="b"/>
              <a:pathLst>
                <a:path w="6175" h="3624" extrusionOk="0">
                  <a:moveTo>
                    <a:pt x="1554" y="1"/>
                  </a:moveTo>
                  <a:lnTo>
                    <a:pt x="1" y="851"/>
                  </a:lnTo>
                  <a:lnTo>
                    <a:pt x="4807" y="3624"/>
                  </a:lnTo>
                  <a:lnTo>
                    <a:pt x="6175" y="266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419;p48">
              <a:extLst>
                <a:ext uri="{FF2B5EF4-FFF2-40B4-BE49-F238E27FC236}">
                  <a16:creationId xmlns:a16="http://schemas.microsoft.com/office/drawing/2014/main" id="{4F899E20-702D-E270-1B42-1BC0713966A0}"/>
                </a:ext>
              </a:extLst>
            </p:cNvPr>
            <p:cNvSpPr/>
            <p:nvPr/>
          </p:nvSpPr>
          <p:spPr>
            <a:xfrm>
              <a:off x="5076225" y="1646700"/>
              <a:ext cx="308750" cy="200600"/>
            </a:xfrm>
            <a:custGeom>
              <a:avLst/>
              <a:gdLst/>
              <a:ahLst/>
              <a:cxnLst/>
              <a:rect l="l" t="t" r="r" b="b"/>
              <a:pathLst>
                <a:path w="12350" h="8024" extrusionOk="0">
                  <a:moveTo>
                    <a:pt x="12349" y="0"/>
                  </a:moveTo>
                  <a:lnTo>
                    <a:pt x="1" y="7173"/>
                  </a:lnTo>
                  <a:lnTo>
                    <a:pt x="1" y="8023"/>
                  </a:lnTo>
                  <a:lnTo>
                    <a:pt x="12275" y="925"/>
                  </a:lnTo>
                  <a:lnTo>
                    <a:pt x="12349" y="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420;p48">
              <a:extLst>
                <a:ext uri="{FF2B5EF4-FFF2-40B4-BE49-F238E27FC236}">
                  <a16:creationId xmlns:a16="http://schemas.microsoft.com/office/drawing/2014/main" id="{35750038-FFFA-39E1-40A4-AAE4E94734B1}"/>
                </a:ext>
              </a:extLst>
            </p:cNvPr>
            <p:cNvSpPr/>
            <p:nvPr/>
          </p:nvSpPr>
          <p:spPr>
            <a:xfrm>
              <a:off x="4854400" y="1333375"/>
              <a:ext cx="133125" cy="152525"/>
            </a:xfrm>
            <a:custGeom>
              <a:avLst/>
              <a:gdLst/>
              <a:ahLst/>
              <a:cxnLst/>
              <a:rect l="l" t="t" r="r" b="b"/>
              <a:pathLst>
                <a:path w="5325" h="6101" extrusionOk="0">
                  <a:moveTo>
                    <a:pt x="4585" y="0"/>
                  </a:moveTo>
                  <a:lnTo>
                    <a:pt x="3883" y="777"/>
                  </a:lnTo>
                  <a:lnTo>
                    <a:pt x="3328" y="1479"/>
                  </a:lnTo>
                  <a:lnTo>
                    <a:pt x="2996" y="1960"/>
                  </a:lnTo>
                  <a:lnTo>
                    <a:pt x="1517" y="3734"/>
                  </a:lnTo>
                  <a:lnTo>
                    <a:pt x="1110" y="4252"/>
                  </a:lnTo>
                  <a:lnTo>
                    <a:pt x="777" y="4659"/>
                  </a:lnTo>
                  <a:lnTo>
                    <a:pt x="629" y="4843"/>
                  </a:lnTo>
                  <a:lnTo>
                    <a:pt x="592" y="4917"/>
                  </a:lnTo>
                  <a:lnTo>
                    <a:pt x="1" y="5657"/>
                  </a:lnTo>
                  <a:lnTo>
                    <a:pt x="445" y="5916"/>
                  </a:lnTo>
                  <a:lnTo>
                    <a:pt x="777" y="6100"/>
                  </a:lnTo>
                  <a:lnTo>
                    <a:pt x="925" y="5953"/>
                  </a:lnTo>
                  <a:lnTo>
                    <a:pt x="1258" y="5546"/>
                  </a:lnTo>
                  <a:lnTo>
                    <a:pt x="1295" y="5509"/>
                  </a:lnTo>
                  <a:lnTo>
                    <a:pt x="1849" y="4806"/>
                  </a:lnTo>
                  <a:lnTo>
                    <a:pt x="3476" y="2773"/>
                  </a:lnTo>
                  <a:lnTo>
                    <a:pt x="3809" y="2329"/>
                  </a:lnTo>
                  <a:lnTo>
                    <a:pt x="4400" y="1627"/>
                  </a:lnTo>
                  <a:lnTo>
                    <a:pt x="5325" y="407"/>
                  </a:lnTo>
                  <a:lnTo>
                    <a:pt x="4585" y="0"/>
                  </a:lnTo>
                  <a:close/>
                </a:path>
              </a:pathLst>
            </a:custGeom>
            <a:solidFill>
              <a:srgbClr val="3D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421;p48">
              <a:extLst>
                <a:ext uri="{FF2B5EF4-FFF2-40B4-BE49-F238E27FC236}">
                  <a16:creationId xmlns:a16="http://schemas.microsoft.com/office/drawing/2014/main" id="{30AC9DA2-10AA-7B8A-06D8-5BE7EFE5E20A}"/>
                </a:ext>
              </a:extLst>
            </p:cNvPr>
            <p:cNvSpPr/>
            <p:nvPr/>
          </p:nvSpPr>
          <p:spPr>
            <a:xfrm>
              <a:off x="4873825" y="1343525"/>
              <a:ext cx="125725" cy="168250"/>
            </a:xfrm>
            <a:custGeom>
              <a:avLst/>
              <a:gdLst/>
              <a:ahLst/>
              <a:cxnLst/>
              <a:rect l="l" t="t" r="r" b="b"/>
              <a:pathLst>
                <a:path w="5029" h="6730" extrusionOk="0">
                  <a:moveTo>
                    <a:pt x="4548" y="1"/>
                  </a:moveTo>
                  <a:lnTo>
                    <a:pt x="3623" y="1221"/>
                  </a:lnTo>
                  <a:lnTo>
                    <a:pt x="3032" y="1923"/>
                  </a:lnTo>
                  <a:lnTo>
                    <a:pt x="2699" y="2367"/>
                  </a:lnTo>
                  <a:lnTo>
                    <a:pt x="1072" y="4400"/>
                  </a:lnTo>
                  <a:lnTo>
                    <a:pt x="518" y="5103"/>
                  </a:lnTo>
                  <a:lnTo>
                    <a:pt x="481" y="5140"/>
                  </a:lnTo>
                  <a:lnTo>
                    <a:pt x="148" y="5547"/>
                  </a:lnTo>
                  <a:lnTo>
                    <a:pt x="0" y="5694"/>
                  </a:lnTo>
                  <a:lnTo>
                    <a:pt x="37" y="6730"/>
                  </a:lnTo>
                  <a:lnTo>
                    <a:pt x="259" y="6397"/>
                  </a:lnTo>
                  <a:lnTo>
                    <a:pt x="518" y="6101"/>
                  </a:lnTo>
                  <a:lnTo>
                    <a:pt x="851" y="5657"/>
                  </a:lnTo>
                  <a:lnTo>
                    <a:pt x="1405" y="4955"/>
                  </a:lnTo>
                  <a:lnTo>
                    <a:pt x="2995" y="2922"/>
                  </a:lnTo>
                  <a:lnTo>
                    <a:pt x="3365" y="2404"/>
                  </a:lnTo>
                  <a:lnTo>
                    <a:pt x="3882" y="1776"/>
                  </a:lnTo>
                  <a:lnTo>
                    <a:pt x="5028" y="297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422;p48">
              <a:extLst>
                <a:ext uri="{FF2B5EF4-FFF2-40B4-BE49-F238E27FC236}">
                  <a16:creationId xmlns:a16="http://schemas.microsoft.com/office/drawing/2014/main" id="{845C465D-4857-88B5-F731-E31EDA37B65A}"/>
                </a:ext>
              </a:extLst>
            </p:cNvPr>
            <p:cNvSpPr/>
            <p:nvPr/>
          </p:nvSpPr>
          <p:spPr>
            <a:xfrm>
              <a:off x="4883075" y="1291775"/>
              <a:ext cx="35125" cy="27750"/>
            </a:xfrm>
            <a:custGeom>
              <a:avLst/>
              <a:gdLst/>
              <a:ahLst/>
              <a:cxnLst/>
              <a:rect l="l" t="t" r="r" b="b"/>
              <a:pathLst>
                <a:path w="1405" h="1110" extrusionOk="0">
                  <a:moveTo>
                    <a:pt x="555" y="1"/>
                  </a:moveTo>
                  <a:lnTo>
                    <a:pt x="518" y="38"/>
                  </a:lnTo>
                  <a:lnTo>
                    <a:pt x="407" y="148"/>
                  </a:lnTo>
                  <a:lnTo>
                    <a:pt x="407" y="185"/>
                  </a:lnTo>
                  <a:lnTo>
                    <a:pt x="0" y="592"/>
                  </a:lnTo>
                  <a:lnTo>
                    <a:pt x="333" y="851"/>
                  </a:lnTo>
                  <a:lnTo>
                    <a:pt x="776" y="1110"/>
                  </a:lnTo>
                  <a:lnTo>
                    <a:pt x="924" y="962"/>
                  </a:lnTo>
                  <a:lnTo>
                    <a:pt x="1072" y="851"/>
                  </a:lnTo>
                  <a:lnTo>
                    <a:pt x="1405" y="481"/>
                  </a:lnTo>
                  <a:lnTo>
                    <a:pt x="1146" y="333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423;p48">
              <a:extLst>
                <a:ext uri="{FF2B5EF4-FFF2-40B4-BE49-F238E27FC236}">
                  <a16:creationId xmlns:a16="http://schemas.microsoft.com/office/drawing/2014/main" id="{D0B26CB5-412B-9ACE-9E03-20EE4CD6BD47}"/>
                </a:ext>
              </a:extLst>
            </p:cNvPr>
            <p:cNvSpPr/>
            <p:nvPr/>
          </p:nvSpPr>
          <p:spPr>
            <a:xfrm>
              <a:off x="4902475" y="1303800"/>
              <a:ext cx="30525" cy="41600"/>
            </a:xfrm>
            <a:custGeom>
              <a:avLst/>
              <a:gdLst/>
              <a:ahLst/>
              <a:cxnLst/>
              <a:rect l="l" t="t" r="r" b="b"/>
              <a:pathLst>
                <a:path w="1221" h="1664" extrusionOk="0">
                  <a:moveTo>
                    <a:pt x="629" y="0"/>
                  </a:moveTo>
                  <a:lnTo>
                    <a:pt x="296" y="370"/>
                  </a:lnTo>
                  <a:lnTo>
                    <a:pt x="148" y="481"/>
                  </a:lnTo>
                  <a:lnTo>
                    <a:pt x="0" y="629"/>
                  </a:lnTo>
                  <a:lnTo>
                    <a:pt x="37" y="1331"/>
                  </a:lnTo>
                  <a:lnTo>
                    <a:pt x="37" y="1664"/>
                  </a:lnTo>
                  <a:lnTo>
                    <a:pt x="111" y="1590"/>
                  </a:lnTo>
                  <a:lnTo>
                    <a:pt x="148" y="1553"/>
                  </a:lnTo>
                  <a:lnTo>
                    <a:pt x="518" y="1146"/>
                  </a:lnTo>
                  <a:lnTo>
                    <a:pt x="1073" y="481"/>
                  </a:lnTo>
                  <a:lnTo>
                    <a:pt x="1220" y="370"/>
                  </a:lnTo>
                  <a:lnTo>
                    <a:pt x="888" y="18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424;p48">
              <a:extLst>
                <a:ext uri="{FF2B5EF4-FFF2-40B4-BE49-F238E27FC236}">
                  <a16:creationId xmlns:a16="http://schemas.microsoft.com/office/drawing/2014/main" id="{8FD604CD-01F7-9A02-1ED6-38A9804E5D3B}"/>
                </a:ext>
              </a:extLst>
            </p:cNvPr>
            <p:cNvSpPr/>
            <p:nvPr/>
          </p:nvSpPr>
          <p:spPr>
            <a:xfrm>
              <a:off x="4822050" y="1375875"/>
              <a:ext cx="240350" cy="281950"/>
            </a:xfrm>
            <a:custGeom>
              <a:avLst/>
              <a:gdLst/>
              <a:ahLst/>
              <a:cxnLst/>
              <a:rect l="l" t="t" r="r" b="b"/>
              <a:pathLst>
                <a:path w="9614" h="11278" extrusionOk="0">
                  <a:moveTo>
                    <a:pt x="8874" y="1"/>
                  </a:moveTo>
                  <a:lnTo>
                    <a:pt x="8763" y="112"/>
                  </a:lnTo>
                  <a:lnTo>
                    <a:pt x="8541" y="371"/>
                  </a:lnTo>
                  <a:lnTo>
                    <a:pt x="7025" y="2293"/>
                  </a:lnTo>
                  <a:lnTo>
                    <a:pt x="6508" y="2922"/>
                  </a:lnTo>
                  <a:lnTo>
                    <a:pt x="6101" y="3402"/>
                  </a:lnTo>
                  <a:lnTo>
                    <a:pt x="4474" y="5362"/>
                  </a:lnTo>
                  <a:lnTo>
                    <a:pt x="3920" y="6064"/>
                  </a:lnTo>
                  <a:lnTo>
                    <a:pt x="3550" y="6471"/>
                  </a:lnTo>
                  <a:lnTo>
                    <a:pt x="1813" y="8652"/>
                  </a:lnTo>
                  <a:lnTo>
                    <a:pt x="925" y="9724"/>
                  </a:lnTo>
                  <a:lnTo>
                    <a:pt x="38" y="10833"/>
                  </a:lnTo>
                  <a:lnTo>
                    <a:pt x="1" y="10870"/>
                  </a:lnTo>
                  <a:lnTo>
                    <a:pt x="38" y="10870"/>
                  </a:lnTo>
                  <a:lnTo>
                    <a:pt x="703" y="11240"/>
                  </a:lnTo>
                  <a:lnTo>
                    <a:pt x="740" y="11277"/>
                  </a:lnTo>
                  <a:lnTo>
                    <a:pt x="777" y="11277"/>
                  </a:lnTo>
                  <a:lnTo>
                    <a:pt x="888" y="11203"/>
                  </a:lnTo>
                  <a:lnTo>
                    <a:pt x="1517" y="10353"/>
                  </a:lnTo>
                  <a:lnTo>
                    <a:pt x="4031" y="7284"/>
                  </a:lnTo>
                  <a:lnTo>
                    <a:pt x="4400" y="6841"/>
                  </a:lnTo>
                  <a:lnTo>
                    <a:pt x="4955" y="6175"/>
                  </a:lnTo>
                  <a:lnTo>
                    <a:pt x="6545" y="4179"/>
                  </a:lnTo>
                  <a:lnTo>
                    <a:pt x="6914" y="3698"/>
                  </a:lnTo>
                  <a:lnTo>
                    <a:pt x="7469" y="3070"/>
                  </a:lnTo>
                  <a:lnTo>
                    <a:pt x="8541" y="1665"/>
                  </a:lnTo>
                  <a:lnTo>
                    <a:pt x="9096" y="1036"/>
                  </a:lnTo>
                  <a:lnTo>
                    <a:pt x="9318" y="740"/>
                  </a:lnTo>
                  <a:lnTo>
                    <a:pt x="9391" y="703"/>
                  </a:lnTo>
                  <a:lnTo>
                    <a:pt x="9428" y="629"/>
                  </a:lnTo>
                  <a:lnTo>
                    <a:pt x="9613" y="445"/>
                  </a:lnTo>
                  <a:lnTo>
                    <a:pt x="9391" y="297"/>
                  </a:lnTo>
                  <a:lnTo>
                    <a:pt x="9096" y="149"/>
                  </a:lnTo>
                  <a:lnTo>
                    <a:pt x="9059" y="112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D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425;p48">
              <a:extLst>
                <a:ext uri="{FF2B5EF4-FFF2-40B4-BE49-F238E27FC236}">
                  <a16:creationId xmlns:a16="http://schemas.microsoft.com/office/drawing/2014/main" id="{8BEC1ABB-A6BB-819C-F990-2899EA1D77CC}"/>
                </a:ext>
              </a:extLst>
            </p:cNvPr>
            <p:cNvSpPr/>
            <p:nvPr/>
          </p:nvSpPr>
          <p:spPr>
            <a:xfrm>
              <a:off x="4841475" y="1386975"/>
              <a:ext cx="226475" cy="270850"/>
            </a:xfrm>
            <a:custGeom>
              <a:avLst/>
              <a:gdLst/>
              <a:ahLst/>
              <a:cxnLst/>
              <a:rect l="l" t="t" r="r" b="b"/>
              <a:pathLst>
                <a:path w="9059" h="10834" extrusionOk="0">
                  <a:moveTo>
                    <a:pt x="8836" y="1"/>
                  </a:moveTo>
                  <a:lnTo>
                    <a:pt x="8651" y="185"/>
                  </a:lnTo>
                  <a:lnTo>
                    <a:pt x="8614" y="259"/>
                  </a:lnTo>
                  <a:lnTo>
                    <a:pt x="8541" y="296"/>
                  </a:lnTo>
                  <a:lnTo>
                    <a:pt x="8319" y="592"/>
                  </a:lnTo>
                  <a:lnTo>
                    <a:pt x="7764" y="1221"/>
                  </a:lnTo>
                  <a:lnTo>
                    <a:pt x="6692" y="2626"/>
                  </a:lnTo>
                  <a:lnTo>
                    <a:pt x="6137" y="3254"/>
                  </a:lnTo>
                  <a:lnTo>
                    <a:pt x="5768" y="3735"/>
                  </a:lnTo>
                  <a:lnTo>
                    <a:pt x="4178" y="5731"/>
                  </a:lnTo>
                  <a:lnTo>
                    <a:pt x="3623" y="6397"/>
                  </a:lnTo>
                  <a:lnTo>
                    <a:pt x="3254" y="6840"/>
                  </a:lnTo>
                  <a:lnTo>
                    <a:pt x="740" y="9909"/>
                  </a:lnTo>
                  <a:lnTo>
                    <a:pt x="111" y="10759"/>
                  </a:lnTo>
                  <a:lnTo>
                    <a:pt x="0" y="10833"/>
                  </a:lnTo>
                  <a:lnTo>
                    <a:pt x="0" y="10833"/>
                  </a:lnTo>
                  <a:lnTo>
                    <a:pt x="703" y="10426"/>
                  </a:lnTo>
                  <a:lnTo>
                    <a:pt x="3476" y="7136"/>
                  </a:lnTo>
                  <a:lnTo>
                    <a:pt x="3808" y="6766"/>
                  </a:lnTo>
                  <a:lnTo>
                    <a:pt x="4326" y="6101"/>
                  </a:lnTo>
                  <a:lnTo>
                    <a:pt x="6027" y="4141"/>
                  </a:lnTo>
                  <a:lnTo>
                    <a:pt x="6433" y="3698"/>
                  </a:lnTo>
                  <a:lnTo>
                    <a:pt x="6951" y="3032"/>
                  </a:lnTo>
                  <a:lnTo>
                    <a:pt x="7764" y="2034"/>
                  </a:lnTo>
                  <a:lnTo>
                    <a:pt x="8319" y="1369"/>
                  </a:lnTo>
                  <a:lnTo>
                    <a:pt x="8541" y="1147"/>
                  </a:lnTo>
                  <a:lnTo>
                    <a:pt x="8614" y="1110"/>
                  </a:lnTo>
                  <a:lnTo>
                    <a:pt x="8688" y="962"/>
                  </a:lnTo>
                  <a:lnTo>
                    <a:pt x="9021" y="555"/>
                  </a:lnTo>
                  <a:lnTo>
                    <a:pt x="9058" y="481"/>
                  </a:lnTo>
                  <a:lnTo>
                    <a:pt x="9058" y="185"/>
                  </a:lnTo>
                  <a:lnTo>
                    <a:pt x="9058" y="112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426;p48">
              <a:extLst>
                <a:ext uri="{FF2B5EF4-FFF2-40B4-BE49-F238E27FC236}">
                  <a16:creationId xmlns:a16="http://schemas.microsoft.com/office/drawing/2014/main" id="{35DAD2DC-B98A-C815-7CFE-46EBDD1F664C}"/>
                </a:ext>
              </a:extLst>
            </p:cNvPr>
            <p:cNvSpPr/>
            <p:nvPr/>
          </p:nvSpPr>
          <p:spPr>
            <a:xfrm>
              <a:off x="5150175" y="1341700"/>
              <a:ext cx="156225" cy="160825"/>
            </a:xfrm>
            <a:custGeom>
              <a:avLst/>
              <a:gdLst/>
              <a:ahLst/>
              <a:cxnLst/>
              <a:rect l="l" t="t" r="r" b="b"/>
              <a:pathLst>
                <a:path w="6249" h="6433" extrusionOk="0">
                  <a:moveTo>
                    <a:pt x="703" y="0"/>
                  </a:moveTo>
                  <a:lnTo>
                    <a:pt x="1" y="407"/>
                  </a:lnTo>
                  <a:lnTo>
                    <a:pt x="2034" y="2662"/>
                  </a:lnTo>
                  <a:lnTo>
                    <a:pt x="2625" y="3327"/>
                  </a:lnTo>
                  <a:lnTo>
                    <a:pt x="2921" y="3660"/>
                  </a:lnTo>
                  <a:lnTo>
                    <a:pt x="4622" y="5509"/>
                  </a:lnTo>
                  <a:lnTo>
                    <a:pt x="5435" y="6433"/>
                  </a:lnTo>
                  <a:lnTo>
                    <a:pt x="6249" y="6063"/>
                  </a:lnTo>
                  <a:lnTo>
                    <a:pt x="5250" y="4991"/>
                  </a:lnTo>
                  <a:lnTo>
                    <a:pt x="4400" y="4067"/>
                  </a:lnTo>
                  <a:lnTo>
                    <a:pt x="3402" y="2958"/>
                  </a:lnTo>
                  <a:lnTo>
                    <a:pt x="3106" y="2625"/>
                  </a:lnTo>
                  <a:lnTo>
                    <a:pt x="2478" y="1996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427;p48">
              <a:extLst>
                <a:ext uri="{FF2B5EF4-FFF2-40B4-BE49-F238E27FC236}">
                  <a16:creationId xmlns:a16="http://schemas.microsoft.com/office/drawing/2014/main" id="{C01B7A3A-D021-BB83-9860-AA88AFCD68FC}"/>
                </a:ext>
              </a:extLst>
            </p:cNvPr>
            <p:cNvSpPr/>
            <p:nvPr/>
          </p:nvSpPr>
          <p:spPr>
            <a:xfrm>
              <a:off x="5140000" y="1351850"/>
              <a:ext cx="146075" cy="150675"/>
            </a:xfrm>
            <a:custGeom>
              <a:avLst/>
              <a:gdLst/>
              <a:ahLst/>
              <a:cxnLst/>
              <a:rect l="l" t="t" r="r" b="b"/>
              <a:pathLst>
                <a:path w="5843" h="6027" extrusionOk="0">
                  <a:moveTo>
                    <a:pt x="408" y="1"/>
                  </a:moveTo>
                  <a:lnTo>
                    <a:pt x="1" y="296"/>
                  </a:lnTo>
                  <a:lnTo>
                    <a:pt x="2219" y="2626"/>
                  </a:lnTo>
                  <a:lnTo>
                    <a:pt x="2811" y="3254"/>
                  </a:lnTo>
                  <a:lnTo>
                    <a:pt x="3143" y="3550"/>
                  </a:lnTo>
                  <a:lnTo>
                    <a:pt x="5103" y="5657"/>
                  </a:lnTo>
                  <a:lnTo>
                    <a:pt x="5842" y="6027"/>
                  </a:lnTo>
                  <a:lnTo>
                    <a:pt x="5029" y="5103"/>
                  </a:lnTo>
                  <a:lnTo>
                    <a:pt x="3328" y="3254"/>
                  </a:lnTo>
                  <a:lnTo>
                    <a:pt x="3032" y="2921"/>
                  </a:lnTo>
                  <a:lnTo>
                    <a:pt x="2441" y="2256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428;p48">
              <a:extLst>
                <a:ext uri="{FF2B5EF4-FFF2-40B4-BE49-F238E27FC236}">
                  <a16:creationId xmlns:a16="http://schemas.microsoft.com/office/drawing/2014/main" id="{1BFFE186-8F69-9B22-6C5D-28B3A7362FD4}"/>
                </a:ext>
              </a:extLst>
            </p:cNvPr>
            <p:cNvSpPr/>
            <p:nvPr/>
          </p:nvSpPr>
          <p:spPr>
            <a:xfrm>
              <a:off x="5212100" y="1305650"/>
              <a:ext cx="75825" cy="67500"/>
            </a:xfrm>
            <a:custGeom>
              <a:avLst/>
              <a:gdLst/>
              <a:ahLst/>
              <a:cxnLst/>
              <a:rect l="l" t="t" r="r" b="b"/>
              <a:pathLst>
                <a:path w="3033" h="2700" extrusionOk="0">
                  <a:moveTo>
                    <a:pt x="740" y="0"/>
                  </a:moveTo>
                  <a:lnTo>
                    <a:pt x="1" y="407"/>
                  </a:lnTo>
                  <a:lnTo>
                    <a:pt x="1221" y="1664"/>
                  </a:lnTo>
                  <a:lnTo>
                    <a:pt x="1368" y="1849"/>
                  </a:lnTo>
                  <a:lnTo>
                    <a:pt x="1812" y="2255"/>
                  </a:lnTo>
                  <a:lnTo>
                    <a:pt x="2145" y="2588"/>
                  </a:lnTo>
                  <a:lnTo>
                    <a:pt x="2182" y="2699"/>
                  </a:lnTo>
                  <a:lnTo>
                    <a:pt x="2219" y="2699"/>
                  </a:lnTo>
                  <a:lnTo>
                    <a:pt x="3032" y="2329"/>
                  </a:lnTo>
                  <a:lnTo>
                    <a:pt x="1997" y="1294"/>
                  </a:lnTo>
                  <a:lnTo>
                    <a:pt x="1184" y="48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429;p48">
              <a:extLst>
                <a:ext uri="{FF2B5EF4-FFF2-40B4-BE49-F238E27FC236}">
                  <a16:creationId xmlns:a16="http://schemas.microsoft.com/office/drawing/2014/main" id="{9BAD5D5E-B32D-10CB-019B-00AC2CEDBB80}"/>
                </a:ext>
              </a:extLst>
            </p:cNvPr>
            <p:cNvSpPr/>
            <p:nvPr/>
          </p:nvSpPr>
          <p:spPr>
            <a:xfrm>
              <a:off x="5202850" y="1315800"/>
              <a:ext cx="63800" cy="57350"/>
            </a:xfrm>
            <a:custGeom>
              <a:avLst/>
              <a:gdLst/>
              <a:ahLst/>
              <a:cxnLst/>
              <a:rect l="l" t="t" r="r" b="b"/>
              <a:pathLst>
                <a:path w="2552" h="2294" extrusionOk="0">
                  <a:moveTo>
                    <a:pt x="371" y="1"/>
                  </a:moveTo>
                  <a:lnTo>
                    <a:pt x="1" y="186"/>
                  </a:lnTo>
                  <a:lnTo>
                    <a:pt x="1406" y="1480"/>
                  </a:lnTo>
                  <a:lnTo>
                    <a:pt x="1812" y="1923"/>
                  </a:lnTo>
                  <a:lnTo>
                    <a:pt x="2034" y="1997"/>
                  </a:lnTo>
                  <a:lnTo>
                    <a:pt x="2478" y="2219"/>
                  </a:lnTo>
                  <a:lnTo>
                    <a:pt x="2552" y="2293"/>
                  </a:lnTo>
                  <a:lnTo>
                    <a:pt x="2515" y="2182"/>
                  </a:lnTo>
                  <a:lnTo>
                    <a:pt x="2182" y="1849"/>
                  </a:lnTo>
                  <a:lnTo>
                    <a:pt x="1738" y="1443"/>
                  </a:lnTo>
                  <a:lnTo>
                    <a:pt x="1591" y="125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430;p48">
              <a:extLst>
                <a:ext uri="{FF2B5EF4-FFF2-40B4-BE49-F238E27FC236}">
                  <a16:creationId xmlns:a16="http://schemas.microsoft.com/office/drawing/2014/main" id="{F5FEA946-F4C2-75E4-AC94-1BA7F2FC6D74}"/>
                </a:ext>
              </a:extLst>
            </p:cNvPr>
            <p:cNvSpPr/>
            <p:nvPr/>
          </p:nvSpPr>
          <p:spPr>
            <a:xfrm>
              <a:off x="5047575" y="1378650"/>
              <a:ext cx="282850" cy="278250"/>
            </a:xfrm>
            <a:custGeom>
              <a:avLst/>
              <a:gdLst/>
              <a:ahLst/>
              <a:cxnLst/>
              <a:rect l="l" t="t" r="r" b="b"/>
              <a:pathLst>
                <a:path w="11314" h="11130" extrusionOk="0">
                  <a:moveTo>
                    <a:pt x="38" y="1"/>
                  </a:moveTo>
                  <a:lnTo>
                    <a:pt x="1" y="38"/>
                  </a:lnTo>
                  <a:lnTo>
                    <a:pt x="75" y="149"/>
                  </a:lnTo>
                  <a:lnTo>
                    <a:pt x="370" y="408"/>
                  </a:lnTo>
                  <a:lnTo>
                    <a:pt x="407" y="518"/>
                  </a:lnTo>
                  <a:lnTo>
                    <a:pt x="629" y="703"/>
                  </a:lnTo>
                  <a:lnTo>
                    <a:pt x="740" y="777"/>
                  </a:lnTo>
                  <a:lnTo>
                    <a:pt x="777" y="888"/>
                  </a:lnTo>
                  <a:lnTo>
                    <a:pt x="851" y="962"/>
                  </a:lnTo>
                  <a:lnTo>
                    <a:pt x="1036" y="1147"/>
                  </a:lnTo>
                  <a:lnTo>
                    <a:pt x="1295" y="1369"/>
                  </a:lnTo>
                  <a:lnTo>
                    <a:pt x="1406" y="1554"/>
                  </a:lnTo>
                  <a:lnTo>
                    <a:pt x="1591" y="1738"/>
                  </a:lnTo>
                  <a:lnTo>
                    <a:pt x="1886" y="1997"/>
                  </a:lnTo>
                  <a:lnTo>
                    <a:pt x="2441" y="2589"/>
                  </a:lnTo>
                  <a:lnTo>
                    <a:pt x="4068" y="4289"/>
                  </a:lnTo>
                  <a:lnTo>
                    <a:pt x="4696" y="4955"/>
                  </a:lnTo>
                  <a:lnTo>
                    <a:pt x="4992" y="5251"/>
                  </a:lnTo>
                  <a:lnTo>
                    <a:pt x="9650" y="10131"/>
                  </a:lnTo>
                  <a:lnTo>
                    <a:pt x="10464" y="10944"/>
                  </a:lnTo>
                  <a:lnTo>
                    <a:pt x="10611" y="11129"/>
                  </a:lnTo>
                  <a:lnTo>
                    <a:pt x="11277" y="10759"/>
                  </a:lnTo>
                  <a:lnTo>
                    <a:pt x="11314" y="10759"/>
                  </a:lnTo>
                  <a:lnTo>
                    <a:pt x="11277" y="10685"/>
                  </a:lnTo>
                  <a:lnTo>
                    <a:pt x="10279" y="9650"/>
                  </a:lnTo>
                  <a:lnTo>
                    <a:pt x="9465" y="8763"/>
                  </a:lnTo>
                  <a:lnTo>
                    <a:pt x="5435" y="4585"/>
                  </a:lnTo>
                  <a:lnTo>
                    <a:pt x="5103" y="4252"/>
                  </a:lnTo>
                  <a:lnTo>
                    <a:pt x="4511" y="3661"/>
                  </a:lnTo>
                  <a:lnTo>
                    <a:pt x="2441" y="1443"/>
                  </a:lnTo>
                  <a:lnTo>
                    <a:pt x="2034" y="999"/>
                  </a:lnTo>
                  <a:lnTo>
                    <a:pt x="1886" y="888"/>
                  </a:lnTo>
                  <a:lnTo>
                    <a:pt x="1738" y="740"/>
                  </a:lnTo>
                  <a:lnTo>
                    <a:pt x="1591" y="592"/>
                  </a:lnTo>
                  <a:lnTo>
                    <a:pt x="1480" y="445"/>
                  </a:lnTo>
                  <a:lnTo>
                    <a:pt x="1184" y="629"/>
                  </a:lnTo>
                  <a:lnTo>
                    <a:pt x="1147" y="629"/>
                  </a:lnTo>
                  <a:lnTo>
                    <a:pt x="1036" y="592"/>
                  </a:lnTo>
                  <a:lnTo>
                    <a:pt x="851" y="518"/>
                  </a:lnTo>
                  <a:lnTo>
                    <a:pt x="814" y="518"/>
                  </a:lnTo>
                  <a:lnTo>
                    <a:pt x="814" y="445"/>
                  </a:lnTo>
                  <a:lnTo>
                    <a:pt x="592" y="334"/>
                  </a:lnTo>
                  <a:lnTo>
                    <a:pt x="370" y="186"/>
                  </a:lnTo>
                  <a:lnTo>
                    <a:pt x="75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431;p48">
              <a:extLst>
                <a:ext uri="{FF2B5EF4-FFF2-40B4-BE49-F238E27FC236}">
                  <a16:creationId xmlns:a16="http://schemas.microsoft.com/office/drawing/2014/main" id="{D3C54590-1BB4-306D-0268-4694A6EFFADA}"/>
                </a:ext>
              </a:extLst>
            </p:cNvPr>
            <p:cNvSpPr/>
            <p:nvPr/>
          </p:nvSpPr>
          <p:spPr>
            <a:xfrm>
              <a:off x="5042950" y="1379575"/>
              <a:ext cx="269925" cy="277325"/>
            </a:xfrm>
            <a:custGeom>
              <a:avLst/>
              <a:gdLst/>
              <a:ahLst/>
              <a:cxnLst/>
              <a:rect l="l" t="t" r="r" b="b"/>
              <a:pathLst>
                <a:path w="10797" h="11093" extrusionOk="0">
                  <a:moveTo>
                    <a:pt x="186" y="1"/>
                  </a:moveTo>
                  <a:lnTo>
                    <a:pt x="1" y="592"/>
                  </a:lnTo>
                  <a:lnTo>
                    <a:pt x="10020" y="10722"/>
                  </a:lnTo>
                  <a:lnTo>
                    <a:pt x="10796" y="11092"/>
                  </a:lnTo>
                  <a:lnTo>
                    <a:pt x="10796" y="11092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432;p48">
              <a:extLst>
                <a:ext uri="{FF2B5EF4-FFF2-40B4-BE49-F238E27FC236}">
                  <a16:creationId xmlns:a16="http://schemas.microsoft.com/office/drawing/2014/main" id="{0E24C7AB-3813-F3DD-5F81-BB229E89545A}"/>
                </a:ext>
              </a:extLst>
            </p:cNvPr>
            <p:cNvSpPr/>
            <p:nvPr/>
          </p:nvSpPr>
          <p:spPr>
            <a:xfrm>
              <a:off x="5039275" y="1369425"/>
              <a:ext cx="70250" cy="308725"/>
            </a:xfrm>
            <a:custGeom>
              <a:avLst/>
              <a:gdLst/>
              <a:ahLst/>
              <a:cxnLst/>
              <a:rect l="l" t="t" r="r" b="b"/>
              <a:pathLst>
                <a:path w="2810" h="12349" extrusionOk="0">
                  <a:moveTo>
                    <a:pt x="2773" y="259"/>
                  </a:moveTo>
                  <a:lnTo>
                    <a:pt x="2773" y="814"/>
                  </a:lnTo>
                  <a:lnTo>
                    <a:pt x="2773" y="1812"/>
                  </a:lnTo>
                  <a:lnTo>
                    <a:pt x="2773" y="2958"/>
                  </a:lnTo>
                  <a:lnTo>
                    <a:pt x="2773" y="2958"/>
                  </a:lnTo>
                  <a:lnTo>
                    <a:pt x="2773" y="3660"/>
                  </a:lnTo>
                  <a:lnTo>
                    <a:pt x="2773" y="7172"/>
                  </a:lnTo>
                  <a:lnTo>
                    <a:pt x="2773" y="7172"/>
                  </a:lnTo>
                  <a:lnTo>
                    <a:pt x="2773" y="8725"/>
                  </a:lnTo>
                  <a:lnTo>
                    <a:pt x="2773" y="9428"/>
                  </a:lnTo>
                  <a:lnTo>
                    <a:pt x="2773" y="11461"/>
                  </a:lnTo>
                  <a:cubicBezTo>
                    <a:pt x="2810" y="11683"/>
                    <a:pt x="2662" y="11905"/>
                    <a:pt x="2403" y="12090"/>
                  </a:cubicBezTo>
                  <a:cubicBezTo>
                    <a:pt x="2366" y="12164"/>
                    <a:pt x="2255" y="12200"/>
                    <a:pt x="2181" y="12200"/>
                  </a:cubicBezTo>
                  <a:cubicBezTo>
                    <a:pt x="1923" y="12274"/>
                    <a:pt x="1701" y="12348"/>
                    <a:pt x="1442" y="12348"/>
                  </a:cubicBezTo>
                  <a:cubicBezTo>
                    <a:pt x="1294" y="12348"/>
                    <a:pt x="1146" y="12348"/>
                    <a:pt x="998" y="12274"/>
                  </a:cubicBezTo>
                  <a:cubicBezTo>
                    <a:pt x="887" y="12274"/>
                    <a:pt x="776" y="12237"/>
                    <a:pt x="702" y="12200"/>
                  </a:cubicBezTo>
                  <a:lnTo>
                    <a:pt x="407" y="12053"/>
                  </a:lnTo>
                  <a:cubicBezTo>
                    <a:pt x="74" y="11868"/>
                    <a:pt x="0" y="11646"/>
                    <a:pt x="0" y="11424"/>
                  </a:cubicBezTo>
                  <a:lnTo>
                    <a:pt x="0" y="11424"/>
                  </a:lnTo>
                  <a:lnTo>
                    <a:pt x="0" y="7912"/>
                  </a:lnTo>
                  <a:lnTo>
                    <a:pt x="0" y="7912"/>
                  </a:lnTo>
                  <a:lnTo>
                    <a:pt x="0" y="6655"/>
                  </a:lnTo>
                  <a:lnTo>
                    <a:pt x="0" y="5139"/>
                  </a:lnTo>
                  <a:lnTo>
                    <a:pt x="0" y="2625"/>
                  </a:lnTo>
                  <a:lnTo>
                    <a:pt x="0" y="1849"/>
                  </a:lnTo>
                  <a:lnTo>
                    <a:pt x="0" y="555"/>
                  </a:lnTo>
                  <a:lnTo>
                    <a:pt x="0" y="0"/>
                  </a:lnTo>
                  <a:lnTo>
                    <a:pt x="74" y="37"/>
                  </a:lnTo>
                  <a:lnTo>
                    <a:pt x="333" y="185"/>
                  </a:lnTo>
                  <a:lnTo>
                    <a:pt x="518" y="259"/>
                  </a:lnTo>
                  <a:lnTo>
                    <a:pt x="555" y="333"/>
                  </a:lnTo>
                  <a:lnTo>
                    <a:pt x="813" y="518"/>
                  </a:lnTo>
                  <a:lnTo>
                    <a:pt x="1072" y="629"/>
                  </a:lnTo>
                  <a:lnTo>
                    <a:pt x="1294" y="777"/>
                  </a:lnTo>
                  <a:lnTo>
                    <a:pt x="1331" y="814"/>
                  </a:lnTo>
                  <a:lnTo>
                    <a:pt x="1331" y="814"/>
                  </a:lnTo>
                  <a:lnTo>
                    <a:pt x="1553" y="961"/>
                  </a:lnTo>
                  <a:lnTo>
                    <a:pt x="1664" y="998"/>
                  </a:lnTo>
                  <a:lnTo>
                    <a:pt x="1701" y="961"/>
                  </a:lnTo>
                  <a:lnTo>
                    <a:pt x="1996" y="777"/>
                  </a:lnTo>
                  <a:lnTo>
                    <a:pt x="2070" y="740"/>
                  </a:lnTo>
                  <a:lnTo>
                    <a:pt x="2366" y="555"/>
                  </a:lnTo>
                  <a:lnTo>
                    <a:pt x="2736" y="296"/>
                  </a:lnTo>
                  <a:close/>
                </a:path>
              </a:pathLst>
            </a:custGeom>
            <a:solidFill>
              <a:srgbClr val="DA6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433;p48">
              <a:extLst>
                <a:ext uri="{FF2B5EF4-FFF2-40B4-BE49-F238E27FC236}">
                  <a16:creationId xmlns:a16="http://schemas.microsoft.com/office/drawing/2014/main" id="{CC74C4C5-A94D-806F-7C5A-6AAC6A7BA843}"/>
                </a:ext>
              </a:extLst>
            </p:cNvPr>
            <p:cNvSpPr/>
            <p:nvPr/>
          </p:nvSpPr>
          <p:spPr>
            <a:xfrm>
              <a:off x="5054975" y="1383275"/>
              <a:ext cx="18500" cy="134975"/>
            </a:xfrm>
            <a:custGeom>
              <a:avLst/>
              <a:gdLst/>
              <a:ahLst/>
              <a:cxnLst/>
              <a:rect l="l" t="t" r="r" b="b"/>
              <a:pathLst>
                <a:path w="740" h="5399" extrusionOk="0">
                  <a:moveTo>
                    <a:pt x="74" y="1"/>
                  </a:moveTo>
                  <a:lnTo>
                    <a:pt x="74" y="223"/>
                  </a:lnTo>
                  <a:lnTo>
                    <a:pt x="74" y="1295"/>
                  </a:lnTo>
                  <a:lnTo>
                    <a:pt x="1" y="5029"/>
                  </a:lnTo>
                  <a:lnTo>
                    <a:pt x="666" y="5361"/>
                  </a:lnTo>
                  <a:lnTo>
                    <a:pt x="740" y="5398"/>
                  </a:lnTo>
                  <a:lnTo>
                    <a:pt x="740" y="1701"/>
                  </a:lnTo>
                  <a:lnTo>
                    <a:pt x="740" y="1517"/>
                  </a:lnTo>
                  <a:lnTo>
                    <a:pt x="740" y="962"/>
                  </a:lnTo>
                  <a:lnTo>
                    <a:pt x="740" y="592"/>
                  </a:lnTo>
                  <a:lnTo>
                    <a:pt x="740" y="407"/>
                  </a:lnTo>
                  <a:lnTo>
                    <a:pt x="555" y="333"/>
                  </a:lnTo>
                  <a:lnTo>
                    <a:pt x="518" y="333"/>
                  </a:lnTo>
                  <a:lnTo>
                    <a:pt x="518" y="260"/>
                  </a:lnTo>
                  <a:lnTo>
                    <a:pt x="296" y="14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434;p48">
              <a:extLst>
                <a:ext uri="{FF2B5EF4-FFF2-40B4-BE49-F238E27FC236}">
                  <a16:creationId xmlns:a16="http://schemas.microsoft.com/office/drawing/2014/main" id="{281441F6-6403-AB0E-69FC-5147019F30AF}"/>
                </a:ext>
              </a:extLst>
            </p:cNvPr>
            <p:cNvSpPr/>
            <p:nvPr/>
          </p:nvSpPr>
          <p:spPr>
            <a:xfrm>
              <a:off x="5073450" y="1384200"/>
              <a:ext cx="21300" cy="134050"/>
            </a:xfrm>
            <a:custGeom>
              <a:avLst/>
              <a:gdLst/>
              <a:ahLst/>
              <a:cxnLst/>
              <a:rect l="l" t="t" r="r" b="b"/>
              <a:pathLst>
                <a:path w="852" h="5362" extrusionOk="0">
                  <a:moveTo>
                    <a:pt x="851" y="1"/>
                  </a:moveTo>
                  <a:lnTo>
                    <a:pt x="556" y="186"/>
                  </a:lnTo>
                  <a:lnTo>
                    <a:pt x="445" y="223"/>
                  </a:lnTo>
                  <a:lnTo>
                    <a:pt x="149" y="407"/>
                  </a:lnTo>
                  <a:lnTo>
                    <a:pt x="112" y="407"/>
                  </a:lnTo>
                  <a:lnTo>
                    <a:pt x="1" y="370"/>
                  </a:lnTo>
                  <a:lnTo>
                    <a:pt x="1" y="555"/>
                  </a:lnTo>
                  <a:lnTo>
                    <a:pt x="1" y="925"/>
                  </a:lnTo>
                  <a:lnTo>
                    <a:pt x="1" y="1480"/>
                  </a:lnTo>
                  <a:lnTo>
                    <a:pt x="1" y="1664"/>
                  </a:lnTo>
                  <a:lnTo>
                    <a:pt x="1" y="5361"/>
                  </a:lnTo>
                  <a:lnTo>
                    <a:pt x="629" y="4992"/>
                  </a:lnTo>
                  <a:lnTo>
                    <a:pt x="814" y="4918"/>
                  </a:lnTo>
                  <a:lnTo>
                    <a:pt x="851" y="2515"/>
                  </a:lnTo>
                  <a:lnTo>
                    <a:pt x="851" y="1775"/>
                  </a:lnTo>
                  <a:lnTo>
                    <a:pt x="851" y="1036"/>
                  </a:lnTo>
                  <a:lnTo>
                    <a:pt x="851" y="666"/>
                  </a:lnTo>
                  <a:lnTo>
                    <a:pt x="851" y="33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435;p48">
              <a:extLst>
                <a:ext uri="{FF2B5EF4-FFF2-40B4-BE49-F238E27FC236}">
                  <a16:creationId xmlns:a16="http://schemas.microsoft.com/office/drawing/2014/main" id="{E7C343A0-4980-A3E4-C42B-C1036E870116}"/>
                </a:ext>
              </a:extLst>
            </p:cNvPr>
            <p:cNvSpPr/>
            <p:nvPr/>
          </p:nvSpPr>
          <p:spPr>
            <a:xfrm>
              <a:off x="4822050" y="1278850"/>
              <a:ext cx="73050" cy="378975"/>
            </a:xfrm>
            <a:custGeom>
              <a:avLst/>
              <a:gdLst/>
              <a:ahLst/>
              <a:cxnLst/>
              <a:rect l="l" t="t" r="r" b="b"/>
              <a:pathLst>
                <a:path w="2922" h="15159" extrusionOk="0">
                  <a:moveTo>
                    <a:pt x="2182" y="0"/>
                  </a:moveTo>
                  <a:lnTo>
                    <a:pt x="38" y="14714"/>
                  </a:lnTo>
                  <a:lnTo>
                    <a:pt x="38" y="14751"/>
                  </a:lnTo>
                  <a:lnTo>
                    <a:pt x="1" y="14788"/>
                  </a:lnTo>
                  <a:lnTo>
                    <a:pt x="703" y="15158"/>
                  </a:lnTo>
                  <a:lnTo>
                    <a:pt x="703" y="15121"/>
                  </a:lnTo>
                  <a:lnTo>
                    <a:pt x="925" y="13605"/>
                  </a:lnTo>
                  <a:lnTo>
                    <a:pt x="1739" y="8097"/>
                  </a:lnTo>
                  <a:lnTo>
                    <a:pt x="1886" y="7098"/>
                  </a:lnTo>
                  <a:lnTo>
                    <a:pt x="2737" y="1442"/>
                  </a:lnTo>
                  <a:lnTo>
                    <a:pt x="2774" y="1368"/>
                  </a:lnTo>
                  <a:lnTo>
                    <a:pt x="2774" y="1294"/>
                  </a:lnTo>
                  <a:lnTo>
                    <a:pt x="2848" y="702"/>
                  </a:lnTo>
                  <a:lnTo>
                    <a:pt x="2848" y="665"/>
                  </a:lnTo>
                  <a:lnTo>
                    <a:pt x="2848" y="629"/>
                  </a:lnTo>
                  <a:lnTo>
                    <a:pt x="2922" y="444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25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436;p48">
              <a:extLst>
                <a:ext uri="{FF2B5EF4-FFF2-40B4-BE49-F238E27FC236}">
                  <a16:creationId xmlns:a16="http://schemas.microsoft.com/office/drawing/2014/main" id="{6B88AED6-EB7A-5585-CD3E-A1B22D1BB80B}"/>
                </a:ext>
              </a:extLst>
            </p:cNvPr>
            <p:cNvSpPr/>
            <p:nvPr/>
          </p:nvSpPr>
          <p:spPr>
            <a:xfrm>
              <a:off x="4839625" y="1289925"/>
              <a:ext cx="72125" cy="367900"/>
            </a:xfrm>
            <a:custGeom>
              <a:avLst/>
              <a:gdLst/>
              <a:ahLst/>
              <a:cxnLst/>
              <a:rect l="l" t="t" r="r" b="b"/>
              <a:pathLst>
                <a:path w="2885" h="14716" extrusionOk="0">
                  <a:moveTo>
                    <a:pt x="2219" y="1"/>
                  </a:moveTo>
                  <a:lnTo>
                    <a:pt x="2145" y="186"/>
                  </a:lnTo>
                  <a:lnTo>
                    <a:pt x="2145" y="222"/>
                  </a:lnTo>
                  <a:lnTo>
                    <a:pt x="2145" y="259"/>
                  </a:lnTo>
                  <a:lnTo>
                    <a:pt x="2071" y="851"/>
                  </a:lnTo>
                  <a:lnTo>
                    <a:pt x="2071" y="925"/>
                  </a:lnTo>
                  <a:lnTo>
                    <a:pt x="2034" y="999"/>
                  </a:lnTo>
                  <a:lnTo>
                    <a:pt x="1183" y="6655"/>
                  </a:lnTo>
                  <a:lnTo>
                    <a:pt x="1036" y="7654"/>
                  </a:lnTo>
                  <a:lnTo>
                    <a:pt x="222" y="13162"/>
                  </a:lnTo>
                  <a:lnTo>
                    <a:pt x="0" y="14678"/>
                  </a:lnTo>
                  <a:lnTo>
                    <a:pt x="0" y="14715"/>
                  </a:lnTo>
                  <a:lnTo>
                    <a:pt x="37" y="14715"/>
                  </a:lnTo>
                  <a:lnTo>
                    <a:pt x="185" y="14641"/>
                  </a:lnTo>
                  <a:lnTo>
                    <a:pt x="777" y="14308"/>
                  </a:lnTo>
                  <a:lnTo>
                    <a:pt x="814" y="13791"/>
                  </a:lnTo>
                  <a:lnTo>
                    <a:pt x="1110" y="12090"/>
                  </a:lnTo>
                  <a:lnTo>
                    <a:pt x="1627" y="8541"/>
                  </a:lnTo>
                  <a:lnTo>
                    <a:pt x="1701" y="8023"/>
                  </a:lnTo>
                  <a:lnTo>
                    <a:pt x="1849" y="7284"/>
                  </a:lnTo>
                  <a:lnTo>
                    <a:pt x="1849" y="7210"/>
                  </a:lnTo>
                  <a:lnTo>
                    <a:pt x="2034" y="5953"/>
                  </a:lnTo>
                  <a:lnTo>
                    <a:pt x="2108" y="5472"/>
                  </a:lnTo>
                  <a:lnTo>
                    <a:pt x="2625" y="2145"/>
                  </a:lnTo>
                  <a:lnTo>
                    <a:pt x="2625" y="2034"/>
                  </a:lnTo>
                  <a:lnTo>
                    <a:pt x="2773" y="1221"/>
                  </a:lnTo>
                  <a:lnTo>
                    <a:pt x="2810" y="925"/>
                  </a:lnTo>
                  <a:lnTo>
                    <a:pt x="2884" y="407"/>
                  </a:lnTo>
                  <a:lnTo>
                    <a:pt x="2330" y="75"/>
                  </a:lnTo>
                  <a:lnTo>
                    <a:pt x="2293" y="75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437;p48">
              <a:extLst>
                <a:ext uri="{FF2B5EF4-FFF2-40B4-BE49-F238E27FC236}">
                  <a16:creationId xmlns:a16="http://schemas.microsoft.com/office/drawing/2014/main" id="{232D529D-4CC0-6246-CA4F-D26546B5FECD}"/>
                </a:ext>
              </a:extLst>
            </p:cNvPr>
            <p:cNvSpPr/>
            <p:nvPr/>
          </p:nvSpPr>
          <p:spPr>
            <a:xfrm>
              <a:off x="5238900" y="1291775"/>
              <a:ext cx="72125" cy="368800"/>
            </a:xfrm>
            <a:custGeom>
              <a:avLst/>
              <a:gdLst/>
              <a:ahLst/>
              <a:cxnLst/>
              <a:rect l="l" t="t" r="r" b="b"/>
              <a:pathLst>
                <a:path w="2885" h="14752" extrusionOk="0">
                  <a:moveTo>
                    <a:pt x="666" y="1"/>
                  </a:moveTo>
                  <a:lnTo>
                    <a:pt x="1" y="370"/>
                  </a:lnTo>
                  <a:lnTo>
                    <a:pt x="112" y="1036"/>
                  </a:lnTo>
                  <a:lnTo>
                    <a:pt x="223" y="2071"/>
                  </a:lnTo>
                  <a:lnTo>
                    <a:pt x="296" y="2404"/>
                  </a:lnTo>
                  <a:lnTo>
                    <a:pt x="370" y="2884"/>
                  </a:lnTo>
                  <a:lnTo>
                    <a:pt x="407" y="3254"/>
                  </a:lnTo>
                  <a:lnTo>
                    <a:pt x="555" y="3920"/>
                  </a:lnTo>
                  <a:lnTo>
                    <a:pt x="851" y="6064"/>
                  </a:lnTo>
                  <a:lnTo>
                    <a:pt x="1073" y="7506"/>
                  </a:lnTo>
                  <a:lnTo>
                    <a:pt x="1147" y="8060"/>
                  </a:lnTo>
                  <a:lnTo>
                    <a:pt x="1812" y="12238"/>
                  </a:lnTo>
                  <a:lnTo>
                    <a:pt x="1997" y="13606"/>
                  </a:lnTo>
                  <a:lnTo>
                    <a:pt x="2071" y="14160"/>
                  </a:lnTo>
                  <a:lnTo>
                    <a:pt x="2071" y="14271"/>
                  </a:lnTo>
                  <a:lnTo>
                    <a:pt x="2884" y="14752"/>
                  </a:lnTo>
                  <a:lnTo>
                    <a:pt x="2884" y="14752"/>
                  </a:lnTo>
                  <a:lnTo>
                    <a:pt x="2811" y="14530"/>
                  </a:lnTo>
                  <a:lnTo>
                    <a:pt x="2811" y="14419"/>
                  </a:lnTo>
                  <a:lnTo>
                    <a:pt x="2626" y="13125"/>
                  </a:lnTo>
                  <a:lnTo>
                    <a:pt x="1886" y="8430"/>
                  </a:lnTo>
                  <a:lnTo>
                    <a:pt x="1701" y="6988"/>
                  </a:lnTo>
                  <a:lnTo>
                    <a:pt x="1147" y="3254"/>
                  </a:lnTo>
                  <a:lnTo>
                    <a:pt x="1110" y="3069"/>
                  </a:lnTo>
                  <a:lnTo>
                    <a:pt x="1110" y="2958"/>
                  </a:lnTo>
                  <a:lnTo>
                    <a:pt x="925" y="18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438;p48">
              <a:extLst>
                <a:ext uri="{FF2B5EF4-FFF2-40B4-BE49-F238E27FC236}">
                  <a16:creationId xmlns:a16="http://schemas.microsoft.com/office/drawing/2014/main" id="{E3EE18C8-797B-540E-095F-3A1A547531F3}"/>
                </a:ext>
              </a:extLst>
            </p:cNvPr>
            <p:cNvSpPr/>
            <p:nvPr/>
          </p:nvSpPr>
          <p:spPr>
            <a:xfrm>
              <a:off x="5255550" y="1280675"/>
              <a:ext cx="73950" cy="379900"/>
            </a:xfrm>
            <a:custGeom>
              <a:avLst/>
              <a:gdLst/>
              <a:ahLst/>
              <a:cxnLst/>
              <a:rect l="l" t="t" r="r" b="b"/>
              <a:pathLst>
                <a:path w="2958" h="15196" extrusionOk="0">
                  <a:moveTo>
                    <a:pt x="777" y="1"/>
                  </a:moveTo>
                  <a:lnTo>
                    <a:pt x="0" y="408"/>
                  </a:lnTo>
                  <a:lnTo>
                    <a:pt x="0" y="445"/>
                  </a:lnTo>
                  <a:lnTo>
                    <a:pt x="259" y="2293"/>
                  </a:lnTo>
                  <a:lnTo>
                    <a:pt x="444" y="3402"/>
                  </a:lnTo>
                  <a:lnTo>
                    <a:pt x="444" y="3513"/>
                  </a:lnTo>
                  <a:lnTo>
                    <a:pt x="481" y="3698"/>
                  </a:lnTo>
                  <a:lnTo>
                    <a:pt x="1035" y="7432"/>
                  </a:lnTo>
                  <a:lnTo>
                    <a:pt x="1220" y="8874"/>
                  </a:lnTo>
                  <a:lnTo>
                    <a:pt x="1960" y="13569"/>
                  </a:lnTo>
                  <a:lnTo>
                    <a:pt x="2145" y="14863"/>
                  </a:lnTo>
                  <a:lnTo>
                    <a:pt x="2145" y="14974"/>
                  </a:lnTo>
                  <a:lnTo>
                    <a:pt x="2218" y="15196"/>
                  </a:lnTo>
                  <a:lnTo>
                    <a:pt x="2958" y="14715"/>
                  </a:lnTo>
                  <a:lnTo>
                    <a:pt x="2958" y="14678"/>
                  </a:lnTo>
                  <a:lnTo>
                    <a:pt x="2958" y="14604"/>
                  </a:lnTo>
                  <a:lnTo>
                    <a:pt x="1294" y="332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439;p48">
              <a:extLst>
                <a:ext uri="{FF2B5EF4-FFF2-40B4-BE49-F238E27FC236}">
                  <a16:creationId xmlns:a16="http://schemas.microsoft.com/office/drawing/2014/main" id="{DA380AE6-B9F8-4E85-21CB-2E5DBEA637D7}"/>
                </a:ext>
              </a:extLst>
            </p:cNvPr>
            <p:cNvSpPr/>
            <p:nvPr/>
          </p:nvSpPr>
          <p:spPr>
            <a:xfrm>
              <a:off x="5255550" y="1280675"/>
              <a:ext cx="73950" cy="379900"/>
            </a:xfrm>
            <a:custGeom>
              <a:avLst/>
              <a:gdLst/>
              <a:ahLst/>
              <a:cxnLst/>
              <a:rect l="l" t="t" r="r" b="b"/>
              <a:pathLst>
                <a:path w="2958" h="15196" extrusionOk="0">
                  <a:moveTo>
                    <a:pt x="777" y="1"/>
                  </a:moveTo>
                  <a:lnTo>
                    <a:pt x="0" y="408"/>
                  </a:lnTo>
                  <a:lnTo>
                    <a:pt x="0" y="445"/>
                  </a:lnTo>
                  <a:lnTo>
                    <a:pt x="259" y="2293"/>
                  </a:lnTo>
                  <a:lnTo>
                    <a:pt x="444" y="3402"/>
                  </a:lnTo>
                  <a:lnTo>
                    <a:pt x="444" y="3513"/>
                  </a:lnTo>
                  <a:lnTo>
                    <a:pt x="481" y="3698"/>
                  </a:lnTo>
                  <a:lnTo>
                    <a:pt x="1035" y="7432"/>
                  </a:lnTo>
                  <a:lnTo>
                    <a:pt x="1220" y="8874"/>
                  </a:lnTo>
                  <a:lnTo>
                    <a:pt x="1960" y="13569"/>
                  </a:lnTo>
                  <a:lnTo>
                    <a:pt x="2145" y="14863"/>
                  </a:lnTo>
                  <a:lnTo>
                    <a:pt x="2145" y="14974"/>
                  </a:lnTo>
                  <a:lnTo>
                    <a:pt x="2218" y="15196"/>
                  </a:lnTo>
                  <a:lnTo>
                    <a:pt x="2958" y="14715"/>
                  </a:lnTo>
                  <a:lnTo>
                    <a:pt x="2958" y="14678"/>
                  </a:lnTo>
                  <a:lnTo>
                    <a:pt x="2958" y="14604"/>
                  </a:lnTo>
                  <a:lnTo>
                    <a:pt x="1294" y="332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440;p48">
              <a:extLst>
                <a:ext uri="{FF2B5EF4-FFF2-40B4-BE49-F238E27FC236}">
                  <a16:creationId xmlns:a16="http://schemas.microsoft.com/office/drawing/2014/main" id="{D195D609-BF96-613F-EE30-1A0D9BC42B20}"/>
                </a:ext>
              </a:extLst>
            </p:cNvPr>
            <p:cNvSpPr/>
            <p:nvPr/>
          </p:nvSpPr>
          <p:spPr>
            <a:xfrm>
              <a:off x="5053125" y="1342625"/>
              <a:ext cx="209825" cy="299475"/>
            </a:xfrm>
            <a:custGeom>
              <a:avLst/>
              <a:gdLst/>
              <a:ahLst/>
              <a:cxnLst/>
              <a:rect l="l" t="t" r="r" b="b"/>
              <a:pathLst>
                <a:path w="8393" h="11979" extrusionOk="0">
                  <a:moveTo>
                    <a:pt x="7654" y="0"/>
                  </a:moveTo>
                  <a:lnTo>
                    <a:pt x="1" y="11572"/>
                  </a:lnTo>
                  <a:lnTo>
                    <a:pt x="740" y="11979"/>
                  </a:lnTo>
                  <a:lnTo>
                    <a:pt x="8393" y="370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441;p48">
              <a:extLst>
                <a:ext uri="{FF2B5EF4-FFF2-40B4-BE49-F238E27FC236}">
                  <a16:creationId xmlns:a16="http://schemas.microsoft.com/office/drawing/2014/main" id="{DB48D957-1A17-8480-36F7-107D3DF5D22A}"/>
                </a:ext>
              </a:extLst>
            </p:cNvPr>
            <p:cNvSpPr/>
            <p:nvPr/>
          </p:nvSpPr>
          <p:spPr>
            <a:xfrm>
              <a:off x="5071625" y="1351850"/>
              <a:ext cx="195025" cy="290250"/>
            </a:xfrm>
            <a:custGeom>
              <a:avLst/>
              <a:gdLst/>
              <a:ahLst/>
              <a:cxnLst/>
              <a:rect l="l" t="t" r="r" b="b"/>
              <a:pathLst>
                <a:path w="7801" h="11610" extrusionOk="0">
                  <a:moveTo>
                    <a:pt x="7653" y="1"/>
                  </a:moveTo>
                  <a:lnTo>
                    <a:pt x="0" y="11610"/>
                  </a:lnTo>
                  <a:lnTo>
                    <a:pt x="739" y="11203"/>
                  </a:lnTo>
                  <a:lnTo>
                    <a:pt x="7801" y="666"/>
                  </a:lnTo>
                  <a:lnTo>
                    <a:pt x="7653" y="1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442;p48">
              <a:extLst>
                <a:ext uri="{FF2B5EF4-FFF2-40B4-BE49-F238E27FC236}">
                  <a16:creationId xmlns:a16="http://schemas.microsoft.com/office/drawing/2014/main" id="{400164DA-99C8-E96B-7037-456F7A9D256D}"/>
                </a:ext>
              </a:extLst>
            </p:cNvPr>
            <p:cNvSpPr/>
            <p:nvPr/>
          </p:nvSpPr>
          <p:spPr>
            <a:xfrm>
              <a:off x="5050350" y="1378650"/>
              <a:ext cx="53625" cy="46250"/>
            </a:xfrm>
            <a:custGeom>
              <a:avLst/>
              <a:gdLst/>
              <a:ahLst/>
              <a:cxnLst/>
              <a:rect l="l" t="t" r="r" b="b"/>
              <a:pathLst>
                <a:path w="2145" h="1850" extrusionOk="0">
                  <a:moveTo>
                    <a:pt x="2145" y="1"/>
                  </a:moveTo>
                  <a:lnTo>
                    <a:pt x="1775" y="223"/>
                  </a:lnTo>
                  <a:lnTo>
                    <a:pt x="1480" y="408"/>
                  </a:lnTo>
                  <a:lnTo>
                    <a:pt x="1369" y="445"/>
                  </a:lnTo>
                  <a:lnTo>
                    <a:pt x="1073" y="629"/>
                  </a:lnTo>
                  <a:lnTo>
                    <a:pt x="1036" y="629"/>
                  </a:lnTo>
                  <a:lnTo>
                    <a:pt x="925" y="592"/>
                  </a:lnTo>
                  <a:lnTo>
                    <a:pt x="740" y="518"/>
                  </a:lnTo>
                  <a:lnTo>
                    <a:pt x="703" y="518"/>
                  </a:lnTo>
                  <a:lnTo>
                    <a:pt x="703" y="445"/>
                  </a:lnTo>
                  <a:lnTo>
                    <a:pt x="629" y="555"/>
                  </a:lnTo>
                  <a:lnTo>
                    <a:pt x="518" y="703"/>
                  </a:lnTo>
                  <a:lnTo>
                    <a:pt x="481" y="740"/>
                  </a:lnTo>
                  <a:lnTo>
                    <a:pt x="259" y="1110"/>
                  </a:lnTo>
                  <a:lnTo>
                    <a:pt x="186" y="1147"/>
                  </a:lnTo>
                  <a:lnTo>
                    <a:pt x="1" y="1369"/>
                  </a:lnTo>
                  <a:lnTo>
                    <a:pt x="186" y="1480"/>
                  </a:lnTo>
                  <a:lnTo>
                    <a:pt x="259" y="1480"/>
                  </a:lnTo>
                  <a:lnTo>
                    <a:pt x="740" y="1812"/>
                  </a:lnTo>
                  <a:lnTo>
                    <a:pt x="851" y="1849"/>
                  </a:lnTo>
                  <a:lnTo>
                    <a:pt x="925" y="1702"/>
                  </a:lnTo>
                  <a:lnTo>
                    <a:pt x="1184" y="1369"/>
                  </a:lnTo>
                  <a:lnTo>
                    <a:pt x="1480" y="925"/>
                  </a:lnTo>
                  <a:lnTo>
                    <a:pt x="1627" y="740"/>
                  </a:lnTo>
                  <a:lnTo>
                    <a:pt x="1775" y="555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443;p48">
              <a:extLst>
                <a:ext uri="{FF2B5EF4-FFF2-40B4-BE49-F238E27FC236}">
                  <a16:creationId xmlns:a16="http://schemas.microsoft.com/office/drawing/2014/main" id="{E3DF2EDF-F03E-D6E3-8507-C5B523335169}"/>
                </a:ext>
              </a:extLst>
            </p:cNvPr>
            <p:cNvSpPr/>
            <p:nvPr/>
          </p:nvSpPr>
          <p:spPr>
            <a:xfrm>
              <a:off x="5071625" y="1365725"/>
              <a:ext cx="54550" cy="59175"/>
            </a:xfrm>
            <a:custGeom>
              <a:avLst/>
              <a:gdLst/>
              <a:ahLst/>
              <a:cxnLst/>
              <a:rect l="l" t="t" r="r" b="b"/>
              <a:pathLst>
                <a:path w="2182" h="2367" extrusionOk="0">
                  <a:moveTo>
                    <a:pt x="2181" y="0"/>
                  </a:moveTo>
                  <a:lnTo>
                    <a:pt x="1479" y="407"/>
                  </a:lnTo>
                  <a:lnTo>
                    <a:pt x="1294" y="518"/>
                  </a:lnTo>
                  <a:lnTo>
                    <a:pt x="924" y="1072"/>
                  </a:lnTo>
                  <a:lnTo>
                    <a:pt x="776" y="1257"/>
                  </a:lnTo>
                  <a:lnTo>
                    <a:pt x="629" y="1442"/>
                  </a:lnTo>
                  <a:lnTo>
                    <a:pt x="333" y="1886"/>
                  </a:lnTo>
                  <a:lnTo>
                    <a:pt x="74" y="2219"/>
                  </a:lnTo>
                  <a:lnTo>
                    <a:pt x="0" y="2366"/>
                  </a:lnTo>
                  <a:lnTo>
                    <a:pt x="74" y="2329"/>
                  </a:lnTo>
                  <a:lnTo>
                    <a:pt x="444" y="2071"/>
                  </a:lnTo>
                  <a:lnTo>
                    <a:pt x="629" y="1997"/>
                  </a:lnTo>
                  <a:lnTo>
                    <a:pt x="776" y="1886"/>
                  </a:lnTo>
                  <a:lnTo>
                    <a:pt x="924" y="1775"/>
                  </a:lnTo>
                  <a:lnTo>
                    <a:pt x="1072" y="1516"/>
                  </a:lnTo>
                  <a:lnTo>
                    <a:pt x="1479" y="962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444;p48">
              <a:extLst>
                <a:ext uri="{FF2B5EF4-FFF2-40B4-BE49-F238E27FC236}">
                  <a16:creationId xmlns:a16="http://schemas.microsoft.com/office/drawing/2014/main" id="{AA4A6855-BD82-6FB9-E44F-ADE3B611C0EB}"/>
                </a:ext>
              </a:extLst>
            </p:cNvPr>
            <p:cNvSpPr/>
            <p:nvPr/>
          </p:nvSpPr>
          <p:spPr>
            <a:xfrm>
              <a:off x="5076225" y="1461850"/>
              <a:ext cx="207075" cy="326275"/>
            </a:xfrm>
            <a:custGeom>
              <a:avLst/>
              <a:gdLst/>
              <a:ahLst/>
              <a:cxnLst/>
              <a:rect l="l" t="t" r="r" b="b"/>
              <a:pathLst>
                <a:path w="8283" h="13051" extrusionOk="0">
                  <a:moveTo>
                    <a:pt x="7543" y="0"/>
                  </a:moveTo>
                  <a:lnTo>
                    <a:pt x="1" y="11905"/>
                  </a:lnTo>
                  <a:lnTo>
                    <a:pt x="1" y="13051"/>
                  </a:lnTo>
                  <a:lnTo>
                    <a:pt x="8282" y="74"/>
                  </a:lnTo>
                  <a:lnTo>
                    <a:pt x="7543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445;p48">
              <a:extLst>
                <a:ext uri="{FF2B5EF4-FFF2-40B4-BE49-F238E27FC236}">
                  <a16:creationId xmlns:a16="http://schemas.microsoft.com/office/drawing/2014/main" id="{31CFFE1A-AB48-63AD-87BD-EAC3FFDB9D8B}"/>
                </a:ext>
              </a:extLst>
            </p:cNvPr>
            <p:cNvSpPr/>
            <p:nvPr/>
          </p:nvSpPr>
          <p:spPr>
            <a:xfrm>
              <a:off x="5076225" y="1463700"/>
              <a:ext cx="209850" cy="324425"/>
            </a:xfrm>
            <a:custGeom>
              <a:avLst/>
              <a:gdLst/>
              <a:ahLst/>
              <a:cxnLst/>
              <a:rect l="l" t="t" r="r" b="b"/>
              <a:pathLst>
                <a:path w="8394" h="12977" extrusionOk="0">
                  <a:moveTo>
                    <a:pt x="8282" y="0"/>
                  </a:moveTo>
                  <a:lnTo>
                    <a:pt x="1" y="12977"/>
                  </a:lnTo>
                  <a:lnTo>
                    <a:pt x="740" y="12866"/>
                  </a:lnTo>
                  <a:lnTo>
                    <a:pt x="8393" y="555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446;p48">
              <a:extLst>
                <a:ext uri="{FF2B5EF4-FFF2-40B4-BE49-F238E27FC236}">
                  <a16:creationId xmlns:a16="http://schemas.microsoft.com/office/drawing/2014/main" id="{A089BF58-7BA3-7DD2-5007-B69F9399321A}"/>
                </a:ext>
              </a:extLst>
            </p:cNvPr>
            <p:cNvSpPr/>
            <p:nvPr/>
          </p:nvSpPr>
          <p:spPr>
            <a:xfrm>
              <a:off x="4893225" y="1291775"/>
              <a:ext cx="196900" cy="305025"/>
            </a:xfrm>
            <a:custGeom>
              <a:avLst/>
              <a:gdLst/>
              <a:ahLst/>
              <a:cxnLst/>
              <a:rect l="l" t="t" r="r" b="b"/>
              <a:pathLst>
                <a:path w="7876" h="12201" extrusionOk="0">
                  <a:moveTo>
                    <a:pt x="186" y="1"/>
                  </a:moveTo>
                  <a:lnTo>
                    <a:pt x="112" y="38"/>
                  </a:lnTo>
                  <a:lnTo>
                    <a:pt x="1" y="112"/>
                  </a:lnTo>
                  <a:lnTo>
                    <a:pt x="1" y="148"/>
                  </a:lnTo>
                  <a:lnTo>
                    <a:pt x="518" y="962"/>
                  </a:lnTo>
                  <a:lnTo>
                    <a:pt x="629" y="1147"/>
                  </a:lnTo>
                  <a:lnTo>
                    <a:pt x="888" y="1627"/>
                  </a:lnTo>
                  <a:lnTo>
                    <a:pt x="1775" y="3143"/>
                  </a:lnTo>
                  <a:lnTo>
                    <a:pt x="2256" y="3993"/>
                  </a:lnTo>
                  <a:lnTo>
                    <a:pt x="2589" y="4474"/>
                  </a:lnTo>
                  <a:lnTo>
                    <a:pt x="3661" y="6286"/>
                  </a:lnTo>
                  <a:lnTo>
                    <a:pt x="4067" y="7062"/>
                  </a:lnTo>
                  <a:lnTo>
                    <a:pt x="4363" y="7506"/>
                  </a:lnTo>
                  <a:lnTo>
                    <a:pt x="5731" y="9835"/>
                  </a:lnTo>
                  <a:lnTo>
                    <a:pt x="6397" y="10907"/>
                  </a:lnTo>
                  <a:lnTo>
                    <a:pt x="7136" y="12201"/>
                  </a:lnTo>
                  <a:lnTo>
                    <a:pt x="7173" y="12201"/>
                  </a:lnTo>
                  <a:lnTo>
                    <a:pt x="7321" y="12164"/>
                  </a:lnTo>
                  <a:lnTo>
                    <a:pt x="7875" y="12016"/>
                  </a:lnTo>
                  <a:lnTo>
                    <a:pt x="7654" y="11646"/>
                  </a:lnTo>
                  <a:lnTo>
                    <a:pt x="7136" y="10759"/>
                  </a:lnTo>
                  <a:lnTo>
                    <a:pt x="6360" y="9391"/>
                  </a:lnTo>
                  <a:lnTo>
                    <a:pt x="5731" y="8319"/>
                  </a:lnTo>
                  <a:lnTo>
                    <a:pt x="4881" y="6840"/>
                  </a:lnTo>
                  <a:lnTo>
                    <a:pt x="4622" y="6434"/>
                  </a:lnTo>
                  <a:lnTo>
                    <a:pt x="4178" y="5657"/>
                  </a:lnTo>
                  <a:lnTo>
                    <a:pt x="3106" y="3846"/>
                  </a:lnTo>
                  <a:lnTo>
                    <a:pt x="2847" y="3291"/>
                  </a:lnTo>
                  <a:lnTo>
                    <a:pt x="2330" y="2441"/>
                  </a:lnTo>
                  <a:lnTo>
                    <a:pt x="1443" y="962"/>
                  </a:lnTo>
                  <a:lnTo>
                    <a:pt x="1258" y="666"/>
                  </a:lnTo>
                  <a:lnTo>
                    <a:pt x="999" y="481"/>
                  </a:lnTo>
                  <a:lnTo>
                    <a:pt x="740" y="333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447;p48">
              <a:extLst>
                <a:ext uri="{FF2B5EF4-FFF2-40B4-BE49-F238E27FC236}">
                  <a16:creationId xmlns:a16="http://schemas.microsoft.com/office/drawing/2014/main" id="{7CB642EB-139C-4FFF-3B27-F1CAD90B3086}"/>
                </a:ext>
              </a:extLst>
            </p:cNvPr>
            <p:cNvSpPr/>
            <p:nvPr/>
          </p:nvSpPr>
          <p:spPr>
            <a:xfrm>
              <a:off x="4890450" y="1295475"/>
              <a:ext cx="181200" cy="302250"/>
            </a:xfrm>
            <a:custGeom>
              <a:avLst/>
              <a:gdLst/>
              <a:ahLst/>
              <a:cxnLst/>
              <a:rect l="l" t="t" r="r" b="b"/>
              <a:pathLst>
                <a:path w="7248" h="12090" extrusionOk="0">
                  <a:moveTo>
                    <a:pt x="112" y="0"/>
                  </a:moveTo>
                  <a:lnTo>
                    <a:pt x="1" y="777"/>
                  </a:lnTo>
                  <a:lnTo>
                    <a:pt x="6545" y="12090"/>
                  </a:lnTo>
                  <a:lnTo>
                    <a:pt x="7247" y="1205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448;p48">
              <a:extLst>
                <a:ext uri="{FF2B5EF4-FFF2-40B4-BE49-F238E27FC236}">
                  <a16:creationId xmlns:a16="http://schemas.microsoft.com/office/drawing/2014/main" id="{4A4A2C84-EFF4-ED5B-43C9-720930C3378B}"/>
                </a:ext>
              </a:extLst>
            </p:cNvPr>
            <p:cNvSpPr/>
            <p:nvPr/>
          </p:nvSpPr>
          <p:spPr>
            <a:xfrm>
              <a:off x="5062375" y="1386975"/>
              <a:ext cx="14800" cy="13900"/>
            </a:xfrm>
            <a:custGeom>
              <a:avLst/>
              <a:gdLst/>
              <a:ahLst/>
              <a:cxnLst/>
              <a:rect l="l" t="t" r="r" b="b"/>
              <a:pathLst>
                <a:path w="592" h="556" extrusionOk="0">
                  <a:moveTo>
                    <a:pt x="0" y="1"/>
                  </a:moveTo>
                  <a:lnTo>
                    <a:pt x="148" y="222"/>
                  </a:lnTo>
                  <a:lnTo>
                    <a:pt x="222" y="407"/>
                  </a:lnTo>
                  <a:lnTo>
                    <a:pt x="259" y="407"/>
                  </a:lnTo>
                  <a:lnTo>
                    <a:pt x="370" y="555"/>
                  </a:lnTo>
                  <a:lnTo>
                    <a:pt x="444" y="444"/>
                  </a:lnTo>
                  <a:lnTo>
                    <a:pt x="592" y="296"/>
                  </a:lnTo>
                  <a:lnTo>
                    <a:pt x="555" y="296"/>
                  </a:lnTo>
                  <a:lnTo>
                    <a:pt x="444" y="259"/>
                  </a:lnTo>
                  <a:lnTo>
                    <a:pt x="259" y="185"/>
                  </a:lnTo>
                  <a:lnTo>
                    <a:pt x="222" y="185"/>
                  </a:lnTo>
                  <a:lnTo>
                    <a:pt x="222" y="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449;p48">
              <a:extLst>
                <a:ext uri="{FF2B5EF4-FFF2-40B4-BE49-F238E27FC236}">
                  <a16:creationId xmlns:a16="http://schemas.microsoft.com/office/drawing/2014/main" id="{A038A733-B607-41C1-FE8D-1A46D763C1A9}"/>
                </a:ext>
              </a:extLst>
            </p:cNvPr>
            <p:cNvSpPr/>
            <p:nvPr/>
          </p:nvSpPr>
          <p:spPr>
            <a:xfrm>
              <a:off x="5038350" y="1373125"/>
              <a:ext cx="33300" cy="27750"/>
            </a:xfrm>
            <a:custGeom>
              <a:avLst/>
              <a:gdLst/>
              <a:ahLst/>
              <a:cxnLst/>
              <a:rect l="l" t="t" r="r" b="b"/>
              <a:pathLst>
                <a:path w="1332" h="1110" extrusionOk="0">
                  <a:moveTo>
                    <a:pt x="0" y="0"/>
                  </a:moveTo>
                  <a:lnTo>
                    <a:pt x="111" y="222"/>
                  </a:lnTo>
                  <a:lnTo>
                    <a:pt x="296" y="444"/>
                  </a:lnTo>
                  <a:lnTo>
                    <a:pt x="444" y="666"/>
                  </a:lnTo>
                  <a:lnTo>
                    <a:pt x="555" y="813"/>
                  </a:lnTo>
                  <a:lnTo>
                    <a:pt x="666" y="850"/>
                  </a:lnTo>
                  <a:lnTo>
                    <a:pt x="739" y="850"/>
                  </a:lnTo>
                  <a:lnTo>
                    <a:pt x="961" y="961"/>
                  </a:lnTo>
                  <a:lnTo>
                    <a:pt x="1109" y="998"/>
                  </a:lnTo>
                  <a:lnTo>
                    <a:pt x="1183" y="1035"/>
                  </a:lnTo>
                  <a:lnTo>
                    <a:pt x="1220" y="1109"/>
                  </a:lnTo>
                  <a:lnTo>
                    <a:pt x="1331" y="1109"/>
                  </a:lnTo>
                  <a:lnTo>
                    <a:pt x="1220" y="961"/>
                  </a:lnTo>
                  <a:lnTo>
                    <a:pt x="1183" y="961"/>
                  </a:lnTo>
                  <a:lnTo>
                    <a:pt x="1109" y="776"/>
                  </a:lnTo>
                  <a:lnTo>
                    <a:pt x="961" y="555"/>
                  </a:lnTo>
                  <a:lnTo>
                    <a:pt x="739" y="407"/>
                  </a:lnTo>
                  <a:lnTo>
                    <a:pt x="444" y="259"/>
                  </a:lnTo>
                  <a:lnTo>
                    <a:pt x="407" y="222"/>
                  </a:lnTo>
                  <a:lnTo>
                    <a:pt x="222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450;p48">
              <a:extLst>
                <a:ext uri="{FF2B5EF4-FFF2-40B4-BE49-F238E27FC236}">
                  <a16:creationId xmlns:a16="http://schemas.microsoft.com/office/drawing/2014/main" id="{CF0284F3-713D-177F-7EFC-95894E5BE05A}"/>
                </a:ext>
              </a:extLst>
            </p:cNvPr>
            <p:cNvSpPr/>
            <p:nvPr/>
          </p:nvSpPr>
          <p:spPr>
            <a:xfrm>
              <a:off x="4871975" y="1435975"/>
              <a:ext cx="222775" cy="354925"/>
            </a:xfrm>
            <a:custGeom>
              <a:avLst/>
              <a:gdLst/>
              <a:ahLst/>
              <a:cxnLst/>
              <a:rect l="l" t="t" r="r" b="b"/>
              <a:pathLst>
                <a:path w="8911" h="14197" extrusionOk="0">
                  <a:moveTo>
                    <a:pt x="666" y="0"/>
                  </a:moveTo>
                  <a:lnTo>
                    <a:pt x="0" y="370"/>
                  </a:lnTo>
                  <a:lnTo>
                    <a:pt x="8171" y="14197"/>
                  </a:lnTo>
                  <a:lnTo>
                    <a:pt x="8910" y="137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451;p48">
              <a:extLst>
                <a:ext uri="{FF2B5EF4-FFF2-40B4-BE49-F238E27FC236}">
                  <a16:creationId xmlns:a16="http://schemas.microsoft.com/office/drawing/2014/main" id="{2CB27EF6-68D1-8007-376C-B20CA256B4DC}"/>
                </a:ext>
              </a:extLst>
            </p:cNvPr>
            <p:cNvSpPr/>
            <p:nvPr/>
          </p:nvSpPr>
          <p:spPr>
            <a:xfrm>
              <a:off x="4868275" y="1445200"/>
              <a:ext cx="207975" cy="345700"/>
            </a:xfrm>
            <a:custGeom>
              <a:avLst/>
              <a:gdLst/>
              <a:ahLst/>
              <a:cxnLst/>
              <a:rect l="l" t="t" r="r" b="b"/>
              <a:pathLst>
                <a:path w="8319" h="13828" extrusionOk="0">
                  <a:moveTo>
                    <a:pt x="148" y="1"/>
                  </a:moveTo>
                  <a:lnTo>
                    <a:pt x="0" y="851"/>
                  </a:lnTo>
                  <a:lnTo>
                    <a:pt x="7579" y="13606"/>
                  </a:lnTo>
                  <a:lnTo>
                    <a:pt x="8319" y="1382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452;p48">
              <a:extLst>
                <a:ext uri="{FF2B5EF4-FFF2-40B4-BE49-F238E27FC236}">
                  <a16:creationId xmlns:a16="http://schemas.microsoft.com/office/drawing/2014/main" id="{E2E18923-7B74-10E0-67D4-C6E7A7A098D0}"/>
                </a:ext>
              </a:extLst>
            </p:cNvPr>
            <p:cNvSpPr/>
            <p:nvPr/>
          </p:nvSpPr>
          <p:spPr>
            <a:xfrm>
              <a:off x="5049425" y="1379575"/>
              <a:ext cx="26825" cy="415950"/>
            </a:xfrm>
            <a:custGeom>
              <a:avLst/>
              <a:gdLst/>
              <a:ahLst/>
              <a:cxnLst/>
              <a:rect l="l" t="t" r="r" b="b"/>
              <a:pathLst>
                <a:path w="1073" h="16638" extrusionOk="0">
                  <a:moveTo>
                    <a:pt x="1" y="1"/>
                  </a:moveTo>
                  <a:lnTo>
                    <a:pt x="1" y="112"/>
                  </a:lnTo>
                  <a:lnTo>
                    <a:pt x="1" y="408"/>
                  </a:lnTo>
                  <a:lnTo>
                    <a:pt x="1" y="888"/>
                  </a:lnTo>
                  <a:lnTo>
                    <a:pt x="1" y="1665"/>
                  </a:lnTo>
                  <a:lnTo>
                    <a:pt x="112" y="5879"/>
                  </a:lnTo>
                  <a:lnTo>
                    <a:pt x="149" y="7395"/>
                  </a:lnTo>
                  <a:lnTo>
                    <a:pt x="149" y="8689"/>
                  </a:lnTo>
                  <a:lnTo>
                    <a:pt x="149" y="8726"/>
                  </a:lnTo>
                  <a:lnTo>
                    <a:pt x="186" y="9983"/>
                  </a:lnTo>
                  <a:lnTo>
                    <a:pt x="186" y="10094"/>
                  </a:lnTo>
                  <a:lnTo>
                    <a:pt x="223" y="11831"/>
                  </a:lnTo>
                  <a:lnTo>
                    <a:pt x="223" y="13458"/>
                  </a:lnTo>
                  <a:lnTo>
                    <a:pt x="296" y="15159"/>
                  </a:lnTo>
                  <a:lnTo>
                    <a:pt x="333" y="16194"/>
                  </a:lnTo>
                  <a:lnTo>
                    <a:pt x="333" y="16231"/>
                  </a:lnTo>
                  <a:lnTo>
                    <a:pt x="1073" y="16638"/>
                  </a:lnTo>
                  <a:lnTo>
                    <a:pt x="1073" y="16453"/>
                  </a:lnTo>
                  <a:lnTo>
                    <a:pt x="1036" y="14752"/>
                  </a:lnTo>
                  <a:lnTo>
                    <a:pt x="962" y="11979"/>
                  </a:lnTo>
                  <a:lnTo>
                    <a:pt x="925" y="10501"/>
                  </a:lnTo>
                  <a:lnTo>
                    <a:pt x="925" y="10464"/>
                  </a:lnTo>
                  <a:lnTo>
                    <a:pt x="925" y="8874"/>
                  </a:lnTo>
                  <a:lnTo>
                    <a:pt x="925" y="8689"/>
                  </a:lnTo>
                  <a:lnTo>
                    <a:pt x="888" y="7247"/>
                  </a:lnTo>
                  <a:lnTo>
                    <a:pt x="888" y="5509"/>
                  </a:lnTo>
                  <a:lnTo>
                    <a:pt x="777" y="1775"/>
                  </a:lnTo>
                  <a:lnTo>
                    <a:pt x="777" y="1665"/>
                  </a:lnTo>
                  <a:lnTo>
                    <a:pt x="777" y="925"/>
                  </a:lnTo>
                  <a:lnTo>
                    <a:pt x="777" y="851"/>
                  </a:lnTo>
                  <a:lnTo>
                    <a:pt x="777" y="703"/>
                  </a:lnTo>
                  <a:lnTo>
                    <a:pt x="777" y="481"/>
                  </a:lnTo>
                  <a:lnTo>
                    <a:pt x="740" y="481"/>
                  </a:lnTo>
                  <a:lnTo>
                    <a:pt x="740" y="408"/>
                  </a:lnTo>
                  <a:lnTo>
                    <a:pt x="518" y="297"/>
                  </a:lnTo>
                  <a:lnTo>
                    <a:pt x="296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453;p48">
              <a:extLst>
                <a:ext uri="{FF2B5EF4-FFF2-40B4-BE49-F238E27FC236}">
                  <a16:creationId xmlns:a16="http://schemas.microsoft.com/office/drawing/2014/main" id="{59DBDAC5-3F4B-4F42-1F9A-F125FB44AC0A}"/>
                </a:ext>
              </a:extLst>
            </p:cNvPr>
            <p:cNvSpPr/>
            <p:nvPr/>
          </p:nvSpPr>
          <p:spPr>
            <a:xfrm>
              <a:off x="5068850" y="1388825"/>
              <a:ext cx="24975" cy="406700"/>
            </a:xfrm>
            <a:custGeom>
              <a:avLst/>
              <a:gdLst/>
              <a:ahLst/>
              <a:cxnLst/>
              <a:rect l="l" t="t" r="r" b="b"/>
              <a:pathLst>
                <a:path w="999" h="16268" extrusionOk="0">
                  <a:moveTo>
                    <a:pt x="740" y="1"/>
                  </a:moveTo>
                  <a:lnTo>
                    <a:pt x="629" y="38"/>
                  </a:lnTo>
                  <a:lnTo>
                    <a:pt x="333" y="222"/>
                  </a:lnTo>
                  <a:lnTo>
                    <a:pt x="296" y="222"/>
                  </a:lnTo>
                  <a:lnTo>
                    <a:pt x="185" y="185"/>
                  </a:lnTo>
                  <a:lnTo>
                    <a:pt x="0" y="111"/>
                  </a:lnTo>
                  <a:lnTo>
                    <a:pt x="0" y="333"/>
                  </a:lnTo>
                  <a:lnTo>
                    <a:pt x="0" y="481"/>
                  </a:lnTo>
                  <a:lnTo>
                    <a:pt x="0" y="555"/>
                  </a:lnTo>
                  <a:lnTo>
                    <a:pt x="0" y="1295"/>
                  </a:lnTo>
                  <a:lnTo>
                    <a:pt x="0" y="1405"/>
                  </a:lnTo>
                  <a:lnTo>
                    <a:pt x="111" y="5139"/>
                  </a:lnTo>
                  <a:lnTo>
                    <a:pt x="111" y="6877"/>
                  </a:lnTo>
                  <a:lnTo>
                    <a:pt x="148" y="8319"/>
                  </a:lnTo>
                  <a:lnTo>
                    <a:pt x="148" y="8504"/>
                  </a:lnTo>
                  <a:lnTo>
                    <a:pt x="148" y="10094"/>
                  </a:lnTo>
                  <a:lnTo>
                    <a:pt x="148" y="10131"/>
                  </a:lnTo>
                  <a:lnTo>
                    <a:pt x="185" y="11609"/>
                  </a:lnTo>
                  <a:lnTo>
                    <a:pt x="259" y="14382"/>
                  </a:lnTo>
                  <a:lnTo>
                    <a:pt x="296" y="16083"/>
                  </a:lnTo>
                  <a:lnTo>
                    <a:pt x="296" y="16268"/>
                  </a:lnTo>
                  <a:lnTo>
                    <a:pt x="998" y="15861"/>
                  </a:lnTo>
                  <a:lnTo>
                    <a:pt x="998" y="15676"/>
                  </a:lnTo>
                  <a:lnTo>
                    <a:pt x="998" y="15639"/>
                  </a:lnTo>
                  <a:lnTo>
                    <a:pt x="924" y="11461"/>
                  </a:lnTo>
                  <a:lnTo>
                    <a:pt x="887" y="9613"/>
                  </a:lnTo>
                  <a:lnTo>
                    <a:pt x="887" y="8984"/>
                  </a:lnTo>
                  <a:lnTo>
                    <a:pt x="850" y="7395"/>
                  </a:lnTo>
                  <a:lnTo>
                    <a:pt x="813" y="4807"/>
                  </a:lnTo>
                  <a:lnTo>
                    <a:pt x="740" y="2071"/>
                  </a:lnTo>
                  <a:lnTo>
                    <a:pt x="740" y="1331"/>
                  </a:lnTo>
                  <a:lnTo>
                    <a:pt x="740" y="1073"/>
                  </a:lnTo>
                  <a:lnTo>
                    <a:pt x="740" y="518"/>
                  </a:lnTo>
                  <a:lnTo>
                    <a:pt x="740" y="185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454;p48">
              <a:extLst>
                <a:ext uri="{FF2B5EF4-FFF2-40B4-BE49-F238E27FC236}">
                  <a16:creationId xmlns:a16="http://schemas.microsoft.com/office/drawing/2014/main" id="{0C2A18E6-3720-E0CA-8092-EFF5F0A127A1}"/>
                </a:ext>
              </a:extLst>
            </p:cNvPr>
            <p:cNvSpPr/>
            <p:nvPr/>
          </p:nvSpPr>
          <p:spPr>
            <a:xfrm>
              <a:off x="4865500" y="1153150"/>
              <a:ext cx="419650" cy="241250"/>
            </a:xfrm>
            <a:custGeom>
              <a:avLst/>
              <a:gdLst/>
              <a:ahLst/>
              <a:cxnLst/>
              <a:rect l="l" t="t" r="r" b="b"/>
              <a:pathLst>
                <a:path w="16786" h="9650" extrusionOk="0">
                  <a:moveTo>
                    <a:pt x="8430" y="0"/>
                  </a:moveTo>
                  <a:lnTo>
                    <a:pt x="555" y="4547"/>
                  </a:lnTo>
                  <a:lnTo>
                    <a:pt x="1" y="4215"/>
                  </a:lnTo>
                  <a:lnTo>
                    <a:pt x="1" y="4806"/>
                  </a:lnTo>
                  <a:lnTo>
                    <a:pt x="8430" y="9649"/>
                  </a:lnTo>
                  <a:lnTo>
                    <a:pt x="16785" y="4806"/>
                  </a:lnTo>
                  <a:lnTo>
                    <a:pt x="16785" y="4215"/>
                  </a:lnTo>
                  <a:lnTo>
                    <a:pt x="16268" y="4547"/>
                  </a:lnTo>
                  <a:lnTo>
                    <a:pt x="8430" y="0"/>
                  </a:lnTo>
                  <a:close/>
                </a:path>
              </a:pathLst>
            </a:custGeom>
            <a:solidFill>
              <a:srgbClr val="86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455;p48">
              <a:extLst>
                <a:ext uri="{FF2B5EF4-FFF2-40B4-BE49-F238E27FC236}">
                  <a16:creationId xmlns:a16="http://schemas.microsoft.com/office/drawing/2014/main" id="{5277076C-7912-767C-59AB-5FDC848B7B81}"/>
                </a:ext>
              </a:extLst>
            </p:cNvPr>
            <p:cNvSpPr/>
            <p:nvPr/>
          </p:nvSpPr>
          <p:spPr>
            <a:xfrm>
              <a:off x="4865500" y="1137425"/>
              <a:ext cx="419650" cy="242175"/>
            </a:xfrm>
            <a:custGeom>
              <a:avLst/>
              <a:gdLst/>
              <a:ahLst/>
              <a:cxnLst/>
              <a:rect l="l" t="t" r="r" b="b"/>
              <a:pathLst>
                <a:path w="16786" h="9687" extrusionOk="0">
                  <a:moveTo>
                    <a:pt x="8430" y="1"/>
                  </a:moveTo>
                  <a:lnTo>
                    <a:pt x="1" y="4844"/>
                  </a:lnTo>
                  <a:lnTo>
                    <a:pt x="8430" y="9687"/>
                  </a:lnTo>
                  <a:lnTo>
                    <a:pt x="16785" y="4844"/>
                  </a:lnTo>
                  <a:lnTo>
                    <a:pt x="8430" y="1"/>
                  </a:lnTo>
                  <a:close/>
                </a:path>
              </a:pathLst>
            </a:custGeom>
            <a:solidFill>
              <a:srgbClr val="F0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456;p48">
              <a:extLst>
                <a:ext uri="{FF2B5EF4-FFF2-40B4-BE49-F238E27FC236}">
                  <a16:creationId xmlns:a16="http://schemas.microsoft.com/office/drawing/2014/main" id="{73366B18-655C-BAB6-934A-207ECB4BFE6E}"/>
                </a:ext>
              </a:extLst>
            </p:cNvPr>
            <p:cNvSpPr/>
            <p:nvPr/>
          </p:nvSpPr>
          <p:spPr>
            <a:xfrm>
              <a:off x="4882150" y="1151300"/>
              <a:ext cx="364175" cy="207975"/>
            </a:xfrm>
            <a:custGeom>
              <a:avLst/>
              <a:gdLst/>
              <a:ahLst/>
              <a:cxnLst/>
              <a:rect l="l" t="t" r="r" b="b"/>
              <a:pathLst>
                <a:path w="14567" h="8319" extrusionOk="0">
                  <a:moveTo>
                    <a:pt x="6803" y="0"/>
                  </a:moveTo>
                  <a:lnTo>
                    <a:pt x="0" y="3919"/>
                  </a:lnTo>
                  <a:lnTo>
                    <a:pt x="7764" y="8318"/>
                  </a:lnTo>
                  <a:lnTo>
                    <a:pt x="14566" y="4363"/>
                  </a:lnTo>
                  <a:lnTo>
                    <a:pt x="6803" y="0"/>
                  </a:lnTo>
                  <a:close/>
                </a:path>
              </a:pathLst>
            </a:custGeom>
            <a:solidFill>
              <a:srgbClr val="C5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457;p48">
              <a:extLst>
                <a:ext uri="{FF2B5EF4-FFF2-40B4-BE49-F238E27FC236}">
                  <a16:creationId xmlns:a16="http://schemas.microsoft.com/office/drawing/2014/main" id="{06DD26F0-8D62-8DF5-6B3C-F9D235AD4912}"/>
                </a:ext>
              </a:extLst>
            </p:cNvPr>
            <p:cNvSpPr/>
            <p:nvPr/>
          </p:nvSpPr>
          <p:spPr>
            <a:xfrm>
              <a:off x="4944075" y="1193800"/>
              <a:ext cx="141425" cy="83225"/>
            </a:xfrm>
            <a:custGeom>
              <a:avLst/>
              <a:gdLst/>
              <a:ahLst/>
              <a:cxnLst/>
              <a:rect l="l" t="t" r="r" b="b"/>
              <a:pathLst>
                <a:path w="5657" h="3329" extrusionOk="0">
                  <a:moveTo>
                    <a:pt x="1405" y="1"/>
                  </a:moveTo>
                  <a:lnTo>
                    <a:pt x="0" y="777"/>
                  </a:lnTo>
                  <a:lnTo>
                    <a:pt x="4400" y="3328"/>
                  </a:lnTo>
                  <a:lnTo>
                    <a:pt x="5657" y="244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A43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458;p48">
              <a:extLst>
                <a:ext uri="{FF2B5EF4-FFF2-40B4-BE49-F238E27FC236}">
                  <a16:creationId xmlns:a16="http://schemas.microsoft.com/office/drawing/2014/main" id="{90854869-726C-162B-90C0-5CB45848C5C0}"/>
                </a:ext>
              </a:extLst>
            </p:cNvPr>
            <p:cNvSpPr/>
            <p:nvPr/>
          </p:nvSpPr>
          <p:spPr>
            <a:xfrm>
              <a:off x="5076225" y="1258500"/>
              <a:ext cx="208925" cy="135900"/>
            </a:xfrm>
            <a:custGeom>
              <a:avLst/>
              <a:gdLst/>
              <a:ahLst/>
              <a:cxnLst/>
              <a:rect l="l" t="t" r="r" b="b"/>
              <a:pathLst>
                <a:path w="8357" h="5436" extrusionOk="0">
                  <a:moveTo>
                    <a:pt x="8356" y="1"/>
                  </a:moveTo>
                  <a:lnTo>
                    <a:pt x="1" y="4844"/>
                  </a:lnTo>
                  <a:lnTo>
                    <a:pt x="1" y="5435"/>
                  </a:lnTo>
                  <a:lnTo>
                    <a:pt x="8356" y="592"/>
                  </a:lnTo>
                  <a:lnTo>
                    <a:pt x="8356" y="1"/>
                  </a:lnTo>
                  <a:close/>
                </a:path>
              </a:pathLst>
            </a:custGeom>
            <a:solidFill>
              <a:srgbClr val="C9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459;p48">
              <a:extLst>
                <a:ext uri="{FF2B5EF4-FFF2-40B4-BE49-F238E27FC236}">
                  <a16:creationId xmlns:a16="http://schemas.microsoft.com/office/drawing/2014/main" id="{6C024251-BBA9-BFD8-1D0E-04BDD3CF13FD}"/>
                </a:ext>
              </a:extLst>
            </p:cNvPr>
            <p:cNvSpPr/>
            <p:nvPr/>
          </p:nvSpPr>
          <p:spPr>
            <a:xfrm>
              <a:off x="5063300" y="1119875"/>
              <a:ext cx="2800" cy="25900"/>
            </a:xfrm>
            <a:custGeom>
              <a:avLst/>
              <a:gdLst/>
              <a:ahLst/>
              <a:cxnLst/>
              <a:rect l="l" t="t" r="r" b="b"/>
              <a:pathLst>
                <a:path w="112" h="1036" extrusionOk="0">
                  <a:moveTo>
                    <a:pt x="111" y="0"/>
                  </a:moveTo>
                  <a:lnTo>
                    <a:pt x="0" y="37"/>
                  </a:lnTo>
                  <a:lnTo>
                    <a:pt x="0" y="1035"/>
                  </a:lnTo>
                  <a:lnTo>
                    <a:pt x="111" y="99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60;p48">
              <a:extLst>
                <a:ext uri="{FF2B5EF4-FFF2-40B4-BE49-F238E27FC236}">
                  <a16:creationId xmlns:a16="http://schemas.microsoft.com/office/drawing/2014/main" id="{137A12A2-BAE8-59DF-6524-F0E87A780704}"/>
                </a:ext>
              </a:extLst>
            </p:cNvPr>
            <p:cNvSpPr/>
            <p:nvPr/>
          </p:nvSpPr>
          <p:spPr>
            <a:xfrm>
              <a:off x="5062375" y="11189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0" y="0"/>
                  </a:moveTo>
                  <a:lnTo>
                    <a:pt x="0" y="1035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61;p48">
              <a:extLst>
                <a:ext uri="{FF2B5EF4-FFF2-40B4-BE49-F238E27FC236}">
                  <a16:creationId xmlns:a16="http://schemas.microsoft.com/office/drawing/2014/main" id="{EEE85EC0-511C-FB3A-EE20-8015205F0724}"/>
                </a:ext>
              </a:extLst>
            </p:cNvPr>
            <p:cNvSpPr/>
            <p:nvPr/>
          </p:nvSpPr>
          <p:spPr>
            <a:xfrm>
              <a:off x="5073450" y="111155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112" y="1109"/>
                  </a:lnTo>
                  <a:lnTo>
                    <a:pt x="11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62;p48">
              <a:extLst>
                <a:ext uri="{FF2B5EF4-FFF2-40B4-BE49-F238E27FC236}">
                  <a16:creationId xmlns:a16="http://schemas.microsoft.com/office/drawing/2014/main" id="{A4FC2146-82ED-0366-4B02-9F15F419C8F0}"/>
                </a:ext>
              </a:extLst>
            </p:cNvPr>
            <p:cNvSpPr/>
            <p:nvPr/>
          </p:nvSpPr>
          <p:spPr>
            <a:xfrm>
              <a:off x="5076225" y="111062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63;p48">
              <a:extLst>
                <a:ext uri="{FF2B5EF4-FFF2-40B4-BE49-F238E27FC236}">
                  <a16:creationId xmlns:a16="http://schemas.microsoft.com/office/drawing/2014/main" id="{282C7EDD-EE3A-55C9-6B53-0892277F3C7D}"/>
                </a:ext>
              </a:extLst>
            </p:cNvPr>
            <p:cNvSpPr/>
            <p:nvPr/>
          </p:nvSpPr>
          <p:spPr>
            <a:xfrm>
              <a:off x="5062375" y="1110625"/>
              <a:ext cx="14800" cy="8350"/>
            </a:xfrm>
            <a:custGeom>
              <a:avLst/>
              <a:gdLst/>
              <a:ahLst/>
              <a:cxnLst/>
              <a:rect l="l" t="t" r="r" b="b"/>
              <a:pathLst>
                <a:path w="592" h="334" extrusionOk="0">
                  <a:moveTo>
                    <a:pt x="555" y="0"/>
                  </a:moveTo>
                  <a:lnTo>
                    <a:pt x="0" y="333"/>
                  </a:lnTo>
                  <a:lnTo>
                    <a:pt x="37" y="33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64;p48">
              <a:extLst>
                <a:ext uri="{FF2B5EF4-FFF2-40B4-BE49-F238E27FC236}">
                  <a16:creationId xmlns:a16="http://schemas.microsoft.com/office/drawing/2014/main" id="{7A7E6596-DEE3-35DC-A42B-C79BD8DC0377}"/>
                </a:ext>
              </a:extLst>
            </p:cNvPr>
            <p:cNvSpPr/>
            <p:nvPr/>
          </p:nvSpPr>
          <p:spPr>
            <a:xfrm>
              <a:off x="5063300" y="1110625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555" y="0"/>
                  </a:moveTo>
                  <a:lnTo>
                    <a:pt x="0" y="333"/>
                  </a:lnTo>
                  <a:lnTo>
                    <a:pt x="0" y="407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65;p48">
              <a:extLst>
                <a:ext uri="{FF2B5EF4-FFF2-40B4-BE49-F238E27FC236}">
                  <a16:creationId xmlns:a16="http://schemas.microsoft.com/office/drawing/2014/main" id="{397432A7-B1DE-31E1-C7BB-0AE40E3DF6F4}"/>
                </a:ext>
              </a:extLst>
            </p:cNvPr>
            <p:cNvSpPr/>
            <p:nvPr/>
          </p:nvSpPr>
          <p:spPr>
            <a:xfrm>
              <a:off x="5050350" y="1128175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1" y="1"/>
                  </a:moveTo>
                  <a:lnTo>
                    <a:pt x="1" y="1036"/>
                  </a:lnTo>
                  <a:lnTo>
                    <a:pt x="75" y="99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66;p48">
              <a:extLst>
                <a:ext uri="{FF2B5EF4-FFF2-40B4-BE49-F238E27FC236}">
                  <a16:creationId xmlns:a16="http://schemas.microsoft.com/office/drawing/2014/main" id="{D5E3EAC0-E007-C602-9D67-592C94F57BB0}"/>
                </a:ext>
              </a:extLst>
            </p:cNvPr>
            <p:cNvSpPr/>
            <p:nvPr/>
          </p:nvSpPr>
          <p:spPr>
            <a:xfrm>
              <a:off x="5048500" y="112540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67;p48">
              <a:extLst>
                <a:ext uri="{FF2B5EF4-FFF2-40B4-BE49-F238E27FC236}">
                  <a16:creationId xmlns:a16="http://schemas.microsoft.com/office/drawing/2014/main" id="{A7F971A8-AC5A-D830-CFB9-F60B46242819}"/>
                </a:ext>
              </a:extLst>
            </p:cNvPr>
            <p:cNvSpPr/>
            <p:nvPr/>
          </p:nvSpPr>
          <p:spPr>
            <a:xfrm>
              <a:off x="5061450" y="11198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35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68;p48">
              <a:extLst>
                <a:ext uri="{FF2B5EF4-FFF2-40B4-BE49-F238E27FC236}">
                  <a16:creationId xmlns:a16="http://schemas.microsoft.com/office/drawing/2014/main" id="{69A0C273-423E-80E5-D67E-1C790F333B89}"/>
                </a:ext>
              </a:extLst>
            </p:cNvPr>
            <p:cNvSpPr/>
            <p:nvPr/>
          </p:nvSpPr>
          <p:spPr>
            <a:xfrm>
              <a:off x="5062375" y="111895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69;p48">
              <a:extLst>
                <a:ext uri="{FF2B5EF4-FFF2-40B4-BE49-F238E27FC236}">
                  <a16:creationId xmlns:a16="http://schemas.microsoft.com/office/drawing/2014/main" id="{76A903B8-E311-C835-673D-B8C34B9A0EFC}"/>
                </a:ext>
              </a:extLst>
            </p:cNvPr>
            <p:cNvSpPr/>
            <p:nvPr/>
          </p:nvSpPr>
          <p:spPr>
            <a:xfrm>
              <a:off x="5048500" y="11171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592" y="0"/>
                  </a:moveTo>
                  <a:lnTo>
                    <a:pt x="1" y="333"/>
                  </a:lnTo>
                  <a:lnTo>
                    <a:pt x="75" y="370"/>
                  </a:lnTo>
                  <a:lnTo>
                    <a:pt x="629" y="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70;p48">
              <a:extLst>
                <a:ext uri="{FF2B5EF4-FFF2-40B4-BE49-F238E27FC236}">
                  <a16:creationId xmlns:a16="http://schemas.microsoft.com/office/drawing/2014/main" id="{3A061AE9-A39D-E834-2E3E-F703C75DFA79}"/>
                </a:ext>
              </a:extLst>
            </p:cNvPr>
            <p:cNvSpPr/>
            <p:nvPr/>
          </p:nvSpPr>
          <p:spPr>
            <a:xfrm>
              <a:off x="5050350" y="1118950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555" y="0"/>
                  </a:moveTo>
                  <a:lnTo>
                    <a:pt x="1" y="296"/>
                  </a:lnTo>
                  <a:lnTo>
                    <a:pt x="1" y="370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71;p48">
              <a:extLst>
                <a:ext uri="{FF2B5EF4-FFF2-40B4-BE49-F238E27FC236}">
                  <a16:creationId xmlns:a16="http://schemas.microsoft.com/office/drawing/2014/main" id="{52C78644-EA99-57DA-855B-4120F4599F0F}"/>
                </a:ext>
              </a:extLst>
            </p:cNvPr>
            <p:cNvSpPr/>
            <p:nvPr/>
          </p:nvSpPr>
          <p:spPr>
            <a:xfrm>
              <a:off x="5038350" y="11346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7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37" y="10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72;p48">
              <a:extLst>
                <a:ext uri="{FF2B5EF4-FFF2-40B4-BE49-F238E27FC236}">
                  <a16:creationId xmlns:a16="http://schemas.microsoft.com/office/drawing/2014/main" id="{F721FCCF-7AD8-095B-B23B-9BEBF76C2187}"/>
                </a:ext>
              </a:extLst>
            </p:cNvPr>
            <p:cNvSpPr/>
            <p:nvPr/>
          </p:nvSpPr>
          <p:spPr>
            <a:xfrm>
              <a:off x="5035575" y="11337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73;p48">
              <a:extLst>
                <a:ext uri="{FF2B5EF4-FFF2-40B4-BE49-F238E27FC236}">
                  <a16:creationId xmlns:a16="http://schemas.microsoft.com/office/drawing/2014/main" id="{0D29C1C7-07A4-7732-4E47-85350A99F4E9}"/>
                </a:ext>
              </a:extLst>
            </p:cNvPr>
            <p:cNvSpPr/>
            <p:nvPr/>
          </p:nvSpPr>
          <p:spPr>
            <a:xfrm>
              <a:off x="5048500" y="11263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74;p48">
              <a:extLst>
                <a:ext uri="{FF2B5EF4-FFF2-40B4-BE49-F238E27FC236}">
                  <a16:creationId xmlns:a16="http://schemas.microsoft.com/office/drawing/2014/main" id="{582EE28A-443C-7853-C86A-EA99C44C9E75}"/>
                </a:ext>
              </a:extLst>
            </p:cNvPr>
            <p:cNvSpPr/>
            <p:nvPr/>
          </p:nvSpPr>
          <p:spPr>
            <a:xfrm>
              <a:off x="5049425" y="11254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112" y="111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75;p48">
              <a:extLst>
                <a:ext uri="{FF2B5EF4-FFF2-40B4-BE49-F238E27FC236}">
                  <a16:creationId xmlns:a16="http://schemas.microsoft.com/office/drawing/2014/main" id="{E2EE7A79-0D95-B3C2-9BE6-E59A7BDE5E9D}"/>
                </a:ext>
              </a:extLst>
            </p:cNvPr>
            <p:cNvSpPr/>
            <p:nvPr/>
          </p:nvSpPr>
          <p:spPr>
            <a:xfrm>
              <a:off x="5035575" y="1125400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555" y="1"/>
                  </a:moveTo>
                  <a:lnTo>
                    <a:pt x="0" y="334"/>
                  </a:lnTo>
                  <a:lnTo>
                    <a:pt x="111" y="334"/>
                  </a:lnTo>
                  <a:lnTo>
                    <a:pt x="666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76;p48">
              <a:extLst>
                <a:ext uri="{FF2B5EF4-FFF2-40B4-BE49-F238E27FC236}">
                  <a16:creationId xmlns:a16="http://schemas.microsoft.com/office/drawing/2014/main" id="{2B1E17B4-F8EA-815E-01C7-62EE344207DD}"/>
                </a:ext>
              </a:extLst>
            </p:cNvPr>
            <p:cNvSpPr/>
            <p:nvPr/>
          </p:nvSpPr>
          <p:spPr>
            <a:xfrm>
              <a:off x="5038350" y="112540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555" y="1"/>
                  </a:moveTo>
                  <a:lnTo>
                    <a:pt x="0" y="334"/>
                  </a:lnTo>
                  <a:lnTo>
                    <a:pt x="0" y="408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77;p48">
              <a:extLst>
                <a:ext uri="{FF2B5EF4-FFF2-40B4-BE49-F238E27FC236}">
                  <a16:creationId xmlns:a16="http://schemas.microsoft.com/office/drawing/2014/main" id="{2DF90672-8E65-27C7-CEAC-2774245ACE1E}"/>
                </a:ext>
              </a:extLst>
            </p:cNvPr>
            <p:cNvSpPr/>
            <p:nvPr/>
          </p:nvSpPr>
          <p:spPr>
            <a:xfrm>
              <a:off x="5024475" y="1142975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1" y="0"/>
                  </a:moveTo>
                  <a:lnTo>
                    <a:pt x="1" y="1036"/>
                  </a:lnTo>
                  <a:lnTo>
                    <a:pt x="74" y="99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78;p48">
              <a:extLst>
                <a:ext uri="{FF2B5EF4-FFF2-40B4-BE49-F238E27FC236}">
                  <a16:creationId xmlns:a16="http://schemas.microsoft.com/office/drawing/2014/main" id="{17A00CFC-7D0D-305A-DABC-8348779A8EB3}"/>
                </a:ext>
              </a:extLst>
            </p:cNvPr>
            <p:cNvSpPr/>
            <p:nvPr/>
          </p:nvSpPr>
          <p:spPr>
            <a:xfrm>
              <a:off x="5022625" y="114020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0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79;p48">
              <a:extLst>
                <a:ext uri="{FF2B5EF4-FFF2-40B4-BE49-F238E27FC236}">
                  <a16:creationId xmlns:a16="http://schemas.microsoft.com/office/drawing/2014/main" id="{A62A768D-30A2-E3EE-919C-8A968EF2D2A5}"/>
                </a:ext>
              </a:extLst>
            </p:cNvPr>
            <p:cNvSpPr/>
            <p:nvPr/>
          </p:nvSpPr>
          <p:spPr>
            <a:xfrm>
              <a:off x="5034650" y="11346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37" y="1073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80;p48">
              <a:extLst>
                <a:ext uri="{FF2B5EF4-FFF2-40B4-BE49-F238E27FC236}">
                  <a16:creationId xmlns:a16="http://schemas.microsoft.com/office/drawing/2014/main" id="{A45F57F9-C90B-F765-D2C0-00BF3367C6A4}"/>
                </a:ext>
              </a:extLst>
            </p:cNvPr>
            <p:cNvSpPr/>
            <p:nvPr/>
          </p:nvSpPr>
          <p:spPr>
            <a:xfrm>
              <a:off x="5036500" y="11337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81;p48">
              <a:extLst>
                <a:ext uri="{FF2B5EF4-FFF2-40B4-BE49-F238E27FC236}">
                  <a16:creationId xmlns:a16="http://schemas.microsoft.com/office/drawing/2014/main" id="{6CF623B9-44C7-CCBF-F02E-812356E1BFFB}"/>
                </a:ext>
              </a:extLst>
            </p:cNvPr>
            <p:cNvSpPr/>
            <p:nvPr/>
          </p:nvSpPr>
          <p:spPr>
            <a:xfrm>
              <a:off x="5022625" y="1132800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555" y="1"/>
                  </a:moveTo>
                  <a:lnTo>
                    <a:pt x="1" y="296"/>
                  </a:lnTo>
                  <a:lnTo>
                    <a:pt x="75" y="370"/>
                  </a:lnTo>
                  <a:lnTo>
                    <a:pt x="629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82;p48">
              <a:extLst>
                <a:ext uri="{FF2B5EF4-FFF2-40B4-BE49-F238E27FC236}">
                  <a16:creationId xmlns:a16="http://schemas.microsoft.com/office/drawing/2014/main" id="{09E55567-89B9-16EB-49EA-0DF817E6F234}"/>
                </a:ext>
              </a:extLst>
            </p:cNvPr>
            <p:cNvSpPr/>
            <p:nvPr/>
          </p:nvSpPr>
          <p:spPr>
            <a:xfrm>
              <a:off x="5024475" y="113372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5" y="1"/>
                  </a:moveTo>
                  <a:lnTo>
                    <a:pt x="1" y="333"/>
                  </a:lnTo>
                  <a:lnTo>
                    <a:pt x="1" y="370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83;p48">
              <a:extLst>
                <a:ext uri="{FF2B5EF4-FFF2-40B4-BE49-F238E27FC236}">
                  <a16:creationId xmlns:a16="http://schemas.microsoft.com/office/drawing/2014/main" id="{DBF4E53C-45C1-E241-687C-CCFA96092713}"/>
                </a:ext>
              </a:extLst>
            </p:cNvPr>
            <p:cNvSpPr/>
            <p:nvPr/>
          </p:nvSpPr>
          <p:spPr>
            <a:xfrm>
              <a:off x="5011525" y="11494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5" y="0"/>
                  </a:moveTo>
                  <a:lnTo>
                    <a:pt x="1" y="74"/>
                  </a:lnTo>
                  <a:lnTo>
                    <a:pt x="1" y="1072"/>
                  </a:lnTo>
                  <a:lnTo>
                    <a:pt x="75" y="103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84;p48">
              <a:extLst>
                <a:ext uri="{FF2B5EF4-FFF2-40B4-BE49-F238E27FC236}">
                  <a16:creationId xmlns:a16="http://schemas.microsoft.com/office/drawing/2014/main" id="{0D4ADF15-8A67-1624-EB04-51CEC9ABC7AE}"/>
                </a:ext>
              </a:extLst>
            </p:cNvPr>
            <p:cNvSpPr/>
            <p:nvPr/>
          </p:nvSpPr>
          <p:spPr>
            <a:xfrm>
              <a:off x="5010600" y="11485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85;p48">
              <a:extLst>
                <a:ext uri="{FF2B5EF4-FFF2-40B4-BE49-F238E27FC236}">
                  <a16:creationId xmlns:a16="http://schemas.microsoft.com/office/drawing/2014/main" id="{16F531D9-52C4-CD9A-25F6-F1651F0825D6}"/>
                </a:ext>
              </a:extLst>
            </p:cNvPr>
            <p:cNvSpPr/>
            <p:nvPr/>
          </p:nvSpPr>
          <p:spPr>
            <a:xfrm>
              <a:off x="5021700" y="114205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0"/>
                  </a:moveTo>
                  <a:lnTo>
                    <a:pt x="1" y="1036"/>
                  </a:lnTo>
                  <a:lnTo>
                    <a:pt x="112" y="1073"/>
                  </a:lnTo>
                  <a:lnTo>
                    <a:pt x="11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86;p48">
              <a:extLst>
                <a:ext uri="{FF2B5EF4-FFF2-40B4-BE49-F238E27FC236}">
                  <a16:creationId xmlns:a16="http://schemas.microsoft.com/office/drawing/2014/main" id="{FEC786EE-DBEC-4409-D4FF-0C308A622D45}"/>
                </a:ext>
              </a:extLst>
            </p:cNvPr>
            <p:cNvSpPr/>
            <p:nvPr/>
          </p:nvSpPr>
          <p:spPr>
            <a:xfrm>
              <a:off x="5024475" y="11420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0"/>
                  </a:moveTo>
                  <a:lnTo>
                    <a:pt x="1" y="1073"/>
                  </a:lnTo>
                  <a:lnTo>
                    <a:pt x="37" y="10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87;p48">
              <a:extLst>
                <a:ext uri="{FF2B5EF4-FFF2-40B4-BE49-F238E27FC236}">
                  <a16:creationId xmlns:a16="http://schemas.microsoft.com/office/drawing/2014/main" id="{618ADABA-9BE6-CF87-060F-5B8FD864FBD4}"/>
                </a:ext>
              </a:extLst>
            </p:cNvPr>
            <p:cNvSpPr/>
            <p:nvPr/>
          </p:nvSpPr>
          <p:spPr>
            <a:xfrm>
              <a:off x="5010600" y="1140200"/>
              <a:ext cx="14825" cy="8350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556" y="0"/>
                  </a:moveTo>
                  <a:lnTo>
                    <a:pt x="1" y="333"/>
                  </a:lnTo>
                  <a:lnTo>
                    <a:pt x="38" y="333"/>
                  </a:lnTo>
                  <a:lnTo>
                    <a:pt x="592" y="74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88;p48">
              <a:extLst>
                <a:ext uri="{FF2B5EF4-FFF2-40B4-BE49-F238E27FC236}">
                  <a16:creationId xmlns:a16="http://schemas.microsoft.com/office/drawing/2014/main" id="{A094C121-59B4-AEB8-85A8-CF901EA9E551}"/>
                </a:ext>
              </a:extLst>
            </p:cNvPr>
            <p:cNvSpPr/>
            <p:nvPr/>
          </p:nvSpPr>
          <p:spPr>
            <a:xfrm>
              <a:off x="5011525" y="1142050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5" y="0"/>
                  </a:moveTo>
                  <a:lnTo>
                    <a:pt x="1" y="259"/>
                  </a:lnTo>
                  <a:lnTo>
                    <a:pt x="1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89;p48">
              <a:extLst>
                <a:ext uri="{FF2B5EF4-FFF2-40B4-BE49-F238E27FC236}">
                  <a16:creationId xmlns:a16="http://schemas.microsoft.com/office/drawing/2014/main" id="{419DD10F-0E39-8FD2-D197-A809351C935A}"/>
                </a:ext>
              </a:extLst>
            </p:cNvPr>
            <p:cNvSpPr/>
            <p:nvPr/>
          </p:nvSpPr>
          <p:spPr>
            <a:xfrm>
              <a:off x="4998600" y="1157750"/>
              <a:ext cx="950" cy="26850"/>
            </a:xfrm>
            <a:custGeom>
              <a:avLst/>
              <a:gdLst/>
              <a:ahLst/>
              <a:cxnLst/>
              <a:rect l="l" t="t" r="r" b="b"/>
              <a:pathLst>
                <a:path w="38" h="1074" extrusionOk="0">
                  <a:moveTo>
                    <a:pt x="37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37" y="10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90;p48">
              <a:extLst>
                <a:ext uri="{FF2B5EF4-FFF2-40B4-BE49-F238E27FC236}">
                  <a16:creationId xmlns:a16="http://schemas.microsoft.com/office/drawing/2014/main" id="{E14A3CD5-1560-C072-9D4C-F017CC063072}"/>
                </a:ext>
              </a:extLst>
            </p:cNvPr>
            <p:cNvSpPr/>
            <p:nvPr/>
          </p:nvSpPr>
          <p:spPr>
            <a:xfrm>
              <a:off x="4996750" y="1155900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47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91;p48">
              <a:extLst>
                <a:ext uri="{FF2B5EF4-FFF2-40B4-BE49-F238E27FC236}">
                  <a16:creationId xmlns:a16="http://schemas.microsoft.com/office/drawing/2014/main" id="{FDD22DFE-A5A9-7350-2548-38E84B73F006}"/>
                </a:ext>
              </a:extLst>
            </p:cNvPr>
            <p:cNvSpPr/>
            <p:nvPr/>
          </p:nvSpPr>
          <p:spPr>
            <a:xfrm>
              <a:off x="5008775" y="1149450"/>
              <a:ext cx="1850" cy="27750"/>
            </a:xfrm>
            <a:custGeom>
              <a:avLst/>
              <a:gdLst/>
              <a:ahLst/>
              <a:cxnLst/>
              <a:rect l="l" t="t" r="r" b="b"/>
              <a:pathLst>
                <a:path w="74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92;p48">
              <a:extLst>
                <a:ext uri="{FF2B5EF4-FFF2-40B4-BE49-F238E27FC236}">
                  <a16:creationId xmlns:a16="http://schemas.microsoft.com/office/drawing/2014/main" id="{B38E4503-5B26-8CCC-91D4-30BD19AB3A86}"/>
                </a:ext>
              </a:extLst>
            </p:cNvPr>
            <p:cNvSpPr/>
            <p:nvPr/>
          </p:nvSpPr>
          <p:spPr>
            <a:xfrm>
              <a:off x="5010600" y="11485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93;p48">
              <a:extLst>
                <a:ext uri="{FF2B5EF4-FFF2-40B4-BE49-F238E27FC236}">
                  <a16:creationId xmlns:a16="http://schemas.microsoft.com/office/drawing/2014/main" id="{631451CB-7814-4127-B267-B3180080DA9B}"/>
                </a:ext>
              </a:extLst>
            </p:cNvPr>
            <p:cNvSpPr/>
            <p:nvPr/>
          </p:nvSpPr>
          <p:spPr>
            <a:xfrm>
              <a:off x="4996750" y="1147600"/>
              <a:ext cx="15725" cy="9250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555" y="0"/>
                  </a:moveTo>
                  <a:lnTo>
                    <a:pt x="0" y="333"/>
                  </a:lnTo>
                  <a:lnTo>
                    <a:pt x="74" y="370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94;p48">
              <a:extLst>
                <a:ext uri="{FF2B5EF4-FFF2-40B4-BE49-F238E27FC236}">
                  <a16:creationId xmlns:a16="http://schemas.microsoft.com/office/drawing/2014/main" id="{EE907F9C-A681-CD19-97E8-923DF4F8857A}"/>
                </a:ext>
              </a:extLst>
            </p:cNvPr>
            <p:cNvSpPr/>
            <p:nvPr/>
          </p:nvSpPr>
          <p:spPr>
            <a:xfrm>
              <a:off x="4998600" y="1148525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555" y="0"/>
                  </a:moveTo>
                  <a:lnTo>
                    <a:pt x="0" y="333"/>
                  </a:lnTo>
                  <a:lnTo>
                    <a:pt x="0" y="407"/>
                  </a:lnTo>
                  <a:lnTo>
                    <a:pt x="555" y="11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95;p48">
              <a:extLst>
                <a:ext uri="{FF2B5EF4-FFF2-40B4-BE49-F238E27FC236}">
                  <a16:creationId xmlns:a16="http://schemas.microsoft.com/office/drawing/2014/main" id="{CF32673F-EFC3-9ADD-6E2D-27FA7B0A9316}"/>
                </a:ext>
              </a:extLst>
            </p:cNvPr>
            <p:cNvSpPr/>
            <p:nvPr/>
          </p:nvSpPr>
          <p:spPr>
            <a:xfrm>
              <a:off x="4984725" y="1165150"/>
              <a:ext cx="2800" cy="25900"/>
            </a:xfrm>
            <a:custGeom>
              <a:avLst/>
              <a:gdLst/>
              <a:ahLst/>
              <a:cxnLst/>
              <a:rect l="l" t="t" r="r" b="b"/>
              <a:pathLst>
                <a:path w="112" h="1036" extrusionOk="0">
                  <a:moveTo>
                    <a:pt x="112" y="1"/>
                  </a:moveTo>
                  <a:lnTo>
                    <a:pt x="1" y="38"/>
                  </a:lnTo>
                  <a:lnTo>
                    <a:pt x="1" y="1036"/>
                  </a:lnTo>
                  <a:lnTo>
                    <a:pt x="112" y="999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96;p48">
              <a:extLst>
                <a:ext uri="{FF2B5EF4-FFF2-40B4-BE49-F238E27FC236}">
                  <a16:creationId xmlns:a16="http://schemas.microsoft.com/office/drawing/2014/main" id="{E05D4C8F-9F9C-5831-B7C2-57893851EF24}"/>
                </a:ext>
              </a:extLst>
            </p:cNvPr>
            <p:cNvSpPr/>
            <p:nvPr/>
          </p:nvSpPr>
          <p:spPr>
            <a:xfrm>
              <a:off x="4983800" y="11633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97;p48">
              <a:extLst>
                <a:ext uri="{FF2B5EF4-FFF2-40B4-BE49-F238E27FC236}">
                  <a16:creationId xmlns:a16="http://schemas.microsoft.com/office/drawing/2014/main" id="{4B8D6E55-762D-63B0-5EEC-CC5BBE707A44}"/>
                </a:ext>
              </a:extLst>
            </p:cNvPr>
            <p:cNvSpPr/>
            <p:nvPr/>
          </p:nvSpPr>
          <p:spPr>
            <a:xfrm>
              <a:off x="4996750" y="115682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0" y="1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98;p48">
              <a:extLst>
                <a:ext uri="{FF2B5EF4-FFF2-40B4-BE49-F238E27FC236}">
                  <a16:creationId xmlns:a16="http://schemas.microsoft.com/office/drawing/2014/main" id="{842E377A-7F59-6233-805F-E20B2A0073F9}"/>
                </a:ext>
              </a:extLst>
            </p:cNvPr>
            <p:cNvSpPr/>
            <p:nvPr/>
          </p:nvSpPr>
          <p:spPr>
            <a:xfrm>
              <a:off x="4997675" y="1156825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07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99;p48">
              <a:extLst>
                <a:ext uri="{FF2B5EF4-FFF2-40B4-BE49-F238E27FC236}">
                  <a16:creationId xmlns:a16="http://schemas.microsoft.com/office/drawing/2014/main" id="{E62168F0-9F36-30F4-FC01-B4A392CF3CBF}"/>
                </a:ext>
              </a:extLst>
            </p:cNvPr>
            <p:cNvSpPr/>
            <p:nvPr/>
          </p:nvSpPr>
          <p:spPr>
            <a:xfrm>
              <a:off x="4983800" y="1155900"/>
              <a:ext cx="15750" cy="7425"/>
            </a:xfrm>
            <a:custGeom>
              <a:avLst/>
              <a:gdLst/>
              <a:ahLst/>
              <a:cxnLst/>
              <a:rect l="l" t="t" r="r" b="b"/>
              <a:pathLst>
                <a:path w="630" h="297" extrusionOk="0">
                  <a:moveTo>
                    <a:pt x="555" y="1"/>
                  </a:moveTo>
                  <a:lnTo>
                    <a:pt x="1" y="297"/>
                  </a:lnTo>
                  <a:lnTo>
                    <a:pt x="38" y="297"/>
                  </a:lnTo>
                  <a:lnTo>
                    <a:pt x="629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500;p48">
              <a:extLst>
                <a:ext uri="{FF2B5EF4-FFF2-40B4-BE49-F238E27FC236}">
                  <a16:creationId xmlns:a16="http://schemas.microsoft.com/office/drawing/2014/main" id="{19F08290-1357-4341-6E5B-4D0AD4AAE2DE}"/>
                </a:ext>
              </a:extLst>
            </p:cNvPr>
            <p:cNvSpPr/>
            <p:nvPr/>
          </p:nvSpPr>
          <p:spPr>
            <a:xfrm>
              <a:off x="4984725" y="115682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592" y="1"/>
                  </a:moveTo>
                  <a:lnTo>
                    <a:pt x="1" y="260"/>
                  </a:lnTo>
                  <a:lnTo>
                    <a:pt x="1" y="371"/>
                  </a:lnTo>
                  <a:lnTo>
                    <a:pt x="592" y="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501;p48">
              <a:extLst>
                <a:ext uri="{FF2B5EF4-FFF2-40B4-BE49-F238E27FC236}">
                  <a16:creationId xmlns:a16="http://schemas.microsoft.com/office/drawing/2014/main" id="{31809B0B-CCBD-E539-DC89-ADABD2C02015}"/>
                </a:ext>
              </a:extLst>
            </p:cNvPr>
            <p:cNvSpPr/>
            <p:nvPr/>
          </p:nvSpPr>
          <p:spPr>
            <a:xfrm>
              <a:off x="4971800" y="117255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0"/>
                  </a:moveTo>
                  <a:lnTo>
                    <a:pt x="0" y="74"/>
                  </a:lnTo>
                  <a:lnTo>
                    <a:pt x="0" y="1073"/>
                  </a:lnTo>
                  <a:lnTo>
                    <a:pt x="111" y="103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502;p48">
              <a:extLst>
                <a:ext uri="{FF2B5EF4-FFF2-40B4-BE49-F238E27FC236}">
                  <a16:creationId xmlns:a16="http://schemas.microsoft.com/office/drawing/2014/main" id="{21CFB093-F4AA-E8B7-5254-B4C2B2E84FD8}"/>
                </a:ext>
              </a:extLst>
            </p:cNvPr>
            <p:cNvSpPr/>
            <p:nvPr/>
          </p:nvSpPr>
          <p:spPr>
            <a:xfrm>
              <a:off x="4970875" y="11707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10"/>
                  </a:lnTo>
                  <a:lnTo>
                    <a:pt x="37" y="1147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503;p48">
              <a:extLst>
                <a:ext uri="{FF2B5EF4-FFF2-40B4-BE49-F238E27FC236}">
                  <a16:creationId xmlns:a16="http://schemas.microsoft.com/office/drawing/2014/main" id="{EF49B6B8-7B29-3A8E-36A5-682173A4017B}"/>
                </a:ext>
              </a:extLst>
            </p:cNvPr>
            <p:cNvSpPr/>
            <p:nvPr/>
          </p:nvSpPr>
          <p:spPr>
            <a:xfrm>
              <a:off x="4982875" y="11651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036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504;p48">
              <a:extLst>
                <a:ext uri="{FF2B5EF4-FFF2-40B4-BE49-F238E27FC236}">
                  <a16:creationId xmlns:a16="http://schemas.microsoft.com/office/drawing/2014/main" id="{88AD6559-9199-86A2-A879-E8500C04AC04}"/>
                </a:ext>
              </a:extLst>
            </p:cNvPr>
            <p:cNvSpPr/>
            <p:nvPr/>
          </p:nvSpPr>
          <p:spPr>
            <a:xfrm>
              <a:off x="4984725" y="1163300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8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505;p48">
              <a:extLst>
                <a:ext uri="{FF2B5EF4-FFF2-40B4-BE49-F238E27FC236}">
                  <a16:creationId xmlns:a16="http://schemas.microsoft.com/office/drawing/2014/main" id="{AFF60BB9-FBC8-8FA8-71AB-283002E21C82}"/>
                </a:ext>
              </a:extLst>
            </p:cNvPr>
            <p:cNvSpPr/>
            <p:nvPr/>
          </p:nvSpPr>
          <p:spPr>
            <a:xfrm>
              <a:off x="4970875" y="116237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1"/>
                  </a:moveTo>
                  <a:lnTo>
                    <a:pt x="0" y="333"/>
                  </a:lnTo>
                  <a:lnTo>
                    <a:pt x="37" y="370"/>
                  </a:lnTo>
                  <a:lnTo>
                    <a:pt x="592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506;p48">
              <a:extLst>
                <a:ext uri="{FF2B5EF4-FFF2-40B4-BE49-F238E27FC236}">
                  <a16:creationId xmlns:a16="http://schemas.microsoft.com/office/drawing/2014/main" id="{E0CF352C-A3DD-90BF-1262-FBFAB5D8101F}"/>
                </a:ext>
              </a:extLst>
            </p:cNvPr>
            <p:cNvSpPr/>
            <p:nvPr/>
          </p:nvSpPr>
          <p:spPr>
            <a:xfrm>
              <a:off x="4971800" y="1163300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555" y="1"/>
                  </a:moveTo>
                  <a:lnTo>
                    <a:pt x="0" y="333"/>
                  </a:lnTo>
                  <a:lnTo>
                    <a:pt x="0" y="444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507;p48">
              <a:extLst>
                <a:ext uri="{FF2B5EF4-FFF2-40B4-BE49-F238E27FC236}">
                  <a16:creationId xmlns:a16="http://schemas.microsoft.com/office/drawing/2014/main" id="{20B8B913-A9B3-FE11-404C-55D91E776A20}"/>
                </a:ext>
              </a:extLst>
            </p:cNvPr>
            <p:cNvSpPr/>
            <p:nvPr/>
          </p:nvSpPr>
          <p:spPr>
            <a:xfrm>
              <a:off x="4959775" y="11799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8" y="0"/>
                  </a:moveTo>
                  <a:lnTo>
                    <a:pt x="1" y="37"/>
                  </a:lnTo>
                  <a:lnTo>
                    <a:pt x="1" y="1072"/>
                  </a:lnTo>
                  <a:lnTo>
                    <a:pt x="38" y="99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508;p48">
              <a:extLst>
                <a:ext uri="{FF2B5EF4-FFF2-40B4-BE49-F238E27FC236}">
                  <a16:creationId xmlns:a16="http://schemas.microsoft.com/office/drawing/2014/main" id="{BF9F98CA-CB14-EA04-98DF-D8B3C1AA638C}"/>
                </a:ext>
              </a:extLst>
            </p:cNvPr>
            <p:cNvSpPr/>
            <p:nvPr/>
          </p:nvSpPr>
          <p:spPr>
            <a:xfrm>
              <a:off x="4957000" y="11790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509;p48">
              <a:extLst>
                <a:ext uri="{FF2B5EF4-FFF2-40B4-BE49-F238E27FC236}">
                  <a16:creationId xmlns:a16="http://schemas.microsoft.com/office/drawing/2014/main" id="{662F3D19-FC5D-E9E2-B538-5BC459195B07}"/>
                </a:ext>
              </a:extLst>
            </p:cNvPr>
            <p:cNvSpPr/>
            <p:nvPr/>
          </p:nvSpPr>
          <p:spPr>
            <a:xfrm>
              <a:off x="4969950" y="11716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510;p48">
              <a:extLst>
                <a:ext uri="{FF2B5EF4-FFF2-40B4-BE49-F238E27FC236}">
                  <a16:creationId xmlns:a16="http://schemas.microsoft.com/office/drawing/2014/main" id="{579EFA06-8995-8879-323A-1E4F79316668}"/>
                </a:ext>
              </a:extLst>
            </p:cNvPr>
            <p:cNvSpPr/>
            <p:nvPr/>
          </p:nvSpPr>
          <p:spPr>
            <a:xfrm>
              <a:off x="4970875" y="11716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0"/>
                  </a:moveTo>
                  <a:lnTo>
                    <a:pt x="0" y="37"/>
                  </a:lnTo>
                  <a:lnTo>
                    <a:pt x="0" y="1110"/>
                  </a:lnTo>
                  <a:lnTo>
                    <a:pt x="74" y="107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511;p48">
              <a:extLst>
                <a:ext uri="{FF2B5EF4-FFF2-40B4-BE49-F238E27FC236}">
                  <a16:creationId xmlns:a16="http://schemas.microsoft.com/office/drawing/2014/main" id="{0D4A3E91-9BE8-3120-EDB7-6CD57B8F41B9}"/>
                </a:ext>
              </a:extLst>
            </p:cNvPr>
            <p:cNvSpPr/>
            <p:nvPr/>
          </p:nvSpPr>
          <p:spPr>
            <a:xfrm>
              <a:off x="4957000" y="1170700"/>
              <a:ext cx="15750" cy="8350"/>
            </a:xfrm>
            <a:custGeom>
              <a:avLst/>
              <a:gdLst/>
              <a:ahLst/>
              <a:cxnLst/>
              <a:rect l="l" t="t" r="r" b="b"/>
              <a:pathLst>
                <a:path w="630" h="334" extrusionOk="0">
                  <a:moveTo>
                    <a:pt x="592" y="0"/>
                  </a:moveTo>
                  <a:lnTo>
                    <a:pt x="1" y="333"/>
                  </a:lnTo>
                  <a:lnTo>
                    <a:pt x="112" y="333"/>
                  </a:lnTo>
                  <a:lnTo>
                    <a:pt x="629" y="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512;p48">
              <a:extLst>
                <a:ext uri="{FF2B5EF4-FFF2-40B4-BE49-F238E27FC236}">
                  <a16:creationId xmlns:a16="http://schemas.microsoft.com/office/drawing/2014/main" id="{E5E013AD-1C97-268C-D1D4-CC72C8899D9E}"/>
                </a:ext>
              </a:extLst>
            </p:cNvPr>
            <p:cNvSpPr/>
            <p:nvPr/>
          </p:nvSpPr>
          <p:spPr>
            <a:xfrm>
              <a:off x="4959775" y="1171625"/>
              <a:ext cx="12975" cy="9275"/>
            </a:xfrm>
            <a:custGeom>
              <a:avLst/>
              <a:gdLst/>
              <a:ahLst/>
              <a:cxnLst/>
              <a:rect l="l" t="t" r="r" b="b"/>
              <a:pathLst>
                <a:path w="519" h="371" extrusionOk="0">
                  <a:moveTo>
                    <a:pt x="518" y="0"/>
                  </a:moveTo>
                  <a:lnTo>
                    <a:pt x="1" y="296"/>
                  </a:lnTo>
                  <a:lnTo>
                    <a:pt x="1" y="370"/>
                  </a:lnTo>
                  <a:lnTo>
                    <a:pt x="518" y="3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513;p48">
              <a:extLst>
                <a:ext uri="{FF2B5EF4-FFF2-40B4-BE49-F238E27FC236}">
                  <a16:creationId xmlns:a16="http://schemas.microsoft.com/office/drawing/2014/main" id="{A0AC9101-51F9-233D-BCCC-A54FE14E8456}"/>
                </a:ext>
              </a:extLst>
            </p:cNvPr>
            <p:cNvSpPr/>
            <p:nvPr/>
          </p:nvSpPr>
          <p:spPr>
            <a:xfrm>
              <a:off x="4945925" y="1188250"/>
              <a:ext cx="1850" cy="25925"/>
            </a:xfrm>
            <a:custGeom>
              <a:avLst/>
              <a:gdLst/>
              <a:ahLst/>
              <a:cxnLst/>
              <a:rect l="l" t="t" r="r" b="b"/>
              <a:pathLst>
                <a:path w="74" h="1037" extrusionOk="0">
                  <a:moveTo>
                    <a:pt x="74" y="1"/>
                  </a:moveTo>
                  <a:lnTo>
                    <a:pt x="0" y="38"/>
                  </a:lnTo>
                  <a:lnTo>
                    <a:pt x="0" y="1036"/>
                  </a:lnTo>
                  <a:lnTo>
                    <a:pt x="74" y="99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514;p48">
              <a:extLst>
                <a:ext uri="{FF2B5EF4-FFF2-40B4-BE49-F238E27FC236}">
                  <a16:creationId xmlns:a16="http://schemas.microsoft.com/office/drawing/2014/main" id="{546DBF6F-020D-8E38-8A1C-9DC08C835B26}"/>
                </a:ext>
              </a:extLst>
            </p:cNvPr>
            <p:cNvSpPr/>
            <p:nvPr/>
          </p:nvSpPr>
          <p:spPr>
            <a:xfrm>
              <a:off x="4944075" y="1185475"/>
              <a:ext cx="1850" cy="28700"/>
            </a:xfrm>
            <a:custGeom>
              <a:avLst/>
              <a:gdLst/>
              <a:ahLst/>
              <a:cxnLst/>
              <a:rect l="l" t="t" r="r" b="b"/>
              <a:pathLst>
                <a:path w="74" h="1148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47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515;p48">
              <a:extLst>
                <a:ext uri="{FF2B5EF4-FFF2-40B4-BE49-F238E27FC236}">
                  <a16:creationId xmlns:a16="http://schemas.microsoft.com/office/drawing/2014/main" id="{FE86518B-5CE5-909C-C237-42E81259B29F}"/>
                </a:ext>
              </a:extLst>
            </p:cNvPr>
            <p:cNvSpPr/>
            <p:nvPr/>
          </p:nvSpPr>
          <p:spPr>
            <a:xfrm>
              <a:off x="4957000" y="117995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38" y="1109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516;p48">
              <a:extLst>
                <a:ext uri="{FF2B5EF4-FFF2-40B4-BE49-F238E27FC236}">
                  <a16:creationId xmlns:a16="http://schemas.microsoft.com/office/drawing/2014/main" id="{9FC74393-501E-7C9C-FDAA-1A411C8CE91C}"/>
                </a:ext>
              </a:extLst>
            </p:cNvPr>
            <p:cNvSpPr/>
            <p:nvPr/>
          </p:nvSpPr>
          <p:spPr>
            <a:xfrm>
              <a:off x="4957925" y="117902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517;p48">
              <a:extLst>
                <a:ext uri="{FF2B5EF4-FFF2-40B4-BE49-F238E27FC236}">
                  <a16:creationId xmlns:a16="http://schemas.microsoft.com/office/drawing/2014/main" id="{9DFB9545-F27A-74B1-53C9-B8218C27AEBA}"/>
                </a:ext>
              </a:extLst>
            </p:cNvPr>
            <p:cNvSpPr/>
            <p:nvPr/>
          </p:nvSpPr>
          <p:spPr>
            <a:xfrm>
              <a:off x="4944075" y="1177175"/>
              <a:ext cx="16650" cy="9250"/>
            </a:xfrm>
            <a:custGeom>
              <a:avLst/>
              <a:gdLst/>
              <a:ahLst/>
              <a:cxnLst/>
              <a:rect l="l" t="t" r="r" b="b"/>
              <a:pathLst>
                <a:path w="666" h="370" extrusionOk="0">
                  <a:moveTo>
                    <a:pt x="555" y="0"/>
                  </a:moveTo>
                  <a:lnTo>
                    <a:pt x="0" y="333"/>
                  </a:lnTo>
                  <a:lnTo>
                    <a:pt x="74" y="370"/>
                  </a:lnTo>
                  <a:lnTo>
                    <a:pt x="666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518;p48">
              <a:extLst>
                <a:ext uri="{FF2B5EF4-FFF2-40B4-BE49-F238E27FC236}">
                  <a16:creationId xmlns:a16="http://schemas.microsoft.com/office/drawing/2014/main" id="{CF228074-34D3-BAE2-3650-698ADE3D0923}"/>
                </a:ext>
              </a:extLst>
            </p:cNvPr>
            <p:cNvSpPr/>
            <p:nvPr/>
          </p:nvSpPr>
          <p:spPr>
            <a:xfrm>
              <a:off x="4945925" y="1179025"/>
              <a:ext cx="14800" cy="10175"/>
            </a:xfrm>
            <a:custGeom>
              <a:avLst/>
              <a:gdLst/>
              <a:ahLst/>
              <a:cxnLst/>
              <a:rect l="l" t="t" r="r" b="b"/>
              <a:pathLst>
                <a:path w="592" h="407" extrusionOk="0">
                  <a:moveTo>
                    <a:pt x="592" y="0"/>
                  </a:moveTo>
                  <a:lnTo>
                    <a:pt x="0" y="296"/>
                  </a:lnTo>
                  <a:lnTo>
                    <a:pt x="0" y="407"/>
                  </a:lnTo>
                  <a:lnTo>
                    <a:pt x="592" y="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519;p48">
              <a:extLst>
                <a:ext uri="{FF2B5EF4-FFF2-40B4-BE49-F238E27FC236}">
                  <a16:creationId xmlns:a16="http://schemas.microsoft.com/office/drawing/2014/main" id="{DF5AD443-B4CA-122B-492B-4C07BEA1F506}"/>
                </a:ext>
              </a:extLst>
            </p:cNvPr>
            <p:cNvSpPr/>
            <p:nvPr/>
          </p:nvSpPr>
          <p:spPr>
            <a:xfrm>
              <a:off x="4932975" y="119472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4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74" y="103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520;p48">
              <a:extLst>
                <a:ext uri="{FF2B5EF4-FFF2-40B4-BE49-F238E27FC236}">
                  <a16:creationId xmlns:a16="http://schemas.microsoft.com/office/drawing/2014/main" id="{074FA687-A3EC-5A87-B00D-A481FAFA8A0C}"/>
                </a:ext>
              </a:extLst>
            </p:cNvPr>
            <p:cNvSpPr/>
            <p:nvPr/>
          </p:nvSpPr>
          <p:spPr>
            <a:xfrm>
              <a:off x="4932050" y="11938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521;p48">
              <a:extLst>
                <a:ext uri="{FF2B5EF4-FFF2-40B4-BE49-F238E27FC236}">
                  <a16:creationId xmlns:a16="http://schemas.microsoft.com/office/drawing/2014/main" id="{46539E0C-288E-F6DB-EC98-365B02E216E6}"/>
                </a:ext>
              </a:extLst>
            </p:cNvPr>
            <p:cNvSpPr/>
            <p:nvPr/>
          </p:nvSpPr>
          <p:spPr>
            <a:xfrm>
              <a:off x="4943150" y="1186400"/>
              <a:ext cx="2775" cy="27775"/>
            </a:xfrm>
            <a:custGeom>
              <a:avLst/>
              <a:gdLst/>
              <a:ahLst/>
              <a:cxnLst/>
              <a:rect l="l" t="t" r="r" b="b"/>
              <a:pathLst>
                <a:path w="111" h="1111" extrusionOk="0">
                  <a:moveTo>
                    <a:pt x="0" y="1"/>
                  </a:moveTo>
                  <a:lnTo>
                    <a:pt x="0" y="1073"/>
                  </a:lnTo>
                  <a:lnTo>
                    <a:pt x="111" y="1110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522;p48">
              <a:extLst>
                <a:ext uri="{FF2B5EF4-FFF2-40B4-BE49-F238E27FC236}">
                  <a16:creationId xmlns:a16="http://schemas.microsoft.com/office/drawing/2014/main" id="{04918B69-1B1B-6C67-48F2-AE4A3E008DA4}"/>
                </a:ext>
              </a:extLst>
            </p:cNvPr>
            <p:cNvSpPr/>
            <p:nvPr/>
          </p:nvSpPr>
          <p:spPr>
            <a:xfrm>
              <a:off x="4945925" y="1186400"/>
              <a:ext cx="925" cy="27775"/>
            </a:xfrm>
            <a:custGeom>
              <a:avLst/>
              <a:gdLst/>
              <a:ahLst/>
              <a:cxnLst/>
              <a:rect l="l" t="t" r="r" b="b"/>
              <a:pathLst>
                <a:path w="37" h="1111" extrusionOk="0">
                  <a:moveTo>
                    <a:pt x="37" y="1"/>
                  </a:moveTo>
                  <a:lnTo>
                    <a:pt x="0" y="75"/>
                  </a:lnTo>
                  <a:lnTo>
                    <a:pt x="0" y="1110"/>
                  </a:lnTo>
                  <a:lnTo>
                    <a:pt x="37" y="10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523;p48">
              <a:extLst>
                <a:ext uri="{FF2B5EF4-FFF2-40B4-BE49-F238E27FC236}">
                  <a16:creationId xmlns:a16="http://schemas.microsoft.com/office/drawing/2014/main" id="{E257AF31-45C7-F8B5-FC0A-7CE20BD6B43B}"/>
                </a:ext>
              </a:extLst>
            </p:cNvPr>
            <p:cNvSpPr/>
            <p:nvPr/>
          </p:nvSpPr>
          <p:spPr>
            <a:xfrm>
              <a:off x="4932050" y="118547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1"/>
                  </a:moveTo>
                  <a:lnTo>
                    <a:pt x="0" y="334"/>
                  </a:lnTo>
                  <a:lnTo>
                    <a:pt x="37" y="371"/>
                  </a:lnTo>
                  <a:lnTo>
                    <a:pt x="592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524;p48">
              <a:extLst>
                <a:ext uri="{FF2B5EF4-FFF2-40B4-BE49-F238E27FC236}">
                  <a16:creationId xmlns:a16="http://schemas.microsoft.com/office/drawing/2014/main" id="{7230AEE2-CE5A-D2FD-143F-5919F7509A87}"/>
                </a:ext>
              </a:extLst>
            </p:cNvPr>
            <p:cNvSpPr/>
            <p:nvPr/>
          </p:nvSpPr>
          <p:spPr>
            <a:xfrm>
              <a:off x="4932975" y="118640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1"/>
                  </a:moveTo>
                  <a:lnTo>
                    <a:pt x="0" y="334"/>
                  </a:lnTo>
                  <a:lnTo>
                    <a:pt x="0" y="371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525;p48">
              <a:extLst>
                <a:ext uri="{FF2B5EF4-FFF2-40B4-BE49-F238E27FC236}">
                  <a16:creationId xmlns:a16="http://schemas.microsoft.com/office/drawing/2014/main" id="{10AD6FF3-BDD3-5EFD-4152-3674ED9E4611}"/>
                </a:ext>
              </a:extLst>
            </p:cNvPr>
            <p:cNvSpPr/>
            <p:nvPr/>
          </p:nvSpPr>
          <p:spPr>
            <a:xfrm>
              <a:off x="4920025" y="12030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8" y="0"/>
                  </a:moveTo>
                  <a:lnTo>
                    <a:pt x="1" y="37"/>
                  </a:lnTo>
                  <a:lnTo>
                    <a:pt x="1" y="1073"/>
                  </a:lnTo>
                  <a:lnTo>
                    <a:pt x="38" y="99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526;p48">
              <a:extLst>
                <a:ext uri="{FF2B5EF4-FFF2-40B4-BE49-F238E27FC236}">
                  <a16:creationId xmlns:a16="http://schemas.microsoft.com/office/drawing/2014/main" id="{87F7491D-3B06-894A-DFCE-29FF5902E117}"/>
                </a:ext>
              </a:extLst>
            </p:cNvPr>
            <p:cNvSpPr/>
            <p:nvPr/>
          </p:nvSpPr>
          <p:spPr>
            <a:xfrm>
              <a:off x="4918175" y="1200275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1" y="1"/>
                  </a:moveTo>
                  <a:lnTo>
                    <a:pt x="38" y="1110"/>
                  </a:lnTo>
                  <a:lnTo>
                    <a:pt x="75" y="1184"/>
                  </a:lnTo>
                  <a:lnTo>
                    <a:pt x="75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527;p48">
              <a:extLst>
                <a:ext uri="{FF2B5EF4-FFF2-40B4-BE49-F238E27FC236}">
                  <a16:creationId xmlns:a16="http://schemas.microsoft.com/office/drawing/2014/main" id="{5A63CFEE-B1CD-F6BD-4A47-D5EE9025A267}"/>
                </a:ext>
              </a:extLst>
            </p:cNvPr>
            <p:cNvSpPr/>
            <p:nvPr/>
          </p:nvSpPr>
          <p:spPr>
            <a:xfrm>
              <a:off x="4930200" y="11947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111" y="1110"/>
                  </a:lnTo>
                  <a:lnTo>
                    <a:pt x="7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528;p48">
              <a:extLst>
                <a:ext uri="{FF2B5EF4-FFF2-40B4-BE49-F238E27FC236}">
                  <a16:creationId xmlns:a16="http://schemas.microsoft.com/office/drawing/2014/main" id="{56175481-A61C-9C56-905E-9A0ED183F873}"/>
                </a:ext>
              </a:extLst>
            </p:cNvPr>
            <p:cNvSpPr/>
            <p:nvPr/>
          </p:nvSpPr>
          <p:spPr>
            <a:xfrm>
              <a:off x="4932050" y="119380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1"/>
                  </a:moveTo>
                  <a:lnTo>
                    <a:pt x="0" y="38"/>
                  </a:lnTo>
                  <a:lnTo>
                    <a:pt x="37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529;p48">
              <a:extLst>
                <a:ext uri="{FF2B5EF4-FFF2-40B4-BE49-F238E27FC236}">
                  <a16:creationId xmlns:a16="http://schemas.microsoft.com/office/drawing/2014/main" id="{E6408973-AB29-B2DB-E525-6A5D377960E0}"/>
                </a:ext>
              </a:extLst>
            </p:cNvPr>
            <p:cNvSpPr/>
            <p:nvPr/>
          </p:nvSpPr>
          <p:spPr>
            <a:xfrm>
              <a:off x="4918175" y="1192875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592" y="1"/>
                  </a:moveTo>
                  <a:lnTo>
                    <a:pt x="1" y="297"/>
                  </a:lnTo>
                  <a:lnTo>
                    <a:pt x="75" y="370"/>
                  </a:lnTo>
                  <a:lnTo>
                    <a:pt x="629" y="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530;p48">
              <a:extLst>
                <a:ext uri="{FF2B5EF4-FFF2-40B4-BE49-F238E27FC236}">
                  <a16:creationId xmlns:a16="http://schemas.microsoft.com/office/drawing/2014/main" id="{2BCC70DE-1FD6-0A3F-EAF4-DB2B712F6741}"/>
                </a:ext>
              </a:extLst>
            </p:cNvPr>
            <p:cNvSpPr/>
            <p:nvPr/>
          </p:nvSpPr>
          <p:spPr>
            <a:xfrm>
              <a:off x="4920025" y="119380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5" y="1"/>
                  </a:moveTo>
                  <a:lnTo>
                    <a:pt x="1" y="333"/>
                  </a:lnTo>
                  <a:lnTo>
                    <a:pt x="1" y="407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531;p48">
              <a:extLst>
                <a:ext uri="{FF2B5EF4-FFF2-40B4-BE49-F238E27FC236}">
                  <a16:creationId xmlns:a16="http://schemas.microsoft.com/office/drawing/2014/main" id="{F463DD99-AB35-10CF-C5BE-4F5A3225823A}"/>
                </a:ext>
              </a:extLst>
            </p:cNvPr>
            <p:cNvSpPr/>
            <p:nvPr/>
          </p:nvSpPr>
          <p:spPr>
            <a:xfrm>
              <a:off x="4907100" y="120952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4" y="0"/>
                  </a:moveTo>
                  <a:lnTo>
                    <a:pt x="0" y="74"/>
                  </a:lnTo>
                  <a:lnTo>
                    <a:pt x="0" y="1072"/>
                  </a:lnTo>
                  <a:lnTo>
                    <a:pt x="74" y="103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532;p48">
              <a:extLst>
                <a:ext uri="{FF2B5EF4-FFF2-40B4-BE49-F238E27FC236}">
                  <a16:creationId xmlns:a16="http://schemas.microsoft.com/office/drawing/2014/main" id="{29B75AC1-8E20-226F-E907-F9DF90C91B8C}"/>
                </a:ext>
              </a:extLst>
            </p:cNvPr>
            <p:cNvSpPr/>
            <p:nvPr/>
          </p:nvSpPr>
          <p:spPr>
            <a:xfrm>
              <a:off x="4905250" y="12086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109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533;p48">
              <a:extLst>
                <a:ext uri="{FF2B5EF4-FFF2-40B4-BE49-F238E27FC236}">
                  <a16:creationId xmlns:a16="http://schemas.microsoft.com/office/drawing/2014/main" id="{9C96145F-1623-3C30-2025-828C9F9EB0D8}"/>
                </a:ext>
              </a:extLst>
            </p:cNvPr>
            <p:cNvSpPr/>
            <p:nvPr/>
          </p:nvSpPr>
          <p:spPr>
            <a:xfrm>
              <a:off x="4918175" y="12021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10"/>
                  </a:lnTo>
                  <a:lnTo>
                    <a:pt x="38" y="1110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534;p48">
              <a:extLst>
                <a:ext uri="{FF2B5EF4-FFF2-40B4-BE49-F238E27FC236}">
                  <a16:creationId xmlns:a16="http://schemas.microsoft.com/office/drawing/2014/main" id="{3F715468-4AAF-C29F-1925-8FBD3C5C8B77}"/>
                </a:ext>
              </a:extLst>
            </p:cNvPr>
            <p:cNvSpPr/>
            <p:nvPr/>
          </p:nvSpPr>
          <p:spPr>
            <a:xfrm>
              <a:off x="4919100" y="12021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37"/>
                  </a:lnTo>
                  <a:lnTo>
                    <a:pt x="1" y="1110"/>
                  </a:lnTo>
                  <a:lnTo>
                    <a:pt x="75" y="103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535;p48">
              <a:extLst>
                <a:ext uri="{FF2B5EF4-FFF2-40B4-BE49-F238E27FC236}">
                  <a16:creationId xmlns:a16="http://schemas.microsoft.com/office/drawing/2014/main" id="{D5E44772-7047-46B1-A7FF-7977045F0B4F}"/>
                </a:ext>
              </a:extLst>
            </p:cNvPr>
            <p:cNvSpPr/>
            <p:nvPr/>
          </p:nvSpPr>
          <p:spPr>
            <a:xfrm>
              <a:off x="4905250" y="1200275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555" y="1"/>
                  </a:moveTo>
                  <a:lnTo>
                    <a:pt x="0" y="333"/>
                  </a:lnTo>
                  <a:lnTo>
                    <a:pt x="74" y="370"/>
                  </a:lnTo>
                  <a:lnTo>
                    <a:pt x="629" y="7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536;p48">
              <a:extLst>
                <a:ext uri="{FF2B5EF4-FFF2-40B4-BE49-F238E27FC236}">
                  <a16:creationId xmlns:a16="http://schemas.microsoft.com/office/drawing/2014/main" id="{9643E8FA-CB35-A651-6615-79AAB12B34CC}"/>
                </a:ext>
              </a:extLst>
            </p:cNvPr>
            <p:cNvSpPr/>
            <p:nvPr/>
          </p:nvSpPr>
          <p:spPr>
            <a:xfrm>
              <a:off x="4907100" y="120212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0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537;p48">
              <a:extLst>
                <a:ext uri="{FF2B5EF4-FFF2-40B4-BE49-F238E27FC236}">
                  <a16:creationId xmlns:a16="http://schemas.microsoft.com/office/drawing/2014/main" id="{E9042698-F262-BF8A-3003-E384A7325857}"/>
                </a:ext>
              </a:extLst>
            </p:cNvPr>
            <p:cNvSpPr/>
            <p:nvPr/>
          </p:nvSpPr>
          <p:spPr>
            <a:xfrm>
              <a:off x="4893225" y="1217825"/>
              <a:ext cx="2800" cy="26850"/>
            </a:xfrm>
            <a:custGeom>
              <a:avLst/>
              <a:gdLst/>
              <a:ahLst/>
              <a:cxnLst/>
              <a:rect l="l" t="t" r="r" b="b"/>
              <a:pathLst>
                <a:path w="112" h="1074" extrusionOk="0">
                  <a:moveTo>
                    <a:pt x="112" y="1"/>
                  </a:moveTo>
                  <a:lnTo>
                    <a:pt x="1" y="38"/>
                  </a:lnTo>
                  <a:lnTo>
                    <a:pt x="1" y="1073"/>
                  </a:lnTo>
                  <a:lnTo>
                    <a:pt x="112" y="103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538;p48">
              <a:extLst>
                <a:ext uri="{FF2B5EF4-FFF2-40B4-BE49-F238E27FC236}">
                  <a16:creationId xmlns:a16="http://schemas.microsoft.com/office/drawing/2014/main" id="{2FCD6C83-3B66-6B65-1C1E-8B150E6C0E30}"/>
                </a:ext>
              </a:extLst>
            </p:cNvPr>
            <p:cNvSpPr/>
            <p:nvPr/>
          </p:nvSpPr>
          <p:spPr>
            <a:xfrm>
              <a:off x="4892300" y="12160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46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539;p48">
              <a:extLst>
                <a:ext uri="{FF2B5EF4-FFF2-40B4-BE49-F238E27FC236}">
                  <a16:creationId xmlns:a16="http://schemas.microsoft.com/office/drawing/2014/main" id="{82D8D566-29BC-E508-B249-5780326D1A31}"/>
                </a:ext>
              </a:extLst>
            </p:cNvPr>
            <p:cNvSpPr/>
            <p:nvPr/>
          </p:nvSpPr>
          <p:spPr>
            <a:xfrm>
              <a:off x="4905250" y="12095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109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540;p48">
              <a:extLst>
                <a:ext uri="{FF2B5EF4-FFF2-40B4-BE49-F238E27FC236}">
                  <a16:creationId xmlns:a16="http://schemas.microsoft.com/office/drawing/2014/main" id="{A71003BD-FF84-07DF-75BD-02AE6A0FC270}"/>
                </a:ext>
              </a:extLst>
            </p:cNvPr>
            <p:cNvSpPr/>
            <p:nvPr/>
          </p:nvSpPr>
          <p:spPr>
            <a:xfrm>
              <a:off x="4906175" y="12086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37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111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541;p48">
              <a:extLst>
                <a:ext uri="{FF2B5EF4-FFF2-40B4-BE49-F238E27FC236}">
                  <a16:creationId xmlns:a16="http://schemas.microsoft.com/office/drawing/2014/main" id="{82F2005A-8DB4-DEE4-3882-64CD5FC88FC2}"/>
                </a:ext>
              </a:extLst>
            </p:cNvPr>
            <p:cNvSpPr/>
            <p:nvPr/>
          </p:nvSpPr>
          <p:spPr>
            <a:xfrm>
              <a:off x="4892300" y="1207675"/>
              <a:ext cx="14825" cy="9250"/>
            </a:xfrm>
            <a:custGeom>
              <a:avLst/>
              <a:gdLst/>
              <a:ahLst/>
              <a:cxnLst/>
              <a:rect l="l" t="t" r="r" b="b"/>
              <a:pathLst>
                <a:path w="593" h="370" extrusionOk="0">
                  <a:moveTo>
                    <a:pt x="555" y="0"/>
                  </a:moveTo>
                  <a:lnTo>
                    <a:pt x="1" y="333"/>
                  </a:lnTo>
                  <a:lnTo>
                    <a:pt x="38" y="370"/>
                  </a:lnTo>
                  <a:lnTo>
                    <a:pt x="592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542;p48">
              <a:extLst>
                <a:ext uri="{FF2B5EF4-FFF2-40B4-BE49-F238E27FC236}">
                  <a16:creationId xmlns:a16="http://schemas.microsoft.com/office/drawing/2014/main" id="{492FEE1F-9060-2271-CC91-A2403C8A0188}"/>
                </a:ext>
              </a:extLst>
            </p:cNvPr>
            <p:cNvSpPr/>
            <p:nvPr/>
          </p:nvSpPr>
          <p:spPr>
            <a:xfrm>
              <a:off x="4893225" y="1208600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555" y="0"/>
                  </a:moveTo>
                  <a:lnTo>
                    <a:pt x="1" y="333"/>
                  </a:lnTo>
                  <a:lnTo>
                    <a:pt x="1" y="407"/>
                  </a:lnTo>
                  <a:lnTo>
                    <a:pt x="555" y="11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543;p48">
              <a:extLst>
                <a:ext uri="{FF2B5EF4-FFF2-40B4-BE49-F238E27FC236}">
                  <a16:creationId xmlns:a16="http://schemas.microsoft.com/office/drawing/2014/main" id="{5C0B243D-37E6-D2B4-7C9D-C2D58E2CE76D}"/>
                </a:ext>
              </a:extLst>
            </p:cNvPr>
            <p:cNvSpPr/>
            <p:nvPr/>
          </p:nvSpPr>
          <p:spPr>
            <a:xfrm>
              <a:off x="4880300" y="1225225"/>
              <a:ext cx="2775" cy="25900"/>
            </a:xfrm>
            <a:custGeom>
              <a:avLst/>
              <a:gdLst/>
              <a:ahLst/>
              <a:cxnLst/>
              <a:rect l="l" t="t" r="r" b="b"/>
              <a:pathLst>
                <a:path w="111" h="1036" extrusionOk="0">
                  <a:moveTo>
                    <a:pt x="111" y="1"/>
                  </a:moveTo>
                  <a:lnTo>
                    <a:pt x="0" y="38"/>
                  </a:lnTo>
                  <a:lnTo>
                    <a:pt x="0" y="1036"/>
                  </a:lnTo>
                  <a:lnTo>
                    <a:pt x="111" y="1036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544;p48">
              <a:extLst>
                <a:ext uri="{FF2B5EF4-FFF2-40B4-BE49-F238E27FC236}">
                  <a16:creationId xmlns:a16="http://schemas.microsoft.com/office/drawing/2014/main" id="{10343C05-7AEF-69AF-97E2-7D90165B9ED5}"/>
                </a:ext>
              </a:extLst>
            </p:cNvPr>
            <p:cNvSpPr/>
            <p:nvPr/>
          </p:nvSpPr>
          <p:spPr>
            <a:xfrm>
              <a:off x="4879375" y="12233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10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545;p48">
              <a:extLst>
                <a:ext uri="{FF2B5EF4-FFF2-40B4-BE49-F238E27FC236}">
                  <a16:creationId xmlns:a16="http://schemas.microsoft.com/office/drawing/2014/main" id="{C6E6B6EE-63BF-D5B4-D9C0-68E069242452}"/>
                </a:ext>
              </a:extLst>
            </p:cNvPr>
            <p:cNvSpPr/>
            <p:nvPr/>
          </p:nvSpPr>
          <p:spPr>
            <a:xfrm>
              <a:off x="4891375" y="1216900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10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546;p48">
              <a:extLst>
                <a:ext uri="{FF2B5EF4-FFF2-40B4-BE49-F238E27FC236}">
                  <a16:creationId xmlns:a16="http://schemas.microsoft.com/office/drawing/2014/main" id="{0765E8FD-8FB6-A7B7-6A69-982D71DE0AA5}"/>
                </a:ext>
              </a:extLst>
            </p:cNvPr>
            <p:cNvSpPr/>
            <p:nvPr/>
          </p:nvSpPr>
          <p:spPr>
            <a:xfrm>
              <a:off x="4893225" y="1216900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07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547;p48">
              <a:extLst>
                <a:ext uri="{FF2B5EF4-FFF2-40B4-BE49-F238E27FC236}">
                  <a16:creationId xmlns:a16="http://schemas.microsoft.com/office/drawing/2014/main" id="{7E12D8DB-0A37-FE00-CB4C-D31F9742E61C}"/>
                </a:ext>
              </a:extLst>
            </p:cNvPr>
            <p:cNvSpPr/>
            <p:nvPr/>
          </p:nvSpPr>
          <p:spPr>
            <a:xfrm>
              <a:off x="4879375" y="1216000"/>
              <a:ext cx="15725" cy="9250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555" y="0"/>
                  </a:moveTo>
                  <a:lnTo>
                    <a:pt x="0" y="296"/>
                  </a:lnTo>
                  <a:lnTo>
                    <a:pt x="37" y="370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548;p48">
              <a:extLst>
                <a:ext uri="{FF2B5EF4-FFF2-40B4-BE49-F238E27FC236}">
                  <a16:creationId xmlns:a16="http://schemas.microsoft.com/office/drawing/2014/main" id="{F892268D-6791-4331-B30C-FB58C3F5F092}"/>
                </a:ext>
              </a:extLst>
            </p:cNvPr>
            <p:cNvSpPr/>
            <p:nvPr/>
          </p:nvSpPr>
          <p:spPr>
            <a:xfrm>
              <a:off x="4880300" y="121690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92" y="1"/>
                  </a:moveTo>
                  <a:lnTo>
                    <a:pt x="0" y="334"/>
                  </a:lnTo>
                  <a:lnTo>
                    <a:pt x="0" y="371"/>
                  </a:lnTo>
                  <a:lnTo>
                    <a:pt x="592" y="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549;p48">
              <a:extLst>
                <a:ext uri="{FF2B5EF4-FFF2-40B4-BE49-F238E27FC236}">
                  <a16:creationId xmlns:a16="http://schemas.microsoft.com/office/drawing/2014/main" id="{1FAA57C2-F080-2EEF-73F3-AF9C7504DB9F}"/>
                </a:ext>
              </a:extLst>
            </p:cNvPr>
            <p:cNvSpPr/>
            <p:nvPr/>
          </p:nvSpPr>
          <p:spPr>
            <a:xfrm>
              <a:off x="4868275" y="123262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7" y="0"/>
                  </a:moveTo>
                  <a:lnTo>
                    <a:pt x="0" y="74"/>
                  </a:lnTo>
                  <a:lnTo>
                    <a:pt x="0" y="1073"/>
                  </a:lnTo>
                  <a:lnTo>
                    <a:pt x="37" y="10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550;p48">
              <a:extLst>
                <a:ext uri="{FF2B5EF4-FFF2-40B4-BE49-F238E27FC236}">
                  <a16:creationId xmlns:a16="http://schemas.microsoft.com/office/drawing/2014/main" id="{7BF50881-9CD2-430A-2044-B6B22CF84C75}"/>
                </a:ext>
              </a:extLst>
            </p:cNvPr>
            <p:cNvSpPr/>
            <p:nvPr/>
          </p:nvSpPr>
          <p:spPr>
            <a:xfrm>
              <a:off x="4865500" y="123077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111" y="1147"/>
                  </a:lnTo>
                  <a:lnTo>
                    <a:pt x="11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551;p48">
              <a:extLst>
                <a:ext uri="{FF2B5EF4-FFF2-40B4-BE49-F238E27FC236}">
                  <a16:creationId xmlns:a16="http://schemas.microsoft.com/office/drawing/2014/main" id="{45282CB1-BC84-16C2-8025-DC149262FFF5}"/>
                </a:ext>
              </a:extLst>
            </p:cNvPr>
            <p:cNvSpPr/>
            <p:nvPr/>
          </p:nvSpPr>
          <p:spPr>
            <a:xfrm>
              <a:off x="4878450" y="12252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552;p48">
              <a:extLst>
                <a:ext uri="{FF2B5EF4-FFF2-40B4-BE49-F238E27FC236}">
                  <a16:creationId xmlns:a16="http://schemas.microsoft.com/office/drawing/2014/main" id="{96743944-0FAA-85B1-13CC-B411454285DA}"/>
                </a:ext>
              </a:extLst>
            </p:cNvPr>
            <p:cNvSpPr/>
            <p:nvPr/>
          </p:nvSpPr>
          <p:spPr>
            <a:xfrm>
              <a:off x="4879375" y="1223375"/>
              <a:ext cx="2800" cy="29600"/>
            </a:xfrm>
            <a:custGeom>
              <a:avLst/>
              <a:gdLst/>
              <a:ahLst/>
              <a:cxnLst/>
              <a:rect l="l" t="t" r="r" b="b"/>
              <a:pathLst>
                <a:path w="112" h="1184" extrusionOk="0">
                  <a:moveTo>
                    <a:pt x="111" y="1"/>
                  </a:moveTo>
                  <a:lnTo>
                    <a:pt x="0" y="75"/>
                  </a:lnTo>
                  <a:lnTo>
                    <a:pt x="0" y="1184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553;p48">
              <a:extLst>
                <a:ext uri="{FF2B5EF4-FFF2-40B4-BE49-F238E27FC236}">
                  <a16:creationId xmlns:a16="http://schemas.microsoft.com/office/drawing/2014/main" id="{EC5F8F2D-8886-ABFB-9029-405C66CA01FD}"/>
                </a:ext>
              </a:extLst>
            </p:cNvPr>
            <p:cNvSpPr/>
            <p:nvPr/>
          </p:nvSpPr>
          <p:spPr>
            <a:xfrm>
              <a:off x="4865500" y="1222450"/>
              <a:ext cx="16675" cy="9275"/>
            </a:xfrm>
            <a:custGeom>
              <a:avLst/>
              <a:gdLst/>
              <a:ahLst/>
              <a:cxnLst/>
              <a:rect l="l" t="t" r="r" b="b"/>
              <a:pathLst>
                <a:path w="667" h="371" extrusionOk="0">
                  <a:moveTo>
                    <a:pt x="555" y="1"/>
                  </a:moveTo>
                  <a:lnTo>
                    <a:pt x="1" y="334"/>
                  </a:lnTo>
                  <a:lnTo>
                    <a:pt x="111" y="371"/>
                  </a:lnTo>
                  <a:lnTo>
                    <a:pt x="666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554;p48">
              <a:extLst>
                <a:ext uri="{FF2B5EF4-FFF2-40B4-BE49-F238E27FC236}">
                  <a16:creationId xmlns:a16="http://schemas.microsoft.com/office/drawing/2014/main" id="{A5BE4CB1-6109-81A5-9C54-5540B9C6AF8F}"/>
                </a:ext>
              </a:extLst>
            </p:cNvPr>
            <p:cNvSpPr/>
            <p:nvPr/>
          </p:nvSpPr>
          <p:spPr>
            <a:xfrm>
              <a:off x="4868275" y="1223375"/>
              <a:ext cx="13900" cy="11125"/>
            </a:xfrm>
            <a:custGeom>
              <a:avLst/>
              <a:gdLst/>
              <a:ahLst/>
              <a:cxnLst/>
              <a:rect l="l" t="t" r="r" b="b"/>
              <a:pathLst>
                <a:path w="556" h="445" extrusionOk="0">
                  <a:moveTo>
                    <a:pt x="555" y="1"/>
                  </a:moveTo>
                  <a:lnTo>
                    <a:pt x="0" y="334"/>
                  </a:lnTo>
                  <a:lnTo>
                    <a:pt x="0" y="444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555;p48">
              <a:extLst>
                <a:ext uri="{FF2B5EF4-FFF2-40B4-BE49-F238E27FC236}">
                  <a16:creationId xmlns:a16="http://schemas.microsoft.com/office/drawing/2014/main" id="{BCB5A3D1-734F-9675-EA0C-82BACC85ADCB}"/>
                </a:ext>
              </a:extLst>
            </p:cNvPr>
            <p:cNvSpPr/>
            <p:nvPr/>
          </p:nvSpPr>
          <p:spPr>
            <a:xfrm>
              <a:off x="5086400" y="1119875"/>
              <a:ext cx="2800" cy="25900"/>
            </a:xfrm>
            <a:custGeom>
              <a:avLst/>
              <a:gdLst/>
              <a:ahLst/>
              <a:cxnLst/>
              <a:rect l="l" t="t" r="r" b="b"/>
              <a:pathLst>
                <a:path w="112" h="1036" extrusionOk="0">
                  <a:moveTo>
                    <a:pt x="1" y="0"/>
                  </a:moveTo>
                  <a:lnTo>
                    <a:pt x="1" y="998"/>
                  </a:lnTo>
                  <a:lnTo>
                    <a:pt x="111" y="1035"/>
                  </a:lnTo>
                  <a:lnTo>
                    <a:pt x="11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556;p48">
              <a:extLst>
                <a:ext uri="{FF2B5EF4-FFF2-40B4-BE49-F238E27FC236}">
                  <a16:creationId xmlns:a16="http://schemas.microsoft.com/office/drawing/2014/main" id="{29B54BC1-35EB-DE40-A188-A93C77315ED9}"/>
                </a:ext>
              </a:extLst>
            </p:cNvPr>
            <p:cNvSpPr/>
            <p:nvPr/>
          </p:nvSpPr>
          <p:spPr>
            <a:xfrm>
              <a:off x="5089175" y="11189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03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557;p48">
              <a:extLst>
                <a:ext uri="{FF2B5EF4-FFF2-40B4-BE49-F238E27FC236}">
                  <a16:creationId xmlns:a16="http://schemas.microsoft.com/office/drawing/2014/main" id="{9FC82266-5F52-0871-58B6-B58C0641279E}"/>
                </a:ext>
              </a:extLst>
            </p:cNvPr>
            <p:cNvSpPr/>
            <p:nvPr/>
          </p:nvSpPr>
          <p:spPr>
            <a:xfrm>
              <a:off x="5076225" y="11115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75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558;p48">
              <a:extLst>
                <a:ext uri="{FF2B5EF4-FFF2-40B4-BE49-F238E27FC236}">
                  <a16:creationId xmlns:a16="http://schemas.microsoft.com/office/drawing/2014/main" id="{FB496CD3-CE71-061D-F4B5-C3B835AD17BB}"/>
                </a:ext>
              </a:extLst>
            </p:cNvPr>
            <p:cNvSpPr/>
            <p:nvPr/>
          </p:nvSpPr>
          <p:spPr>
            <a:xfrm>
              <a:off x="5075300" y="111062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46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559;p48">
              <a:extLst>
                <a:ext uri="{FF2B5EF4-FFF2-40B4-BE49-F238E27FC236}">
                  <a16:creationId xmlns:a16="http://schemas.microsoft.com/office/drawing/2014/main" id="{C95C3455-00B7-E2C5-B3ED-465D00B9825B}"/>
                </a:ext>
              </a:extLst>
            </p:cNvPr>
            <p:cNvSpPr/>
            <p:nvPr/>
          </p:nvSpPr>
          <p:spPr>
            <a:xfrm>
              <a:off x="5075300" y="1110625"/>
              <a:ext cx="14825" cy="8350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1" y="0"/>
                  </a:moveTo>
                  <a:lnTo>
                    <a:pt x="555" y="333"/>
                  </a:lnTo>
                  <a:lnTo>
                    <a:pt x="592" y="3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60;p48">
              <a:extLst>
                <a:ext uri="{FF2B5EF4-FFF2-40B4-BE49-F238E27FC236}">
                  <a16:creationId xmlns:a16="http://schemas.microsoft.com/office/drawing/2014/main" id="{63020222-1EB9-8E88-4458-2BB092A9C8CA}"/>
                </a:ext>
              </a:extLst>
            </p:cNvPr>
            <p:cNvSpPr/>
            <p:nvPr/>
          </p:nvSpPr>
          <p:spPr>
            <a:xfrm>
              <a:off x="5075300" y="1110625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1" y="0"/>
                  </a:moveTo>
                  <a:lnTo>
                    <a:pt x="1" y="74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61;p48">
              <a:extLst>
                <a:ext uri="{FF2B5EF4-FFF2-40B4-BE49-F238E27FC236}">
                  <a16:creationId xmlns:a16="http://schemas.microsoft.com/office/drawing/2014/main" id="{1F2D940C-84A9-27A7-9EAC-EED5980DC8A9}"/>
                </a:ext>
              </a:extLst>
            </p:cNvPr>
            <p:cNvSpPr/>
            <p:nvPr/>
          </p:nvSpPr>
          <p:spPr>
            <a:xfrm>
              <a:off x="5099350" y="1128175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0" y="1"/>
                  </a:moveTo>
                  <a:lnTo>
                    <a:pt x="0" y="999"/>
                  </a:lnTo>
                  <a:lnTo>
                    <a:pt x="74" y="103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6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62;p48">
              <a:extLst>
                <a:ext uri="{FF2B5EF4-FFF2-40B4-BE49-F238E27FC236}">
                  <a16:creationId xmlns:a16="http://schemas.microsoft.com/office/drawing/2014/main" id="{5BBC1CD6-F09E-AEF5-2EFF-D1FDEF36AAA0}"/>
                </a:ext>
              </a:extLst>
            </p:cNvPr>
            <p:cNvSpPr/>
            <p:nvPr/>
          </p:nvSpPr>
          <p:spPr>
            <a:xfrm>
              <a:off x="5101200" y="112540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63;p48">
              <a:extLst>
                <a:ext uri="{FF2B5EF4-FFF2-40B4-BE49-F238E27FC236}">
                  <a16:creationId xmlns:a16="http://schemas.microsoft.com/office/drawing/2014/main" id="{EAE7D84F-DC3C-DFE6-C4E4-71DC436AFF40}"/>
                </a:ext>
              </a:extLst>
            </p:cNvPr>
            <p:cNvSpPr/>
            <p:nvPr/>
          </p:nvSpPr>
          <p:spPr>
            <a:xfrm>
              <a:off x="5089175" y="11198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03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64;p48">
              <a:extLst>
                <a:ext uri="{FF2B5EF4-FFF2-40B4-BE49-F238E27FC236}">
                  <a16:creationId xmlns:a16="http://schemas.microsoft.com/office/drawing/2014/main" id="{229F2BD6-8E30-5E2D-BDAC-E84E410C55E8}"/>
                </a:ext>
              </a:extLst>
            </p:cNvPr>
            <p:cNvSpPr/>
            <p:nvPr/>
          </p:nvSpPr>
          <p:spPr>
            <a:xfrm>
              <a:off x="5087325" y="111895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0"/>
                  </a:moveTo>
                  <a:lnTo>
                    <a:pt x="1" y="1072"/>
                  </a:lnTo>
                  <a:lnTo>
                    <a:pt x="74" y="1146"/>
                  </a:lnTo>
                  <a:lnTo>
                    <a:pt x="74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65;p48">
              <a:extLst>
                <a:ext uri="{FF2B5EF4-FFF2-40B4-BE49-F238E27FC236}">
                  <a16:creationId xmlns:a16="http://schemas.microsoft.com/office/drawing/2014/main" id="{69E2A8D9-8794-1F7E-F229-AB17F63BAF0F}"/>
                </a:ext>
              </a:extLst>
            </p:cNvPr>
            <p:cNvSpPr/>
            <p:nvPr/>
          </p:nvSpPr>
          <p:spPr>
            <a:xfrm>
              <a:off x="5087325" y="11171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74" y="0"/>
                  </a:moveTo>
                  <a:lnTo>
                    <a:pt x="1" y="74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66;p48">
              <a:extLst>
                <a:ext uri="{FF2B5EF4-FFF2-40B4-BE49-F238E27FC236}">
                  <a16:creationId xmlns:a16="http://schemas.microsoft.com/office/drawing/2014/main" id="{F25BF24C-DFFD-EE94-63DC-B3FED27368C1}"/>
                </a:ext>
              </a:extLst>
            </p:cNvPr>
            <p:cNvSpPr/>
            <p:nvPr/>
          </p:nvSpPr>
          <p:spPr>
            <a:xfrm>
              <a:off x="5087325" y="1118950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1" y="0"/>
                  </a:moveTo>
                  <a:lnTo>
                    <a:pt x="1" y="74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67;p48">
              <a:extLst>
                <a:ext uri="{FF2B5EF4-FFF2-40B4-BE49-F238E27FC236}">
                  <a16:creationId xmlns:a16="http://schemas.microsoft.com/office/drawing/2014/main" id="{61CC8EFD-CF14-5920-6084-D32C114F7B69}"/>
                </a:ext>
              </a:extLst>
            </p:cNvPr>
            <p:cNvSpPr/>
            <p:nvPr/>
          </p:nvSpPr>
          <p:spPr>
            <a:xfrm>
              <a:off x="5113200" y="11346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1"/>
                  </a:moveTo>
                  <a:lnTo>
                    <a:pt x="1" y="1036"/>
                  </a:lnTo>
                  <a:lnTo>
                    <a:pt x="38" y="1073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8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68;p48">
              <a:extLst>
                <a:ext uri="{FF2B5EF4-FFF2-40B4-BE49-F238E27FC236}">
                  <a16:creationId xmlns:a16="http://schemas.microsoft.com/office/drawing/2014/main" id="{03AF0A4A-4E33-3893-8498-8F364746B870}"/>
                </a:ext>
              </a:extLst>
            </p:cNvPr>
            <p:cNvSpPr/>
            <p:nvPr/>
          </p:nvSpPr>
          <p:spPr>
            <a:xfrm>
              <a:off x="5114125" y="11337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112" y="107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69;p48">
              <a:extLst>
                <a:ext uri="{FF2B5EF4-FFF2-40B4-BE49-F238E27FC236}">
                  <a16:creationId xmlns:a16="http://schemas.microsoft.com/office/drawing/2014/main" id="{07A31EC9-53C0-1B3D-E499-0B4D8FB3E45A}"/>
                </a:ext>
              </a:extLst>
            </p:cNvPr>
            <p:cNvSpPr/>
            <p:nvPr/>
          </p:nvSpPr>
          <p:spPr>
            <a:xfrm>
              <a:off x="5103050" y="1126325"/>
              <a:ext cx="925" cy="27750"/>
            </a:xfrm>
            <a:custGeom>
              <a:avLst/>
              <a:gdLst/>
              <a:ahLst/>
              <a:cxnLst/>
              <a:rect l="l" t="t" r="r" b="b"/>
              <a:pathLst>
                <a:path w="37" h="1110" extrusionOk="0">
                  <a:moveTo>
                    <a:pt x="37" y="1"/>
                  </a:moveTo>
                  <a:lnTo>
                    <a:pt x="0" y="75"/>
                  </a:lnTo>
                  <a:lnTo>
                    <a:pt x="0" y="1110"/>
                  </a:lnTo>
                  <a:lnTo>
                    <a:pt x="37" y="10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70;p48">
              <a:extLst>
                <a:ext uri="{FF2B5EF4-FFF2-40B4-BE49-F238E27FC236}">
                  <a16:creationId xmlns:a16="http://schemas.microsoft.com/office/drawing/2014/main" id="{5C57DA6B-3256-5224-677E-FEECFF0838E0}"/>
                </a:ext>
              </a:extLst>
            </p:cNvPr>
            <p:cNvSpPr/>
            <p:nvPr/>
          </p:nvSpPr>
          <p:spPr>
            <a:xfrm>
              <a:off x="5100275" y="11254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111" y="1147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71;p48">
              <a:extLst>
                <a:ext uri="{FF2B5EF4-FFF2-40B4-BE49-F238E27FC236}">
                  <a16:creationId xmlns:a16="http://schemas.microsoft.com/office/drawing/2014/main" id="{11854F25-16A2-40E5-BF1D-27762DC8029A}"/>
                </a:ext>
              </a:extLst>
            </p:cNvPr>
            <p:cNvSpPr/>
            <p:nvPr/>
          </p:nvSpPr>
          <p:spPr>
            <a:xfrm>
              <a:off x="5100275" y="1125400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0" y="1"/>
                  </a:moveTo>
                  <a:lnTo>
                    <a:pt x="555" y="334"/>
                  </a:lnTo>
                  <a:lnTo>
                    <a:pt x="666" y="33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72;p48">
              <a:extLst>
                <a:ext uri="{FF2B5EF4-FFF2-40B4-BE49-F238E27FC236}">
                  <a16:creationId xmlns:a16="http://schemas.microsoft.com/office/drawing/2014/main" id="{6D03EC84-F992-6822-6EDF-6A5BCE1F4675}"/>
                </a:ext>
              </a:extLst>
            </p:cNvPr>
            <p:cNvSpPr/>
            <p:nvPr/>
          </p:nvSpPr>
          <p:spPr>
            <a:xfrm>
              <a:off x="5100275" y="112540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0" y="1"/>
                  </a:moveTo>
                  <a:lnTo>
                    <a:pt x="0" y="112"/>
                  </a:lnTo>
                  <a:lnTo>
                    <a:pt x="555" y="408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73;p48">
              <a:extLst>
                <a:ext uri="{FF2B5EF4-FFF2-40B4-BE49-F238E27FC236}">
                  <a16:creationId xmlns:a16="http://schemas.microsoft.com/office/drawing/2014/main" id="{A370CF63-4D12-ABCC-E0F3-7A2412852A83}"/>
                </a:ext>
              </a:extLst>
            </p:cNvPr>
            <p:cNvSpPr/>
            <p:nvPr/>
          </p:nvSpPr>
          <p:spPr>
            <a:xfrm>
              <a:off x="5126150" y="1142975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0" y="0"/>
                  </a:moveTo>
                  <a:lnTo>
                    <a:pt x="0" y="999"/>
                  </a:lnTo>
                  <a:lnTo>
                    <a:pt x="74" y="103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A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74;p48">
              <a:extLst>
                <a:ext uri="{FF2B5EF4-FFF2-40B4-BE49-F238E27FC236}">
                  <a16:creationId xmlns:a16="http://schemas.microsoft.com/office/drawing/2014/main" id="{B21297AE-1778-0274-0FF3-1C7FB1CAC943}"/>
                </a:ext>
              </a:extLst>
            </p:cNvPr>
            <p:cNvSpPr/>
            <p:nvPr/>
          </p:nvSpPr>
          <p:spPr>
            <a:xfrm>
              <a:off x="5128000" y="11402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0"/>
                  </a:moveTo>
                  <a:lnTo>
                    <a:pt x="0" y="74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75;p48">
              <a:extLst>
                <a:ext uri="{FF2B5EF4-FFF2-40B4-BE49-F238E27FC236}">
                  <a16:creationId xmlns:a16="http://schemas.microsoft.com/office/drawing/2014/main" id="{C3BAECFF-ED69-D846-8247-355FD45B997A}"/>
                </a:ext>
              </a:extLst>
            </p:cNvPr>
            <p:cNvSpPr/>
            <p:nvPr/>
          </p:nvSpPr>
          <p:spPr>
            <a:xfrm>
              <a:off x="5115050" y="11346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07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76;p48">
              <a:extLst>
                <a:ext uri="{FF2B5EF4-FFF2-40B4-BE49-F238E27FC236}">
                  <a16:creationId xmlns:a16="http://schemas.microsoft.com/office/drawing/2014/main" id="{663256C8-6C7F-C8CF-E7CF-37664F265568}"/>
                </a:ext>
              </a:extLst>
            </p:cNvPr>
            <p:cNvSpPr/>
            <p:nvPr/>
          </p:nvSpPr>
          <p:spPr>
            <a:xfrm>
              <a:off x="5113200" y="11337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77;p48">
              <a:extLst>
                <a:ext uri="{FF2B5EF4-FFF2-40B4-BE49-F238E27FC236}">
                  <a16:creationId xmlns:a16="http://schemas.microsoft.com/office/drawing/2014/main" id="{358525EF-97DA-7022-2B1B-00E23EF2634D}"/>
                </a:ext>
              </a:extLst>
            </p:cNvPr>
            <p:cNvSpPr/>
            <p:nvPr/>
          </p:nvSpPr>
          <p:spPr>
            <a:xfrm>
              <a:off x="5113200" y="1132800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75" y="1"/>
                  </a:moveTo>
                  <a:lnTo>
                    <a:pt x="1" y="38"/>
                  </a:lnTo>
                  <a:lnTo>
                    <a:pt x="592" y="370"/>
                  </a:lnTo>
                  <a:lnTo>
                    <a:pt x="629" y="29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78;p48">
              <a:extLst>
                <a:ext uri="{FF2B5EF4-FFF2-40B4-BE49-F238E27FC236}">
                  <a16:creationId xmlns:a16="http://schemas.microsoft.com/office/drawing/2014/main" id="{70BFF0A8-1451-FD29-55B5-5DF13E47A92B}"/>
                </a:ext>
              </a:extLst>
            </p:cNvPr>
            <p:cNvSpPr/>
            <p:nvPr/>
          </p:nvSpPr>
          <p:spPr>
            <a:xfrm>
              <a:off x="5113200" y="113372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1" y="1"/>
                  </a:moveTo>
                  <a:lnTo>
                    <a:pt x="1" y="75"/>
                  </a:lnTo>
                  <a:lnTo>
                    <a:pt x="592" y="370"/>
                  </a:lnTo>
                  <a:lnTo>
                    <a:pt x="592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79;p48">
              <a:extLst>
                <a:ext uri="{FF2B5EF4-FFF2-40B4-BE49-F238E27FC236}">
                  <a16:creationId xmlns:a16="http://schemas.microsoft.com/office/drawing/2014/main" id="{52AE4229-5308-C53E-9183-B76F5387331A}"/>
                </a:ext>
              </a:extLst>
            </p:cNvPr>
            <p:cNvSpPr/>
            <p:nvPr/>
          </p:nvSpPr>
          <p:spPr>
            <a:xfrm>
              <a:off x="5138150" y="114945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0"/>
                  </a:moveTo>
                  <a:lnTo>
                    <a:pt x="1" y="1035"/>
                  </a:lnTo>
                  <a:lnTo>
                    <a:pt x="112" y="1072"/>
                  </a:lnTo>
                  <a:lnTo>
                    <a:pt x="112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80;p48">
              <a:extLst>
                <a:ext uri="{FF2B5EF4-FFF2-40B4-BE49-F238E27FC236}">
                  <a16:creationId xmlns:a16="http://schemas.microsoft.com/office/drawing/2014/main" id="{2316521F-DD85-66FD-FB83-5BA6EF76F786}"/>
                </a:ext>
              </a:extLst>
            </p:cNvPr>
            <p:cNvSpPr/>
            <p:nvPr/>
          </p:nvSpPr>
          <p:spPr>
            <a:xfrm>
              <a:off x="5140925" y="11485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81;p48">
              <a:extLst>
                <a:ext uri="{FF2B5EF4-FFF2-40B4-BE49-F238E27FC236}">
                  <a16:creationId xmlns:a16="http://schemas.microsoft.com/office/drawing/2014/main" id="{38FE059B-A97B-3683-9C50-ACB630841BBB}"/>
                </a:ext>
              </a:extLst>
            </p:cNvPr>
            <p:cNvSpPr/>
            <p:nvPr/>
          </p:nvSpPr>
          <p:spPr>
            <a:xfrm>
              <a:off x="5128000" y="114205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0"/>
                  </a:moveTo>
                  <a:lnTo>
                    <a:pt x="0" y="37"/>
                  </a:lnTo>
                  <a:lnTo>
                    <a:pt x="0" y="1073"/>
                  </a:lnTo>
                  <a:lnTo>
                    <a:pt x="111" y="103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82;p48">
              <a:extLst>
                <a:ext uri="{FF2B5EF4-FFF2-40B4-BE49-F238E27FC236}">
                  <a16:creationId xmlns:a16="http://schemas.microsoft.com/office/drawing/2014/main" id="{F09DBDDF-2E7C-6D19-A01D-1240BE4E9691}"/>
                </a:ext>
              </a:extLst>
            </p:cNvPr>
            <p:cNvSpPr/>
            <p:nvPr/>
          </p:nvSpPr>
          <p:spPr>
            <a:xfrm>
              <a:off x="5127075" y="114205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0" y="0"/>
                  </a:moveTo>
                  <a:lnTo>
                    <a:pt x="0" y="1036"/>
                  </a:lnTo>
                  <a:lnTo>
                    <a:pt x="37" y="107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83;p48">
              <a:extLst>
                <a:ext uri="{FF2B5EF4-FFF2-40B4-BE49-F238E27FC236}">
                  <a16:creationId xmlns:a16="http://schemas.microsoft.com/office/drawing/2014/main" id="{58E2C8AB-C428-869B-4219-8F2EBBFB3EE0}"/>
                </a:ext>
              </a:extLst>
            </p:cNvPr>
            <p:cNvSpPr/>
            <p:nvPr/>
          </p:nvSpPr>
          <p:spPr>
            <a:xfrm>
              <a:off x="5127075" y="1140200"/>
              <a:ext cx="14800" cy="8350"/>
            </a:xfrm>
            <a:custGeom>
              <a:avLst/>
              <a:gdLst/>
              <a:ahLst/>
              <a:cxnLst/>
              <a:rect l="l" t="t" r="r" b="b"/>
              <a:pathLst>
                <a:path w="592" h="334" extrusionOk="0">
                  <a:moveTo>
                    <a:pt x="37" y="0"/>
                  </a:moveTo>
                  <a:lnTo>
                    <a:pt x="0" y="74"/>
                  </a:lnTo>
                  <a:lnTo>
                    <a:pt x="555" y="333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84;p48">
              <a:extLst>
                <a:ext uri="{FF2B5EF4-FFF2-40B4-BE49-F238E27FC236}">
                  <a16:creationId xmlns:a16="http://schemas.microsoft.com/office/drawing/2014/main" id="{15CD6C55-3479-BD8B-66EF-8AD1F5E8E42E}"/>
                </a:ext>
              </a:extLst>
            </p:cNvPr>
            <p:cNvSpPr/>
            <p:nvPr/>
          </p:nvSpPr>
          <p:spPr>
            <a:xfrm>
              <a:off x="5127075" y="114205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55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85;p48">
              <a:extLst>
                <a:ext uri="{FF2B5EF4-FFF2-40B4-BE49-F238E27FC236}">
                  <a16:creationId xmlns:a16="http://schemas.microsoft.com/office/drawing/2014/main" id="{EDCDBB4B-D42E-65FC-0283-3EAADC6033C8}"/>
                </a:ext>
              </a:extLst>
            </p:cNvPr>
            <p:cNvSpPr/>
            <p:nvPr/>
          </p:nvSpPr>
          <p:spPr>
            <a:xfrm>
              <a:off x="5152025" y="1157750"/>
              <a:ext cx="1875" cy="26850"/>
            </a:xfrm>
            <a:custGeom>
              <a:avLst/>
              <a:gdLst/>
              <a:ahLst/>
              <a:cxnLst/>
              <a:rect l="l" t="t" r="r" b="b"/>
              <a:pathLst>
                <a:path w="75" h="1074" extrusionOk="0">
                  <a:moveTo>
                    <a:pt x="0" y="1"/>
                  </a:moveTo>
                  <a:lnTo>
                    <a:pt x="0" y="1036"/>
                  </a:lnTo>
                  <a:lnTo>
                    <a:pt x="74" y="1073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86;p48">
              <a:extLst>
                <a:ext uri="{FF2B5EF4-FFF2-40B4-BE49-F238E27FC236}">
                  <a16:creationId xmlns:a16="http://schemas.microsoft.com/office/drawing/2014/main" id="{06DD9096-2300-26DD-27DF-5910B377990F}"/>
                </a:ext>
              </a:extLst>
            </p:cNvPr>
            <p:cNvSpPr/>
            <p:nvPr/>
          </p:nvSpPr>
          <p:spPr>
            <a:xfrm>
              <a:off x="5153875" y="1155900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74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87;p48">
              <a:extLst>
                <a:ext uri="{FF2B5EF4-FFF2-40B4-BE49-F238E27FC236}">
                  <a16:creationId xmlns:a16="http://schemas.microsoft.com/office/drawing/2014/main" id="{4C8B6140-07DF-48E0-1C7B-1CBDD3E34A65}"/>
                </a:ext>
              </a:extLst>
            </p:cNvPr>
            <p:cNvSpPr/>
            <p:nvPr/>
          </p:nvSpPr>
          <p:spPr>
            <a:xfrm>
              <a:off x="5141850" y="114945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07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88;p48">
              <a:extLst>
                <a:ext uri="{FF2B5EF4-FFF2-40B4-BE49-F238E27FC236}">
                  <a16:creationId xmlns:a16="http://schemas.microsoft.com/office/drawing/2014/main" id="{85115D0D-E071-3277-C1EF-7800284438AD}"/>
                </a:ext>
              </a:extLst>
            </p:cNvPr>
            <p:cNvSpPr/>
            <p:nvPr/>
          </p:nvSpPr>
          <p:spPr>
            <a:xfrm>
              <a:off x="5140000" y="11485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75" y="1146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89;p48">
              <a:extLst>
                <a:ext uri="{FF2B5EF4-FFF2-40B4-BE49-F238E27FC236}">
                  <a16:creationId xmlns:a16="http://schemas.microsoft.com/office/drawing/2014/main" id="{C0B11EE2-7C35-7DA8-D287-A5CF5F1B561E}"/>
                </a:ext>
              </a:extLst>
            </p:cNvPr>
            <p:cNvSpPr/>
            <p:nvPr/>
          </p:nvSpPr>
          <p:spPr>
            <a:xfrm>
              <a:off x="5140000" y="11476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38" y="0"/>
                  </a:moveTo>
                  <a:lnTo>
                    <a:pt x="1" y="37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90;p48">
              <a:extLst>
                <a:ext uri="{FF2B5EF4-FFF2-40B4-BE49-F238E27FC236}">
                  <a16:creationId xmlns:a16="http://schemas.microsoft.com/office/drawing/2014/main" id="{BF8F626A-A257-958E-65A8-01340F16BDA4}"/>
                </a:ext>
              </a:extLst>
            </p:cNvPr>
            <p:cNvSpPr/>
            <p:nvPr/>
          </p:nvSpPr>
          <p:spPr>
            <a:xfrm>
              <a:off x="5140000" y="1148525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1" y="0"/>
                  </a:moveTo>
                  <a:lnTo>
                    <a:pt x="1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91;p48">
              <a:extLst>
                <a:ext uri="{FF2B5EF4-FFF2-40B4-BE49-F238E27FC236}">
                  <a16:creationId xmlns:a16="http://schemas.microsoft.com/office/drawing/2014/main" id="{E9A4736B-709A-E875-36DF-7DEA8ED2E3E5}"/>
                </a:ext>
              </a:extLst>
            </p:cNvPr>
            <p:cNvSpPr/>
            <p:nvPr/>
          </p:nvSpPr>
          <p:spPr>
            <a:xfrm>
              <a:off x="5164975" y="1165150"/>
              <a:ext cx="950" cy="25900"/>
            </a:xfrm>
            <a:custGeom>
              <a:avLst/>
              <a:gdLst/>
              <a:ahLst/>
              <a:cxnLst/>
              <a:rect l="l" t="t" r="r" b="b"/>
              <a:pathLst>
                <a:path w="38" h="1036" extrusionOk="0">
                  <a:moveTo>
                    <a:pt x="0" y="1"/>
                  </a:moveTo>
                  <a:lnTo>
                    <a:pt x="0" y="999"/>
                  </a:lnTo>
                  <a:lnTo>
                    <a:pt x="37" y="1036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92;p48">
              <a:extLst>
                <a:ext uri="{FF2B5EF4-FFF2-40B4-BE49-F238E27FC236}">
                  <a16:creationId xmlns:a16="http://schemas.microsoft.com/office/drawing/2014/main" id="{A70E82C8-6B4E-FFF9-FBA1-F565CC18E7E5}"/>
                </a:ext>
              </a:extLst>
            </p:cNvPr>
            <p:cNvSpPr/>
            <p:nvPr/>
          </p:nvSpPr>
          <p:spPr>
            <a:xfrm>
              <a:off x="5165900" y="1163300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93;p48">
              <a:extLst>
                <a:ext uri="{FF2B5EF4-FFF2-40B4-BE49-F238E27FC236}">
                  <a16:creationId xmlns:a16="http://schemas.microsoft.com/office/drawing/2014/main" id="{F4AD5224-7748-FDA7-0915-EE116DAE7AC5}"/>
                </a:ext>
              </a:extLst>
            </p:cNvPr>
            <p:cNvSpPr/>
            <p:nvPr/>
          </p:nvSpPr>
          <p:spPr>
            <a:xfrm>
              <a:off x="5154800" y="115682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37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37" y="10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94;p48">
              <a:extLst>
                <a:ext uri="{FF2B5EF4-FFF2-40B4-BE49-F238E27FC236}">
                  <a16:creationId xmlns:a16="http://schemas.microsoft.com/office/drawing/2014/main" id="{4584F256-6172-C2D0-FCC8-9BE5A12F99E5}"/>
                </a:ext>
              </a:extLst>
            </p:cNvPr>
            <p:cNvSpPr/>
            <p:nvPr/>
          </p:nvSpPr>
          <p:spPr>
            <a:xfrm>
              <a:off x="5152025" y="1156825"/>
              <a:ext cx="2800" cy="27775"/>
            </a:xfrm>
            <a:custGeom>
              <a:avLst/>
              <a:gdLst/>
              <a:ahLst/>
              <a:cxnLst/>
              <a:rect l="l" t="t" r="r" b="b"/>
              <a:pathLst>
                <a:path w="112" h="1111" extrusionOk="0">
                  <a:moveTo>
                    <a:pt x="0" y="1"/>
                  </a:moveTo>
                  <a:lnTo>
                    <a:pt x="0" y="1073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95;p48">
              <a:extLst>
                <a:ext uri="{FF2B5EF4-FFF2-40B4-BE49-F238E27FC236}">
                  <a16:creationId xmlns:a16="http://schemas.microsoft.com/office/drawing/2014/main" id="{53290EB9-2D43-28DA-D833-77182DB1BA9E}"/>
                </a:ext>
              </a:extLst>
            </p:cNvPr>
            <p:cNvSpPr/>
            <p:nvPr/>
          </p:nvSpPr>
          <p:spPr>
            <a:xfrm>
              <a:off x="5152025" y="1155900"/>
              <a:ext cx="16650" cy="7425"/>
            </a:xfrm>
            <a:custGeom>
              <a:avLst/>
              <a:gdLst/>
              <a:ahLst/>
              <a:cxnLst/>
              <a:rect l="l" t="t" r="r" b="b"/>
              <a:pathLst>
                <a:path w="666" h="297" extrusionOk="0">
                  <a:moveTo>
                    <a:pt x="111" y="1"/>
                  </a:moveTo>
                  <a:lnTo>
                    <a:pt x="0" y="38"/>
                  </a:lnTo>
                  <a:lnTo>
                    <a:pt x="555" y="297"/>
                  </a:lnTo>
                  <a:lnTo>
                    <a:pt x="666" y="29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96;p48">
              <a:extLst>
                <a:ext uri="{FF2B5EF4-FFF2-40B4-BE49-F238E27FC236}">
                  <a16:creationId xmlns:a16="http://schemas.microsoft.com/office/drawing/2014/main" id="{CC49FEF5-7155-D9AA-5C56-213CB2FB976C}"/>
                </a:ext>
              </a:extLst>
            </p:cNvPr>
            <p:cNvSpPr/>
            <p:nvPr/>
          </p:nvSpPr>
          <p:spPr>
            <a:xfrm>
              <a:off x="5152025" y="115682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0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555" y="2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597;p48">
              <a:extLst>
                <a:ext uri="{FF2B5EF4-FFF2-40B4-BE49-F238E27FC236}">
                  <a16:creationId xmlns:a16="http://schemas.microsoft.com/office/drawing/2014/main" id="{62D2F9DC-88D0-3CED-3CDD-0173266D1666}"/>
                </a:ext>
              </a:extLst>
            </p:cNvPr>
            <p:cNvSpPr/>
            <p:nvPr/>
          </p:nvSpPr>
          <p:spPr>
            <a:xfrm>
              <a:off x="5177900" y="11725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1" y="0"/>
                  </a:moveTo>
                  <a:lnTo>
                    <a:pt x="1" y="1036"/>
                  </a:lnTo>
                  <a:lnTo>
                    <a:pt x="75" y="1073"/>
                  </a:lnTo>
                  <a:lnTo>
                    <a:pt x="7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598;p48">
              <a:extLst>
                <a:ext uri="{FF2B5EF4-FFF2-40B4-BE49-F238E27FC236}">
                  <a16:creationId xmlns:a16="http://schemas.microsoft.com/office/drawing/2014/main" id="{327394E1-20F3-799D-7AB9-AC9DD67E3BC2}"/>
                </a:ext>
              </a:extLst>
            </p:cNvPr>
            <p:cNvSpPr/>
            <p:nvPr/>
          </p:nvSpPr>
          <p:spPr>
            <a:xfrm>
              <a:off x="5179750" y="117070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1" y="37"/>
                  </a:lnTo>
                  <a:lnTo>
                    <a:pt x="1" y="1147"/>
                  </a:lnTo>
                  <a:lnTo>
                    <a:pt x="75" y="11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599;p48">
              <a:extLst>
                <a:ext uri="{FF2B5EF4-FFF2-40B4-BE49-F238E27FC236}">
                  <a16:creationId xmlns:a16="http://schemas.microsoft.com/office/drawing/2014/main" id="{F5779337-429F-D8FF-F263-E658B56FFF3A}"/>
                </a:ext>
              </a:extLst>
            </p:cNvPr>
            <p:cNvSpPr/>
            <p:nvPr/>
          </p:nvSpPr>
          <p:spPr>
            <a:xfrm>
              <a:off x="5167725" y="11651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8600;p48">
              <a:extLst>
                <a:ext uri="{FF2B5EF4-FFF2-40B4-BE49-F238E27FC236}">
                  <a16:creationId xmlns:a16="http://schemas.microsoft.com/office/drawing/2014/main" id="{F2F2180F-C074-BCC5-6E23-47F2CC978D1C}"/>
                </a:ext>
              </a:extLst>
            </p:cNvPr>
            <p:cNvSpPr/>
            <p:nvPr/>
          </p:nvSpPr>
          <p:spPr>
            <a:xfrm>
              <a:off x="5165900" y="1163300"/>
              <a:ext cx="1850" cy="29600"/>
            </a:xfrm>
            <a:custGeom>
              <a:avLst/>
              <a:gdLst/>
              <a:ahLst/>
              <a:cxnLst/>
              <a:rect l="l" t="t" r="r" b="b"/>
              <a:pathLst>
                <a:path w="74" h="1184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84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8601;p48">
              <a:extLst>
                <a:ext uri="{FF2B5EF4-FFF2-40B4-BE49-F238E27FC236}">
                  <a16:creationId xmlns:a16="http://schemas.microsoft.com/office/drawing/2014/main" id="{91F58CE9-C280-DC90-788D-0CEAC750A431}"/>
                </a:ext>
              </a:extLst>
            </p:cNvPr>
            <p:cNvSpPr/>
            <p:nvPr/>
          </p:nvSpPr>
          <p:spPr>
            <a:xfrm>
              <a:off x="5165900" y="1162375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74" y="1"/>
                  </a:moveTo>
                  <a:lnTo>
                    <a:pt x="0" y="38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8602;p48">
              <a:extLst>
                <a:ext uri="{FF2B5EF4-FFF2-40B4-BE49-F238E27FC236}">
                  <a16:creationId xmlns:a16="http://schemas.microsoft.com/office/drawing/2014/main" id="{06D67B21-C06C-4FFA-72A9-33430C344C22}"/>
                </a:ext>
              </a:extLst>
            </p:cNvPr>
            <p:cNvSpPr/>
            <p:nvPr/>
          </p:nvSpPr>
          <p:spPr>
            <a:xfrm>
              <a:off x="5165900" y="1163300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0" y="1"/>
                  </a:moveTo>
                  <a:lnTo>
                    <a:pt x="0" y="112"/>
                  </a:lnTo>
                  <a:lnTo>
                    <a:pt x="555" y="444"/>
                  </a:lnTo>
                  <a:lnTo>
                    <a:pt x="555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8603;p48">
              <a:extLst>
                <a:ext uri="{FF2B5EF4-FFF2-40B4-BE49-F238E27FC236}">
                  <a16:creationId xmlns:a16="http://schemas.microsoft.com/office/drawing/2014/main" id="{B02FA9F1-83C5-FBA4-6213-0E247A47F405}"/>
                </a:ext>
              </a:extLst>
            </p:cNvPr>
            <p:cNvSpPr/>
            <p:nvPr/>
          </p:nvSpPr>
          <p:spPr>
            <a:xfrm>
              <a:off x="5190850" y="11799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0"/>
                  </a:moveTo>
                  <a:lnTo>
                    <a:pt x="0" y="998"/>
                  </a:lnTo>
                  <a:lnTo>
                    <a:pt x="74" y="1072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8604;p48">
              <a:extLst>
                <a:ext uri="{FF2B5EF4-FFF2-40B4-BE49-F238E27FC236}">
                  <a16:creationId xmlns:a16="http://schemas.microsoft.com/office/drawing/2014/main" id="{E2ADE578-6E6E-DAF9-CEDC-FDF9538137C7}"/>
                </a:ext>
              </a:extLst>
            </p:cNvPr>
            <p:cNvSpPr/>
            <p:nvPr/>
          </p:nvSpPr>
          <p:spPr>
            <a:xfrm>
              <a:off x="5192700" y="11790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8605;p48">
              <a:extLst>
                <a:ext uri="{FF2B5EF4-FFF2-40B4-BE49-F238E27FC236}">
                  <a16:creationId xmlns:a16="http://schemas.microsoft.com/office/drawing/2014/main" id="{35FFC499-9A03-4EF8-F210-5F1F324142B6}"/>
                </a:ext>
              </a:extLst>
            </p:cNvPr>
            <p:cNvSpPr/>
            <p:nvPr/>
          </p:nvSpPr>
          <p:spPr>
            <a:xfrm>
              <a:off x="5179750" y="11716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2" y="0"/>
                  </a:moveTo>
                  <a:lnTo>
                    <a:pt x="1" y="37"/>
                  </a:lnTo>
                  <a:lnTo>
                    <a:pt x="1" y="1110"/>
                  </a:lnTo>
                  <a:lnTo>
                    <a:pt x="112" y="107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8606;p48">
              <a:extLst>
                <a:ext uri="{FF2B5EF4-FFF2-40B4-BE49-F238E27FC236}">
                  <a16:creationId xmlns:a16="http://schemas.microsoft.com/office/drawing/2014/main" id="{FAE92923-BFD3-5A77-46C6-24AC7981D5BB}"/>
                </a:ext>
              </a:extLst>
            </p:cNvPr>
            <p:cNvSpPr/>
            <p:nvPr/>
          </p:nvSpPr>
          <p:spPr>
            <a:xfrm>
              <a:off x="5178825" y="11716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8607;p48">
              <a:extLst>
                <a:ext uri="{FF2B5EF4-FFF2-40B4-BE49-F238E27FC236}">
                  <a16:creationId xmlns:a16="http://schemas.microsoft.com/office/drawing/2014/main" id="{D0895053-23DB-0F1C-0AED-5033CC138FA9}"/>
                </a:ext>
              </a:extLst>
            </p:cNvPr>
            <p:cNvSpPr/>
            <p:nvPr/>
          </p:nvSpPr>
          <p:spPr>
            <a:xfrm>
              <a:off x="5178825" y="1170700"/>
              <a:ext cx="14825" cy="8350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38" y="0"/>
                  </a:moveTo>
                  <a:lnTo>
                    <a:pt x="1" y="37"/>
                  </a:lnTo>
                  <a:lnTo>
                    <a:pt x="555" y="333"/>
                  </a:lnTo>
                  <a:lnTo>
                    <a:pt x="592" y="3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8608;p48">
              <a:extLst>
                <a:ext uri="{FF2B5EF4-FFF2-40B4-BE49-F238E27FC236}">
                  <a16:creationId xmlns:a16="http://schemas.microsoft.com/office/drawing/2014/main" id="{31EA4B73-BB83-DED5-795B-E9CC4E5AC954}"/>
                </a:ext>
              </a:extLst>
            </p:cNvPr>
            <p:cNvSpPr/>
            <p:nvPr/>
          </p:nvSpPr>
          <p:spPr>
            <a:xfrm>
              <a:off x="5178825" y="117162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0"/>
                  </a:moveTo>
                  <a:lnTo>
                    <a:pt x="1" y="37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8609;p48">
              <a:extLst>
                <a:ext uri="{FF2B5EF4-FFF2-40B4-BE49-F238E27FC236}">
                  <a16:creationId xmlns:a16="http://schemas.microsoft.com/office/drawing/2014/main" id="{1745C511-6A6F-C8DE-8E62-D768519B0D6F}"/>
                </a:ext>
              </a:extLst>
            </p:cNvPr>
            <p:cNvSpPr/>
            <p:nvPr/>
          </p:nvSpPr>
          <p:spPr>
            <a:xfrm>
              <a:off x="5204700" y="1188250"/>
              <a:ext cx="950" cy="25925"/>
            </a:xfrm>
            <a:custGeom>
              <a:avLst/>
              <a:gdLst/>
              <a:ahLst/>
              <a:cxnLst/>
              <a:rect l="l" t="t" r="r" b="b"/>
              <a:pathLst>
                <a:path w="38" h="1037" extrusionOk="0">
                  <a:moveTo>
                    <a:pt x="1" y="1"/>
                  </a:moveTo>
                  <a:lnTo>
                    <a:pt x="1" y="999"/>
                  </a:lnTo>
                  <a:lnTo>
                    <a:pt x="38" y="1036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8610;p48">
              <a:extLst>
                <a:ext uri="{FF2B5EF4-FFF2-40B4-BE49-F238E27FC236}">
                  <a16:creationId xmlns:a16="http://schemas.microsoft.com/office/drawing/2014/main" id="{C5EDA812-6C12-A335-CB0E-FDA3F03A4EC4}"/>
                </a:ext>
              </a:extLst>
            </p:cNvPr>
            <p:cNvSpPr/>
            <p:nvPr/>
          </p:nvSpPr>
          <p:spPr>
            <a:xfrm>
              <a:off x="5205625" y="1185475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75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8611;p48">
              <a:extLst>
                <a:ext uri="{FF2B5EF4-FFF2-40B4-BE49-F238E27FC236}">
                  <a16:creationId xmlns:a16="http://schemas.microsoft.com/office/drawing/2014/main" id="{F6E797B4-9D27-07AA-878C-508982DCF7BB}"/>
                </a:ext>
              </a:extLst>
            </p:cNvPr>
            <p:cNvSpPr/>
            <p:nvPr/>
          </p:nvSpPr>
          <p:spPr>
            <a:xfrm>
              <a:off x="5193625" y="11799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0"/>
                  </a:moveTo>
                  <a:lnTo>
                    <a:pt x="0" y="37"/>
                  </a:lnTo>
                  <a:lnTo>
                    <a:pt x="0" y="1109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8612;p48">
              <a:extLst>
                <a:ext uri="{FF2B5EF4-FFF2-40B4-BE49-F238E27FC236}">
                  <a16:creationId xmlns:a16="http://schemas.microsoft.com/office/drawing/2014/main" id="{3749B498-7D1B-A019-379D-A8C81816A4CE}"/>
                </a:ext>
              </a:extLst>
            </p:cNvPr>
            <p:cNvSpPr/>
            <p:nvPr/>
          </p:nvSpPr>
          <p:spPr>
            <a:xfrm>
              <a:off x="5191775" y="11790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146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8613;p48">
              <a:extLst>
                <a:ext uri="{FF2B5EF4-FFF2-40B4-BE49-F238E27FC236}">
                  <a16:creationId xmlns:a16="http://schemas.microsoft.com/office/drawing/2014/main" id="{D741B4FD-617F-0FE8-6EE9-B72154C91F21}"/>
                </a:ext>
              </a:extLst>
            </p:cNvPr>
            <p:cNvSpPr/>
            <p:nvPr/>
          </p:nvSpPr>
          <p:spPr>
            <a:xfrm>
              <a:off x="5191775" y="1177175"/>
              <a:ext cx="15725" cy="9250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74" y="0"/>
                  </a:moveTo>
                  <a:lnTo>
                    <a:pt x="0" y="74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8614;p48">
              <a:extLst>
                <a:ext uri="{FF2B5EF4-FFF2-40B4-BE49-F238E27FC236}">
                  <a16:creationId xmlns:a16="http://schemas.microsoft.com/office/drawing/2014/main" id="{8FC27300-D7A0-7840-A028-4D58C18BC3EE}"/>
                </a:ext>
              </a:extLst>
            </p:cNvPr>
            <p:cNvSpPr/>
            <p:nvPr/>
          </p:nvSpPr>
          <p:spPr>
            <a:xfrm>
              <a:off x="5191775" y="1179025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0" y="0"/>
                  </a:moveTo>
                  <a:lnTo>
                    <a:pt x="0" y="74"/>
                  </a:lnTo>
                  <a:lnTo>
                    <a:pt x="555" y="407"/>
                  </a:lnTo>
                  <a:lnTo>
                    <a:pt x="55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8615;p48">
              <a:extLst>
                <a:ext uri="{FF2B5EF4-FFF2-40B4-BE49-F238E27FC236}">
                  <a16:creationId xmlns:a16="http://schemas.microsoft.com/office/drawing/2014/main" id="{F7FB0958-9947-AE3B-D0FF-9DB17A675B30}"/>
                </a:ext>
              </a:extLst>
            </p:cNvPr>
            <p:cNvSpPr/>
            <p:nvPr/>
          </p:nvSpPr>
          <p:spPr>
            <a:xfrm>
              <a:off x="5216725" y="11947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0" y="1"/>
                  </a:moveTo>
                  <a:lnTo>
                    <a:pt x="0" y="1036"/>
                  </a:lnTo>
                  <a:lnTo>
                    <a:pt x="111" y="1073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8616;p48">
              <a:extLst>
                <a:ext uri="{FF2B5EF4-FFF2-40B4-BE49-F238E27FC236}">
                  <a16:creationId xmlns:a16="http://schemas.microsoft.com/office/drawing/2014/main" id="{209E5545-A987-09E2-1741-9DD790DD4D70}"/>
                </a:ext>
              </a:extLst>
            </p:cNvPr>
            <p:cNvSpPr/>
            <p:nvPr/>
          </p:nvSpPr>
          <p:spPr>
            <a:xfrm>
              <a:off x="5219500" y="11938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8617;p48">
              <a:extLst>
                <a:ext uri="{FF2B5EF4-FFF2-40B4-BE49-F238E27FC236}">
                  <a16:creationId xmlns:a16="http://schemas.microsoft.com/office/drawing/2014/main" id="{664BC737-4724-796A-7D79-612D422C0560}"/>
                </a:ext>
              </a:extLst>
            </p:cNvPr>
            <p:cNvSpPr/>
            <p:nvPr/>
          </p:nvSpPr>
          <p:spPr>
            <a:xfrm>
              <a:off x="5206550" y="1186400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38" y="1"/>
                  </a:moveTo>
                  <a:lnTo>
                    <a:pt x="1" y="75"/>
                  </a:lnTo>
                  <a:lnTo>
                    <a:pt x="1" y="1110"/>
                  </a:lnTo>
                  <a:lnTo>
                    <a:pt x="38" y="107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8618;p48">
              <a:extLst>
                <a:ext uri="{FF2B5EF4-FFF2-40B4-BE49-F238E27FC236}">
                  <a16:creationId xmlns:a16="http://schemas.microsoft.com/office/drawing/2014/main" id="{7FE7582D-29A9-8CE3-1E52-84C8E8DE460D}"/>
                </a:ext>
              </a:extLst>
            </p:cNvPr>
            <p:cNvSpPr/>
            <p:nvPr/>
          </p:nvSpPr>
          <p:spPr>
            <a:xfrm>
              <a:off x="5204700" y="1186400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1" y="1"/>
                  </a:moveTo>
                  <a:lnTo>
                    <a:pt x="1" y="1073"/>
                  </a:lnTo>
                  <a:lnTo>
                    <a:pt x="75" y="1110"/>
                  </a:lnTo>
                  <a:lnTo>
                    <a:pt x="7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8619;p48">
              <a:extLst>
                <a:ext uri="{FF2B5EF4-FFF2-40B4-BE49-F238E27FC236}">
                  <a16:creationId xmlns:a16="http://schemas.microsoft.com/office/drawing/2014/main" id="{737CCED6-2CFE-5BB3-07AE-A9BA68DA638F}"/>
                </a:ext>
              </a:extLst>
            </p:cNvPr>
            <p:cNvSpPr/>
            <p:nvPr/>
          </p:nvSpPr>
          <p:spPr>
            <a:xfrm>
              <a:off x="5204700" y="1185475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75" y="1"/>
                  </a:moveTo>
                  <a:lnTo>
                    <a:pt x="1" y="38"/>
                  </a:lnTo>
                  <a:lnTo>
                    <a:pt x="592" y="371"/>
                  </a:lnTo>
                  <a:lnTo>
                    <a:pt x="629" y="334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8620;p48">
              <a:extLst>
                <a:ext uri="{FF2B5EF4-FFF2-40B4-BE49-F238E27FC236}">
                  <a16:creationId xmlns:a16="http://schemas.microsoft.com/office/drawing/2014/main" id="{07B82F98-7DF4-397B-030A-79F01CB16811}"/>
                </a:ext>
              </a:extLst>
            </p:cNvPr>
            <p:cNvSpPr/>
            <p:nvPr/>
          </p:nvSpPr>
          <p:spPr>
            <a:xfrm>
              <a:off x="5204700" y="1186400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1" y="1"/>
                  </a:moveTo>
                  <a:lnTo>
                    <a:pt x="1" y="75"/>
                  </a:lnTo>
                  <a:lnTo>
                    <a:pt x="592" y="371"/>
                  </a:lnTo>
                  <a:lnTo>
                    <a:pt x="592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8621;p48">
              <a:extLst>
                <a:ext uri="{FF2B5EF4-FFF2-40B4-BE49-F238E27FC236}">
                  <a16:creationId xmlns:a16="http://schemas.microsoft.com/office/drawing/2014/main" id="{054D206D-1E4E-F3CF-11EF-F8A7F4C093F7}"/>
                </a:ext>
              </a:extLst>
            </p:cNvPr>
            <p:cNvSpPr/>
            <p:nvPr/>
          </p:nvSpPr>
          <p:spPr>
            <a:xfrm>
              <a:off x="5229675" y="1203050"/>
              <a:ext cx="2775" cy="26825"/>
            </a:xfrm>
            <a:custGeom>
              <a:avLst/>
              <a:gdLst/>
              <a:ahLst/>
              <a:cxnLst/>
              <a:rect l="l" t="t" r="r" b="b"/>
              <a:pathLst>
                <a:path w="111" h="1073" extrusionOk="0">
                  <a:moveTo>
                    <a:pt x="0" y="0"/>
                  </a:moveTo>
                  <a:lnTo>
                    <a:pt x="0" y="999"/>
                  </a:lnTo>
                  <a:lnTo>
                    <a:pt x="111" y="1073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8622;p48">
              <a:extLst>
                <a:ext uri="{FF2B5EF4-FFF2-40B4-BE49-F238E27FC236}">
                  <a16:creationId xmlns:a16="http://schemas.microsoft.com/office/drawing/2014/main" id="{26B70D17-7B48-4563-B792-9BC99F00EDFA}"/>
                </a:ext>
              </a:extLst>
            </p:cNvPr>
            <p:cNvSpPr/>
            <p:nvPr/>
          </p:nvSpPr>
          <p:spPr>
            <a:xfrm>
              <a:off x="5232425" y="120027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8" y="1"/>
                  </a:moveTo>
                  <a:lnTo>
                    <a:pt x="1" y="74"/>
                  </a:lnTo>
                  <a:lnTo>
                    <a:pt x="1" y="1184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8623;p48">
              <a:extLst>
                <a:ext uri="{FF2B5EF4-FFF2-40B4-BE49-F238E27FC236}">
                  <a16:creationId xmlns:a16="http://schemas.microsoft.com/office/drawing/2014/main" id="{19E90DAE-1F9F-0C51-0F7E-B1277A9AA007}"/>
                </a:ext>
              </a:extLst>
            </p:cNvPr>
            <p:cNvSpPr/>
            <p:nvPr/>
          </p:nvSpPr>
          <p:spPr>
            <a:xfrm>
              <a:off x="5219500" y="11947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74" y="107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8624;p48">
              <a:extLst>
                <a:ext uri="{FF2B5EF4-FFF2-40B4-BE49-F238E27FC236}">
                  <a16:creationId xmlns:a16="http://schemas.microsoft.com/office/drawing/2014/main" id="{464106FD-21C1-7C29-D4F5-9D961D0563E0}"/>
                </a:ext>
              </a:extLst>
            </p:cNvPr>
            <p:cNvSpPr/>
            <p:nvPr/>
          </p:nvSpPr>
          <p:spPr>
            <a:xfrm>
              <a:off x="5218575" y="11938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47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8625;p48">
              <a:extLst>
                <a:ext uri="{FF2B5EF4-FFF2-40B4-BE49-F238E27FC236}">
                  <a16:creationId xmlns:a16="http://schemas.microsoft.com/office/drawing/2014/main" id="{96FEB79A-458B-904A-F789-C8BE5C7C650F}"/>
                </a:ext>
              </a:extLst>
            </p:cNvPr>
            <p:cNvSpPr/>
            <p:nvPr/>
          </p:nvSpPr>
          <p:spPr>
            <a:xfrm>
              <a:off x="5218575" y="119287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37" y="1"/>
                  </a:moveTo>
                  <a:lnTo>
                    <a:pt x="0" y="38"/>
                  </a:lnTo>
                  <a:lnTo>
                    <a:pt x="555" y="370"/>
                  </a:lnTo>
                  <a:lnTo>
                    <a:pt x="592" y="29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8626;p48">
              <a:extLst>
                <a:ext uri="{FF2B5EF4-FFF2-40B4-BE49-F238E27FC236}">
                  <a16:creationId xmlns:a16="http://schemas.microsoft.com/office/drawing/2014/main" id="{3FCC9BC5-88BC-572C-4C07-3F01D68E6AB3}"/>
                </a:ext>
              </a:extLst>
            </p:cNvPr>
            <p:cNvSpPr/>
            <p:nvPr/>
          </p:nvSpPr>
          <p:spPr>
            <a:xfrm>
              <a:off x="5218575" y="119380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0" y="1"/>
                  </a:moveTo>
                  <a:lnTo>
                    <a:pt x="0" y="75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8627;p48">
              <a:extLst>
                <a:ext uri="{FF2B5EF4-FFF2-40B4-BE49-F238E27FC236}">
                  <a16:creationId xmlns:a16="http://schemas.microsoft.com/office/drawing/2014/main" id="{0CDB0984-A504-558C-3495-480B68F65AE2}"/>
                </a:ext>
              </a:extLst>
            </p:cNvPr>
            <p:cNvSpPr/>
            <p:nvPr/>
          </p:nvSpPr>
          <p:spPr>
            <a:xfrm>
              <a:off x="5243525" y="120952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0"/>
                  </a:moveTo>
                  <a:lnTo>
                    <a:pt x="1" y="1072"/>
                  </a:lnTo>
                  <a:lnTo>
                    <a:pt x="38" y="1072"/>
                  </a:lnTo>
                  <a:lnTo>
                    <a:pt x="3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8628;p48">
              <a:extLst>
                <a:ext uri="{FF2B5EF4-FFF2-40B4-BE49-F238E27FC236}">
                  <a16:creationId xmlns:a16="http://schemas.microsoft.com/office/drawing/2014/main" id="{FFBFBFA2-5504-45AD-3550-501D1DEA0CC3}"/>
                </a:ext>
              </a:extLst>
            </p:cNvPr>
            <p:cNvSpPr/>
            <p:nvPr/>
          </p:nvSpPr>
          <p:spPr>
            <a:xfrm>
              <a:off x="5244450" y="12086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8629;p48">
              <a:extLst>
                <a:ext uri="{FF2B5EF4-FFF2-40B4-BE49-F238E27FC236}">
                  <a16:creationId xmlns:a16="http://schemas.microsoft.com/office/drawing/2014/main" id="{10A9C607-6FDC-1F12-B8E7-FFF8BED9F821}"/>
                </a:ext>
              </a:extLst>
            </p:cNvPr>
            <p:cNvSpPr/>
            <p:nvPr/>
          </p:nvSpPr>
          <p:spPr>
            <a:xfrm>
              <a:off x="5233350" y="12021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0"/>
                  </a:moveTo>
                  <a:lnTo>
                    <a:pt x="1" y="37"/>
                  </a:lnTo>
                  <a:lnTo>
                    <a:pt x="1" y="1110"/>
                  </a:lnTo>
                  <a:lnTo>
                    <a:pt x="38" y="111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8630;p48">
              <a:extLst>
                <a:ext uri="{FF2B5EF4-FFF2-40B4-BE49-F238E27FC236}">
                  <a16:creationId xmlns:a16="http://schemas.microsoft.com/office/drawing/2014/main" id="{1B427B31-EAA5-DEF1-8BEE-2BE32FEFF336}"/>
                </a:ext>
              </a:extLst>
            </p:cNvPr>
            <p:cNvSpPr/>
            <p:nvPr/>
          </p:nvSpPr>
          <p:spPr>
            <a:xfrm>
              <a:off x="5230575" y="12021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1036"/>
                  </a:lnTo>
                  <a:lnTo>
                    <a:pt x="112" y="1110"/>
                  </a:lnTo>
                  <a:lnTo>
                    <a:pt x="112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8631;p48">
              <a:extLst>
                <a:ext uri="{FF2B5EF4-FFF2-40B4-BE49-F238E27FC236}">
                  <a16:creationId xmlns:a16="http://schemas.microsoft.com/office/drawing/2014/main" id="{FFB70587-93BF-DF2F-4085-167C5D502E20}"/>
                </a:ext>
              </a:extLst>
            </p:cNvPr>
            <p:cNvSpPr/>
            <p:nvPr/>
          </p:nvSpPr>
          <p:spPr>
            <a:xfrm>
              <a:off x="5230575" y="1200275"/>
              <a:ext cx="16675" cy="9275"/>
            </a:xfrm>
            <a:custGeom>
              <a:avLst/>
              <a:gdLst/>
              <a:ahLst/>
              <a:cxnLst/>
              <a:rect l="l" t="t" r="r" b="b"/>
              <a:pathLst>
                <a:path w="667" h="371" extrusionOk="0">
                  <a:moveTo>
                    <a:pt x="75" y="1"/>
                  </a:moveTo>
                  <a:lnTo>
                    <a:pt x="1" y="74"/>
                  </a:lnTo>
                  <a:lnTo>
                    <a:pt x="556" y="370"/>
                  </a:lnTo>
                  <a:lnTo>
                    <a:pt x="666" y="33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8632;p48">
              <a:extLst>
                <a:ext uri="{FF2B5EF4-FFF2-40B4-BE49-F238E27FC236}">
                  <a16:creationId xmlns:a16="http://schemas.microsoft.com/office/drawing/2014/main" id="{ED143BD1-7EB4-6E1B-51C2-2CE10523EBA6}"/>
                </a:ext>
              </a:extLst>
            </p:cNvPr>
            <p:cNvSpPr/>
            <p:nvPr/>
          </p:nvSpPr>
          <p:spPr>
            <a:xfrm>
              <a:off x="5230575" y="120212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0"/>
                  </a:moveTo>
                  <a:lnTo>
                    <a:pt x="1" y="37"/>
                  </a:lnTo>
                  <a:lnTo>
                    <a:pt x="556" y="370"/>
                  </a:lnTo>
                  <a:lnTo>
                    <a:pt x="556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8633;p48">
              <a:extLst>
                <a:ext uri="{FF2B5EF4-FFF2-40B4-BE49-F238E27FC236}">
                  <a16:creationId xmlns:a16="http://schemas.microsoft.com/office/drawing/2014/main" id="{A205CB7B-C09B-9A67-6BCA-A1BAA3D64250}"/>
                </a:ext>
              </a:extLst>
            </p:cNvPr>
            <p:cNvSpPr/>
            <p:nvPr/>
          </p:nvSpPr>
          <p:spPr>
            <a:xfrm>
              <a:off x="5256475" y="1217825"/>
              <a:ext cx="950" cy="26850"/>
            </a:xfrm>
            <a:custGeom>
              <a:avLst/>
              <a:gdLst/>
              <a:ahLst/>
              <a:cxnLst/>
              <a:rect l="l" t="t" r="r" b="b"/>
              <a:pathLst>
                <a:path w="38" h="1074" extrusionOk="0">
                  <a:moveTo>
                    <a:pt x="0" y="1"/>
                  </a:moveTo>
                  <a:lnTo>
                    <a:pt x="0" y="1036"/>
                  </a:lnTo>
                  <a:lnTo>
                    <a:pt x="37" y="1073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0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8634;p48">
              <a:extLst>
                <a:ext uri="{FF2B5EF4-FFF2-40B4-BE49-F238E27FC236}">
                  <a16:creationId xmlns:a16="http://schemas.microsoft.com/office/drawing/2014/main" id="{D9D34BFD-2D61-B36E-3515-8247B0B886CF}"/>
                </a:ext>
              </a:extLst>
            </p:cNvPr>
            <p:cNvSpPr/>
            <p:nvPr/>
          </p:nvSpPr>
          <p:spPr>
            <a:xfrm>
              <a:off x="5257400" y="12160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1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8635;p48">
              <a:extLst>
                <a:ext uri="{FF2B5EF4-FFF2-40B4-BE49-F238E27FC236}">
                  <a16:creationId xmlns:a16="http://schemas.microsoft.com/office/drawing/2014/main" id="{F031BDBF-AB70-0096-BB80-34281FD64E86}"/>
                </a:ext>
              </a:extLst>
            </p:cNvPr>
            <p:cNvSpPr/>
            <p:nvPr/>
          </p:nvSpPr>
          <p:spPr>
            <a:xfrm>
              <a:off x="5246300" y="12095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0"/>
                  </a:moveTo>
                  <a:lnTo>
                    <a:pt x="0" y="74"/>
                  </a:lnTo>
                  <a:lnTo>
                    <a:pt x="0" y="1109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8636;p48">
              <a:extLst>
                <a:ext uri="{FF2B5EF4-FFF2-40B4-BE49-F238E27FC236}">
                  <a16:creationId xmlns:a16="http://schemas.microsoft.com/office/drawing/2014/main" id="{CB2CEC45-3C09-E326-291C-DDAF6E01659F}"/>
                </a:ext>
              </a:extLst>
            </p:cNvPr>
            <p:cNvSpPr/>
            <p:nvPr/>
          </p:nvSpPr>
          <p:spPr>
            <a:xfrm>
              <a:off x="5243525" y="12086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111" y="1146"/>
                  </a:lnTo>
                  <a:lnTo>
                    <a:pt x="11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8637;p48">
              <a:extLst>
                <a:ext uri="{FF2B5EF4-FFF2-40B4-BE49-F238E27FC236}">
                  <a16:creationId xmlns:a16="http://schemas.microsoft.com/office/drawing/2014/main" id="{88C085FD-9ECF-E9F4-BD45-BEDD1F95D164}"/>
                </a:ext>
              </a:extLst>
            </p:cNvPr>
            <p:cNvSpPr/>
            <p:nvPr/>
          </p:nvSpPr>
          <p:spPr>
            <a:xfrm>
              <a:off x="5243525" y="1207675"/>
              <a:ext cx="16675" cy="9250"/>
            </a:xfrm>
            <a:custGeom>
              <a:avLst/>
              <a:gdLst/>
              <a:ahLst/>
              <a:cxnLst/>
              <a:rect l="l" t="t" r="r" b="b"/>
              <a:pathLst>
                <a:path w="667" h="370" extrusionOk="0">
                  <a:moveTo>
                    <a:pt x="111" y="0"/>
                  </a:moveTo>
                  <a:lnTo>
                    <a:pt x="1" y="37"/>
                  </a:lnTo>
                  <a:lnTo>
                    <a:pt x="555" y="370"/>
                  </a:lnTo>
                  <a:lnTo>
                    <a:pt x="666" y="33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8638;p48">
              <a:extLst>
                <a:ext uri="{FF2B5EF4-FFF2-40B4-BE49-F238E27FC236}">
                  <a16:creationId xmlns:a16="http://schemas.microsoft.com/office/drawing/2014/main" id="{73933483-DF9A-2558-B911-A2F14833BFC8}"/>
                </a:ext>
              </a:extLst>
            </p:cNvPr>
            <p:cNvSpPr/>
            <p:nvPr/>
          </p:nvSpPr>
          <p:spPr>
            <a:xfrm>
              <a:off x="5243525" y="1208600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1" y="0"/>
                  </a:moveTo>
                  <a:lnTo>
                    <a:pt x="1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8639;p48">
              <a:extLst>
                <a:ext uri="{FF2B5EF4-FFF2-40B4-BE49-F238E27FC236}">
                  <a16:creationId xmlns:a16="http://schemas.microsoft.com/office/drawing/2014/main" id="{E85151EC-9E7A-6DCD-7691-2FA5D093FB83}"/>
                </a:ext>
              </a:extLst>
            </p:cNvPr>
            <p:cNvSpPr/>
            <p:nvPr/>
          </p:nvSpPr>
          <p:spPr>
            <a:xfrm>
              <a:off x="5269400" y="1225225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1" y="1"/>
                  </a:moveTo>
                  <a:lnTo>
                    <a:pt x="1" y="1036"/>
                  </a:lnTo>
                  <a:lnTo>
                    <a:pt x="75" y="1036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8640;p48">
              <a:extLst>
                <a:ext uri="{FF2B5EF4-FFF2-40B4-BE49-F238E27FC236}">
                  <a16:creationId xmlns:a16="http://schemas.microsoft.com/office/drawing/2014/main" id="{83BA9AFC-69F6-1E1E-5FA2-A5C3C195E059}"/>
                </a:ext>
              </a:extLst>
            </p:cNvPr>
            <p:cNvSpPr/>
            <p:nvPr/>
          </p:nvSpPr>
          <p:spPr>
            <a:xfrm>
              <a:off x="5271250" y="12233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1"/>
                  </a:moveTo>
                  <a:lnTo>
                    <a:pt x="1" y="75"/>
                  </a:lnTo>
                  <a:lnTo>
                    <a:pt x="1" y="1110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8641;p48">
              <a:extLst>
                <a:ext uri="{FF2B5EF4-FFF2-40B4-BE49-F238E27FC236}">
                  <a16:creationId xmlns:a16="http://schemas.microsoft.com/office/drawing/2014/main" id="{9FD453E4-626E-55CE-ABFB-17B9B26B579F}"/>
                </a:ext>
              </a:extLst>
            </p:cNvPr>
            <p:cNvSpPr/>
            <p:nvPr/>
          </p:nvSpPr>
          <p:spPr>
            <a:xfrm>
              <a:off x="5258325" y="1216900"/>
              <a:ext cx="2800" cy="27775"/>
            </a:xfrm>
            <a:custGeom>
              <a:avLst/>
              <a:gdLst/>
              <a:ahLst/>
              <a:cxnLst/>
              <a:rect l="l" t="t" r="r" b="b"/>
              <a:pathLst>
                <a:path w="112" h="1111" extrusionOk="0">
                  <a:moveTo>
                    <a:pt x="111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8642;p48">
              <a:extLst>
                <a:ext uri="{FF2B5EF4-FFF2-40B4-BE49-F238E27FC236}">
                  <a16:creationId xmlns:a16="http://schemas.microsoft.com/office/drawing/2014/main" id="{A8FDA80F-4FD7-273C-CFF2-49ACF9BD9E66}"/>
                </a:ext>
              </a:extLst>
            </p:cNvPr>
            <p:cNvSpPr/>
            <p:nvPr/>
          </p:nvSpPr>
          <p:spPr>
            <a:xfrm>
              <a:off x="5257400" y="1216900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0" y="1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8643;p48">
              <a:extLst>
                <a:ext uri="{FF2B5EF4-FFF2-40B4-BE49-F238E27FC236}">
                  <a16:creationId xmlns:a16="http://schemas.microsoft.com/office/drawing/2014/main" id="{1DD9397B-1183-C5D0-A8C3-7C7299FEC78E}"/>
                </a:ext>
              </a:extLst>
            </p:cNvPr>
            <p:cNvSpPr/>
            <p:nvPr/>
          </p:nvSpPr>
          <p:spPr>
            <a:xfrm>
              <a:off x="5257400" y="1216000"/>
              <a:ext cx="14800" cy="9250"/>
            </a:xfrm>
            <a:custGeom>
              <a:avLst/>
              <a:gdLst/>
              <a:ahLst/>
              <a:cxnLst/>
              <a:rect l="l" t="t" r="r" b="b"/>
              <a:pathLst>
                <a:path w="592" h="370" extrusionOk="0">
                  <a:moveTo>
                    <a:pt x="37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92" y="29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8644;p48">
              <a:extLst>
                <a:ext uri="{FF2B5EF4-FFF2-40B4-BE49-F238E27FC236}">
                  <a16:creationId xmlns:a16="http://schemas.microsoft.com/office/drawing/2014/main" id="{6539656F-2EB8-1047-4AC8-E634077BA092}"/>
                </a:ext>
              </a:extLst>
            </p:cNvPr>
            <p:cNvSpPr/>
            <p:nvPr/>
          </p:nvSpPr>
          <p:spPr>
            <a:xfrm>
              <a:off x="5257400" y="121690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8645;p48">
              <a:extLst>
                <a:ext uri="{FF2B5EF4-FFF2-40B4-BE49-F238E27FC236}">
                  <a16:creationId xmlns:a16="http://schemas.microsoft.com/office/drawing/2014/main" id="{FC2C1DE5-172C-FB1C-9E83-B567D971AEF0}"/>
                </a:ext>
              </a:extLst>
            </p:cNvPr>
            <p:cNvSpPr/>
            <p:nvPr/>
          </p:nvSpPr>
          <p:spPr>
            <a:xfrm>
              <a:off x="5281425" y="12326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0" y="0"/>
                  </a:moveTo>
                  <a:lnTo>
                    <a:pt x="0" y="1036"/>
                  </a:lnTo>
                  <a:lnTo>
                    <a:pt x="111" y="1073"/>
                  </a:lnTo>
                  <a:lnTo>
                    <a:pt x="111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8646;p48">
              <a:extLst>
                <a:ext uri="{FF2B5EF4-FFF2-40B4-BE49-F238E27FC236}">
                  <a16:creationId xmlns:a16="http://schemas.microsoft.com/office/drawing/2014/main" id="{9E636F5E-2BB3-1AB7-F2C9-2AEECB7750DA}"/>
                </a:ext>
              </a:extLst>
            </p:cNvPr>
            <p:cNvSpPr/>
            <p:nvPr/>
          </p:nvSpPr>
          <p:spPr>
            <a:xfrm>
              <a:off x="5284200" y="12307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8647;p48">
              <a:extLst>
                <a:ext uri="{FF2B5EF4-FFF2-40B4-BE49-F238E27FC236}">
                  <a16:creationId xmlns:a16="http://schemas.microsoft.com/office/drawing/2014/main" id="{46FF86EE-9366-E5B5-E702-FE8E319B1116}"/>
                </a:ext>
              </a:extLst>
            </p:cNvPr>
            <p:cNvSpPr/>
            <p:nvPr/>
          </p:nvSpPr>
          <p:spPr>
            <a:xfrm>
              <a:off x="5271250" y="12252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2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112" y="103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8648;p48">
              <a:extLst>
                <a:ext uri="{FF2B5EF4-FFF2-40B4-BE49-F238E27FC236}">
                  <a16:creationId xmlns:a16="http://schemas.microsoft.com/office/drawing/2014/main" id="{997A8CC3-C4B6-BA40-61B4-8EEBC84962FA}"/>
                </a:ext>
              </a:extLst>
            </p:cNvPr>
            <p:cNvSpPr/>
            <p:nvPr/>
          </p:nvSpPr>
          <p:spPr>
            <a:xfrm>
              <a:off x="5270325" y="122337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84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8649;p48">
              <a:extLst>
                <a:ext uri="{FF2B5EF4-FFF2-40B4-BE49-F238E27FC236}">
                  <a16:creationId xmlns:a16="http://schemas.microsoft.com/office/drawing/2014/main" id="{5B0303FA-E2B1-8D3A-A351-1764D0AF0B8A}"/>
                </a:ext>
              </a:extLst>
            </p:cNvPr>
            <p:cNvSpPr/>
            <p:nvPr/>
          </p:nvSpPr>
          <p:spPr>
            <a:xfrm>
              <a:off x="5270325" y="1222450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38" y="1"/>
                  </a:moveTo>
                  <a:lnTo>
                    <a:pt x="1" y="38"/>
                  </a:lnTo>
                  <a:lnTo>
                    <a:pt x="555" y="371"/>
                  </a:lnTo>
                  <a:lnTo>
                    <a:pt x="592" y="33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8650;p48">
              <a:extLst>
                <a:ext uri="{FF2B5EF4-FFF2-40B4-BE49-F238E27FC236}">
                  <a16:creationId xmlns:a16="http://schemas.microsoft.com/office/drawing/2014/main" id="{B788C08F-7A15-EDBE-48DC-FC64E7FEF163}"/>
                </a:ext>
              </a:extLst>
            </p:cNvPr>
            <p:cNvSpPr/>
            <p:nvPr/>
          </p:nvSpPr>
          <p:spPr>
            <a:xfrm>
              <a:off x="5270325" y="1223375"/>
              <a:ext cx="13900" cy="11125"/>
            </a:xfrm>
            <a:custGeom>
              <a:avLst/>
              <a:gdLst/>
              <a:ahLst/>
              <a:cxnLst/>
              <a:rect l="l" t="t" r="r" b="b"/>
              <a:pathLst>
                <a:path w="556" h="445" extrusionOk="0">
                  <a:moveTo>
                    <a:pt x="1" y="1"/>
                  </a:moveTo>
                  <a:lnTo>
                    <a:pt x="1" y="112"/>
                  </a:lnTo>
                  <a:lnTo>
                    <a:pt x="555" y="444"/>
                  </a:lnTo>
                  <a:lnTo>
                    <a:pt x="555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8651;p48">
              <a:extLst>
                <a:ext uri="{FF2B5EF4-FFF2-40B4-BE49-F238E27FC236}">
                  <a16:creationId xmlns:a16="http://schemas.microsoft.com/office/drawing/2014/main" id="{9605054C-EEED-9131-CFB9-1C4CA61B0F23}"/>
                </a:ext>
              </a:extLst>
            </p:cNvPr>
            <p:cNvSpPr/>
            <p:nvPr/>
          </p:nvSpPr>
          <p:spPr>
            <a:xfrm>
              <a:off x="4916325" y="964575"/>
              <a:ext cx="152550" cy="168250"/>
            </a:xfrm>
            <a:custGeom>
              <a:avLst/>
              <a:gdLst/>
              <a:ahLst/>
              <a:cxnLst/>
              <a:rect l="l" t="t" r="r" b="b"/>
              <a:pathLst>
                <a:path w="6102" h="6730" extrusionOk="0">
                  <a:moveTo>
                    <a:pt x="5547" y="1"/>
                  </a:moveTo>
                  <a:lnTo>
                    <a:pt x="1" y="6323"/>
                  </a:lnTo>
                  <a:lnTo>
                    <a:pt x="629" y="6730"/>
                  </a:lnTo>
                  <a:lnTo>
                    <a:pt x="6101" y="297"/>
                  </a:lnTo>
                  <a:lnTo>
                    <a:pt x="5547" y="1"/>
                  </a:lnTo>
                  <a:close/>
                </a:path>
              </a:pathLst>
            </a:custGeom>
            <a:solidFill>
              <a:srgbClr val="3D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8652;p48">
              <a:extLst>
                <a:ext uri="{FF2B5EF4-FFF2-40B4-BE49-F238E27FC236}">
                  <a16:creationId xmlns:a16="http://schemas.microsoft.com/office/drawing/2014/main" id="{96CDE87A-03DC-20C7-9B26-CB1243C945C8}"/>
                </a:ext>
              </a:extLst>
            </p:cNvPr>
            <p:cNvSpPr/>
            <p:nvPr/>
          </p:nvSpPr>
          <p:spPr>
            <a:xfrm>
              <a:off x="4932050" y="971975"/>
              <a:ext cx="136825" cy="177500"/>
            </a:xfrm>
            <a:custGeom>
              <a:avLst/>
              <a:gdLst/>
              <a:ahLst/>
              <a:cxnLst/>
              <a:rect l="l" t="t" r="r" b="b"/>
              <a:pathLst>
                <a:path w="5473" h="7100" extrusionOk="0">
                  <a:moveTo>
                    <a:pt x="5472" y="1"/>
                  </a:moveTo>
                  <a:lnTo>
                    <a:pt x="0" y="6434"/>
                  </a:lnTo>
                  <a:lnTo>
                    <a:pt x="0" y="7099"/>
                  </a:lnTo>
                  <a:lnTo>
                    <a:pt x="5435" y="592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8653;p48">
              <a:extLst>
                <a:ext uri="{FF2B5EF4-FFF2-40B4-BE49-F238E27FC236}">
                  <a16:creationId xmlns:a16="http://schemas.microsoft.com/office/drawing/2014/main" id="{4BA2706D-9883-9DD9-06C5-7EBD43FB0C73}"/>
                </a:ext>
              </a:extLst>
            </p:cNvPr>
            <p:cNvSpPr/>
            <p:nvPr/>
          </p:nvSpPr>
          <p:spPr>
            <a:xfrm>
              <a:off x="4949600" y="902650"/>
              <a:ext cx="113725" cy="104475"/>
            </a:xfrm>
            <a:custGeom>
              <a:avLst/>
              <a:gdLst/>
              <a:ahLst/>
              <a:cxnLst/>
              <a:rect l="l" t="t" r="r" b="b"/>
              <a:pathLst>
                <a:path w="4549" h="4179" extrusionOk="0">
                  <a:moveTo>
                    <a:pt x="3994" y="1"/>
                  </a:moveTo>
                  <a:lnTo>
                    <a:pt x="1" y="3846"/>
                  </a:lnTo>
                  <a:lnTo>
                    <a:pt x="592" y="4179"/>
                  </a:lnTo>
                  <a:lnTo>
                    <a:pt x="4548" y="223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3D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8654;p48">
              <a:extLst>
                <a:ext uri="{FF2B5EF4-FFF2-40B4-BE49-F238E27FC236}">
                  <a16:creationId xmlns:a16="http://schemas.microsoft.com/office/drawing/2014/main" id="{04AF489E-A21D-DBB9-C4D6-905B833604A2}"/>
                </a:ext>
              </a:extLst>
            </p:cNvPr>
            <p:cNvSpPr/>
            <p:nvPr/>
          </p:nvSpPr>
          <p:spPr>
            <a:xfrm>
              <a:off x="4964400" y="908200"/>
              <a:ext cx="102625" cy="116500"/>
            </a:xfrm>
            <a:custGeom>
              <a:avLst/>
              <a:gdLst/>
              <a:ahLst/>
              <a:cxnLst/>
              <a:rect l="l" t="t" r="r" b="b"/>
              <a:pathLst>
                <a:path w="4105" h="4660" extrusionOk="0">
                  <a:moveTo>
                    <a:pt x="3956" y="1"/>
                  </a:moveTo>
                  <a:lnTo>
                    <a:pt x="0" y="3957"/>
                  </a:lnTo>
                  <a:lnTo>
                    <a:pt x="0" y="4659"/>
                  </a:lnTo>
                  <a:lnTo>
                    <a:pt x="4104" y="481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8655;p48">
              <a:extLst>
                <a:ext uri="{FF2B5EF4-FFF2-40B4-BE49-F238E27FC236}">
                  <a16:creationId xmlns:a16="http://schemas.microsoft.com/office/drawing/2014/main" id="{32F2742B-7EF9-95C5-D6E4-6012FA47A8F5}"/>
                </a:ext>
              </a:extLst>
            </p:cNvPr>
            <p:cNvSpPr/>
            <p:nvPr/>
          </p:nvSpPr>
          <p:spPr>
            <a:xfrm>
              <a:off x="4879375" y="1056100"/>
              <a:ext cx="191350" cy="210750"/>
            </a:xfrm>
            <a:custGeom>
              <a:avLst/>
              <a:gdLst/>
              <a:ahLst/>
              <a:cxnLst/>
              <a:rect l="l" t="t" r="r" b="b"/>
              <a:pathLst>
                <a:path w="7654" h="8430" extrusionOk="0">
                  <a:moveTo>
                    <a:pt x="7098" y="0"/>
                  </a:moveTo>
                  <a:lnTo>
                    <a:pt x="0" y="8060"/>
                  </a:lnTo>
                  <a:lnTo>
                    <a:pt x="629" y="8429"/>
                  </a:lnTo>
                  <a:lnTo>
                    <a:pt x="7653" y="296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3D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8656;p48">
              <a:extLst>
                <a:ext uri="{FF2B5EF4-FFF2-40B4-BE49-F238E27FC236}">
                  <a16:creationId xmlns:a16="http://schemas.microsoft.com/office/drawing/2014/main" id="{2F0F352F-8A88-D824-6669-9D1287EF0601}"/>
                </a:ext>
              </a:extLst>
            </p:cNvPr>
            <p:cNvSpPr/>
            <p:nvPr/>
          </p:nvSpPr>
          <p:spPr>
            <a:xfrm>
              <a:off x="4895075" y="1063475"/>
              <a:ext cx="175650" cy="203375"/>
            </a:xfrm>
            <a:custGeom>
              <a:avLst/>
              <a:gdLst/>
              <a:ahLst/>
              <a:cxnLst/>
              <a:rect l="l" t="t" r="r" b="b"/>
              <a:pathLst>
                <a:path w="7026" h="8135" extrusionOk="0">
                  <a:moveTo>
                    <a:pt x="7025" y="1"/>
                  </a:moveTo>
                  <a:lnTo>
                    <a:pt x="1" y="8134"/>
                  </a:lnTo>
                  <a:lnTo>
                    <a:pt x="555" y="7802"/>
                  </a:lnTo>
                  <a:lnTo>
                    <a:pt x="7025" y="592"/>
                  </a:lnTo>
                  <a:lnTo>
                    <a:pt x="7025" y="1"/>
                  </a:lnTo>
                  <a:close/>
                </a:path>
              </a:pathLst>
            </a:custGeom>
            <a:solidFill>
              <a:srgbClr val="19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8657;p48">
              <a:extLst>
                <a:ext uri="{FF2B5EF4-FFF2-40B4-BE49-F238E27FC236}">
                  <a16:creationId xmlns:a16="http://schemas.microsoft.com/office/drawing/2014/main" id="{58723779-3807-EAB1-76E5-EF9B123EB807}"/>
                </a:ext>
              </a:extLst>
            </p:cNvPr>
            <p:cNvSpPr/>
            <p:nvPr/>
          </p:nvSpPr>
          <p:spPr>
            <a:xfrm>
              <a:off x="5073450" y="981225"/>
              <a:ext cx="161775" cy="167325"/>
            </a:xfrm>
            <a:custGeom>
              <a:avLst/>
              <a:gdLst/>
              <a:ahLst/>
              <a:cxnLst/>
              <a:rect l="l" t="t" r="r" b="b"/>
              <a:pathLst>
                <a:path w="6471" h="6693" extrusionOk="0">
                  <a:moveTo>
                    <a:pt x="556" y="0"/>
                  </a:moveTo>
                  <a:lnTo>
                    <a:pt x="1" y="259"/>
                  </a:lnTo>
                  <a:lnTo>
                    <a:pt x="5879" y="6692"/>
                  </a:lnTo>
                  <a:lnTo>
                    <a:pt x="6471" y="6470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8658;p48">
              <a:extLst>
                <a:ext uri="{FF2B5EF4-FFF2-40B4-BE49-F238E27FC236}">
                  <a16:creationId xmlns:a16="http://schemas.microsoft.com/office/drawing/2014/main" id="{5845FAA7-D4FE-CA72-A429-4A4950E8624B}"/>
                </a:ext>
              </a:extLst>
            </p:cNvPr>
            <p:cNvSpPr/>
            <p:nvPr/>
          </p:nvSpPr>
          <p:spPr>
            <a:xfrm>
              <a:off x="5070700" y="987700"/>
              <a:ext cx="149750" cy="160850"/>
            </a:xfrm>
            <a:custGeom>
              <a:avLst/>
              <a:gdLst/>
              <a:ahLst/>
              <a:cxnLst/>
              <a:rect l="l" t="t" r="r" b="b"/>
              <a:pathLst>
                <a:path w="5990" h="6434" extrusionOk="0">
                  <a:moveTo>
                    <a:pt x="111" y="0"/>
                  </a:moveTo>
                  <a:lnTo>
                    <a:pt x="0" y="444"/>
                  </a:lnTo>
                  <a:lnTo>
                    <a:pt x="5435" y="6211"/>
                  </a:lnTo>
                  <a:lnTo>
                    <a:pt x="5989" y="643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8659;p48">
              <a:extLst>
                <a:ext uri="{FF2B5EF4-FFF2-40B4-BE49-F238E27FC236}">
                  <a16:creationId xmlns:a16="http://schemas.microsoft.com/office/drawing/2014/main" id="{A2734937-6857-92E1-6583-5EF7B1289B13}"/>
                </a:ext>
              </a:extLst>
            </p:cNvPr>
            <p:cNvSpPr/>
            <p:nvPr/>
          </p:nvSpPr>
          <p:spPr>
            <a:xfrm>
              <a:off x="5077150" y="912825"/>
              <a:ext cx="128500" cy="134050"/>
            </a:xfrm>
            <a:custGeom>
              <a:avLst/>
              <a:gdLst/>
              <a:ahLst/>
              <a:cxnLst/>
              <a:rect l="l" t="t" r="r" b="b"/>
              <a:pathLst>
                <a:path w="5140" h="5362" extrusionOk="0">
                  <a:moveTo>
                    <a:pt x="555" y="1"/>
                  </a:moveTo>
                  <a:lnTo>
                    <a:pt x="1" y="296"/>
                  </a:lnTo>
                  <a:lnTo>
                    <a:pt x="4585" y="5361"/>
                  </a:lnTo>
                  <a:lnTo>
                    <a:pt x="5140" y="5140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8660;p48">
              <a:extLst>
                <a:ext uri="{FF2B5EF4-FFF2-40B4-BE49-F238E27FC236}">
                  <a16:creationId xmlns:a16="http://schemas.microsoft.com/office/drawing/2014/main" id="{670931ED-0113-7885-0105-421AE549598C}"/>
                </a:ext>
              </a:extLst>
            </p:cNvPr>
            <p:cNvSpPr/>
            <p:nvPr/>
          </p:nvSpPr>
          <p:spPr>
            <a:xfrm>
              <a:off x="5073450" y="920225"/>
              <a:ext cx="118350" cy="126650"/>
            </a:xfrm>
            <a:custGeom>
              <a:avLst/>
              <a:gdLst/>
              <a:ahLst/>
              <a:cxnLst/>
              <a:rect l="l" t="t" r="r" b="b"/>
              <a:pathLst>
                <a:path w="4734" h="5066" extrusionOk="0">
                  <a:moveTo>
                    <a:pt x="149" y="0"/>
                  </a:moveTo>
                  <a:lnTo>
                    <a:pt x="1" y="407"/>
                  </a:lnTo>
                  <a:lnTo>
                    <a:pt x="4142" y="4844"/>
                  </a:lnTo>
                  <a:lnTo>
                    <a:pt x="4733" y="506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8661;p48">
              <a:extLst>
                <a:ext uri="{FF2B5EF4-FFF2-40B4-BE49-F238E27FC236}">
                  <a16:creationId xmlns:a16="http://schemas.microsoft.com/office/drawing/2014/main" id="{C79EF9FE-A77F-984C-E31A-1BD765E3A446}"/>
                </a:ext>
              </a:extLst>
            </p:cNvPr>
            <p:cNvSpPr/>
            <p:nvPr/>
          </p:nvSpPr>
          <p:spPr>
            <a:xfrm>
              <a:off x="5054050" y="1057025"/>
              <a:ext cx="218150" cy="207050"/>
            </a:xfrm>
            <a:custGeom>
              <a:avLst/>
              <a:gdLst/>
              <a:ahLst/>
              <a:cxnLst/>
              <a:rect l="l" t="t" r="r" b="b"/>
              <a:pathLst>
                <a:path w="8726" h="8282" extrusionOk="0">
                  <a:moveTo>
                    <a:pt x="555" y="0"/>
                  </a:moveTo>
                  <a:lnTo>
                    <a:pt x="1" y="296"/>
                  </a:lnTo>
                  <a:lnTo>
                    <a:pt x="8171" y="8281"/>
                  </a:lnTo>
                  <a:lnTo>
                    <a:pt x="8726" y="80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8662;p48">
              <a:extLst>
                <a:ext uri="{FF2B5EF4-FFF2-40B4-BE49-F238E27FC236}">
                  <a16:creationId xmlns:a16="http://schemas.microsoft.com/office/drawing/2014/main" id="{77EC3DF4-8FFC-BB04-F5F9-F35E216A2FC0}"/>
                </a:ext>
              </a:extLst>
            </p:cNvPr>
            <p:cNvSpPr/>
            <p:nvPr/>
          </p:nvSpPr>
          <p:spPr>
            <a:xfrm>
              <a:off x="5050350" y="1064400"/>
              <a:ext cx="208000" cy="199675"/>
            </a:xfrm>
            <a:custGeom>
              <a:avLst/>
              <a:gdLst/>
              <a:ahLst/>
              <a:cxnLst/>
              <a:rect l="l" t="t" r="r" b="b"/>
              <a:pathLst>
                <a:path w="8320" h="7987" extrusionOk="0">
                  <a:moveTo>
                    <a:pt x="149" y="1"/>
                  </a:moveTo>
                  <a:lnTo>
                    <a:pt x="1" y="407"/>
                  </a:lnTo>
                  <a:lnTo>
                    <a:pt x="7728" y="7765"/>
                  </a:lnTo>
                  <a:lnTo>
                    <a:pt x="8319" y="7986"/>
                  </a:lnTo>
                  <a:lnTo>
                    <a:pt x="8319" y="798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8663;p48">
              <a:extLst>
                <a:ext uri="{FF2B5EF4-FFF2-40B4-BE49-F238E27FC236}">
                  <a16:creationId xmlns:a16="http://schemas.microsoft.com/office/drawing/2014/main" id="{CCED0004-DEA4-3B90-6164-33534834C42C}"/>
                </a:ext>
              </a:extLst>
            </p:cNvPr>
            <p:cNvSpPr/>
            <p:nvPr/>
          </p:nvSpPr>
          <p:spPr>
            <a:xfrm>
              <a:off x="5044800" y="883250"/>
              <a:ext cx="55500" cy="399300"/>
            </a:xfrm>
            <a:custGeom>
              <a:avLst/>
              <a:gdLst/>
              <a:ahLst/>
              <a:cxnLst/>
              <a:rect l="l" t="t" r="r" b="b"/>
              <a:pathLst>
                <a:path w="2220" h="15972" extrusionOk="0">
                  <a:moveTo>
                    <a:pt x="1886" y="15750"/>
                  </a:moveTo>
                  <a:cubicBezTo>
                    <a:pt x="1628" y="15935"/>
                    <a:pt x="1221" y="15972"/>
                    <a:pt x="851" y="15898"/>
                  </a:cubicBezTo>
                  <a:cubicBezTo>
                    <a:pt x="666" y="15824"/>
                    <a:pt x="481" y="15787"/>
                    <a:pt x="334" y="15713"/>
                  </a:cubicBezTo>
                  <a:cubicBezTo>
                    <a:pt x="75" y="15565"/>
                    <a:pt x="1" y="15380"/>
                    <a:pt x="1" y="15196"/>
                  </a:cubicBezTo>
                  <a:lnTo>
                    <a:pt x="1" y="15196"/>
                  </a:lnTo>
                  <a:lnTo>
                    <a:pt x="1" y="1"/>
                  </a:lnTo>
                  <a:lnTo>
                    <a:pt x="2182" y="555"/>
                  </a:lnTo>
                  <a:lnTo>
                    <a:pt x="2182" y="15269"/>
                  </a:lnTo>
                  <a:cubicBezTo>
                    <a:pt x="2219" y="15417"/>
                    <a:pt x="2145" y="15602"/>
                    <a:pt x="1886" y="15750"/>
                  </a:cubicBezTo>
                  <a:close/>
                </a:path>
              </a:pathLst>
            </a:custGeom>
            <a:solidFill>
              <a:srgbClr val="DA67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8664;p48">
              <a:extLst>
                <a:ext uri="{FF2B5EF4-FFF2-40B4-BE49-F238E27FC236}">
                  <a16:creationId xmlns:a16="http://schemas.microsoft.com/office/drawing/2014/main" id="{D310D3A5-3B91-29F0-6ACF-4CD373480A9A}"/>
                </a:ext>
              </a:extLst>
            </p:cNvPr>
            <p:cNvSpPr/>
            <p:nvPr/>
          </p:nvSpPr>
          <p:spPr>
            <a:xfrm>
              <a:off x="5061450" y="844425"/>
              <a:ext cx="14800" cy="317975"/>
            </a:xfrm>
            <a:custGeom>
              <a:avLst/>
              <a:gdLst/>
              <a:ahLst/>
              <a:cxnLst/>
              <a:rect l="l" t="t" r="r" b="b"/>
              <a:pathLst>
                <a:path w="592" h="12719" extrusionOk="0">
                  <a:moveTo>
                    <a:pt x="37" y="1"/>
                  </a:moveTo>
                  <a:lnTo>
                    <a:pt x="0" y="12497"/>
                  </a:lnTo>
                  <a:lnTo>
                    <a:pt x="481" y="12719"/>
                  </a:lnTo>
                  <a:lnTo>
                    <a:pt x="592" y="26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8665;p48">
              <a:extLst>
                <a:ext uri="{FF2B5EF4-FFF2-40B4-BE49-F238E27FC236}">
                  <a16:creationId xmlns:a16="http://schemas.microsoft.com/office/drawing/2014/main" id="{3B77B842-E6B9-82E3-2AD9-20F06D5CBB4D}"/>
                </a:ext>
              </a:extLst>
            </p:cNvPr>
            <p:cNvSpPr/>
            <p:nvPr/>
          </p:nvSpPr>
          <p:spPr>
            <a:xfrm>
              <a:off x="5073450" y="842575"/>
              <a:ext cx="17600" cy="319825"/>
            </a:xfrm>
            <a:custGeom>
              <a:avLst/>
              <a:gdLst/>
              <a:ahLst/>
              <a:cxnLst/>
              <a:rect l="l" t="t" r="r" b="b"/>
              <a:pathLst>
                <a:path w="704" h="12793" extrusionOk="0">
                  <a:moveTo>
                    <a:pt x="703" y="1"/>
                  </a:moveTo>
                  <a:lnTo>
                    <a:pt x="112" y="334"/>
                  </a:lnTo>
                  <a:lnTo>
                    <a:pt x="1" y="12793"/>
                  </a:lnTo>
                  <a:lnTo>
                    <a:pt x="629" y="12460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8666;p48">
              <a:extLst>
                <a:ext uri="{FF2B5EF4-FFF2-40B4-BE49-F238E27FC236}">
                  <a16:creationId xmlns:a16="http://schemas.microsoft.com/office/drawing/2014/main" id="{1E7F1529-5B89-41E1-16AA-0F76AE2818D5}"/>
                </a:ext>
              </a:extLst>
            </p:cNvPr>
            <p:cNvSpPr/>
            <p:nvPr/>
          </p:nvSpPr>
          <p:spPr>
            <a:xfrm>
              <a:off x="4880300" y="884175"/>
              <a:ext cx="109075" cy="382675"/>
            </a:xfrm>
            <a:custGeom>
              <a:avLst/>
              <a:gdLst/>
              <a:ahLst/>
              <a:cxnLst/>
              <a:rect l="l" t="t" r="r" b="b"/>
              <a:pathLst>
                <a:path w="4363" h="15307" extrusionOk="0">
                  <a:moveTo>
                    <a:pt x="3808" y="1"/>
                  </a:moveTo>
                  <a:lnTo>
                    <a:pt x="0" y="14974"/>
                  </a:lnTo>
                  <a:lnTo>
                    <a:pt x="518" y="15306"/>
                  </a:lnTo>
                  <a:lnTo>
                    <a:pt x="4363" y="222"/>
                  </a:lnTo>
                  <a:lnTo>
                    <a:pt x="3808" y="1"/>
                  </a:lnTo>
                  <a:close/>
                </a:path>
              </a:pathLst>
            </a:custGeom>
            <a:solidFill>
              <a:srgbClr val="25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8667;p48">
              <a:extLst>
                <a:ext uri="{FF2B5EF4-FFF2-40B4-BE49-F238E27FC236}">
                  <a16:creationId xmlns:a16="http://schemas.microsoft.com/office/drawing/2014/main" id="{D330A805-D312-67FC-9B7C-DDE62321C59E}"/>
                </a:ext>
              </a:extLst>
            </p:cNvPr>
            <p:cNvSpPr/>
            <p:nvPr/>
          </p:nvSpPr>
          <p:spPr>
            <a:xfrm>
              <a:off x="4893225" y="881400"/>
              <a:ext cx="110950" cy="385450"/>
            </a:xfrm>
            <a:custGeom>
              <a:avLst/>
              <a:gdLst/>
              <a:ahLst/>
              <a:cxnLst/>
              <a:rect l="l" t="t" r="r" b="b"/>
              <a:pathLst>
                <a:path w="4438" h="15418" extrusionOk="0">
                  <a:moveTo>
                    <a:pt x="4437" y="1"/>
                  </a:moveTo>
                  <a:lnTo>
                    <a:pt x="3846" y="333"/>
                  </a:lnTo>
                  <a:lnTo>
                    <a:pt x="1" y="15417"/>
                  </a:lnTo>
                  <a:lnTo>
                    <a:pt x="629" y="15085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8668;p48">
              <a:extLst>
                <a:ext uri="{FF2B5EF4-FFF2-40B4-BE49-F238E27FC236}">
                  <a16:creationId xmlns:a16="http://schemas.microsoft.com/office/drawing/2014/main" id="{80620E1F-44DC-5EBB-81D0-562D6270308D}"/>
                </a:ext>
              </a:extLst>
            </p:cNvPr>
            <p:cNvSpPr/>
            <p:nvPr/>
          </p:nvSpPr>
          <p:spPr>
            <a:xfrm>
              <a:off x="4975500" y="875850"/>
              <a:ext cx="28675" cy="13900"/>
            </a:xfrm>
            <a:custGeom>
              <a:avLst/>
              <a:gdLst/>
              <a:ahLst/>
              <a:cxnLst/>
              <a:rect l="l" t="t" r="r" b="b"/>
              <a:pathLst>
                <a:path w="1147" h="556" extrusionOk="0">
                  <a:moveTo>
                    <a:pt x="592" y="1"/>
                  </a:moveTo>
                  <a:lnTo>
                    <a:pt x="0" y="334"/>
                  </a:lnTo>
                  <a:lnTo>
                    <a:pt x="555" y="555"/>
                  </a:lnTo>
                  <a:lnTo>
                    <a:pt x="1146" y="223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8669;p48">
              <a:extLst>
                <a:ext uri="{FF2B5EF4-FFF2-40B4-BE49-F238E27FC236}">
                  <a16:creationId xmlns:a16="http://schemas.microsoft.com/office/drawing/2014/main" id="{EA5879C7-0210-87DE-2434-28FF08CF5574}"/>
                </a:ext>
              </a:extLst>
            </p:cNvPr>
            <p:cNvSpPr/>
            <p:nvPr/>
          </p:nvSpPr>
          <p:spPr>
            <a:xfrm>
              <a:off x="5131700" y="890650"/>
              <a:ext cx="125725" cy="377125"/>
            </a:xfrm>
            <a:custGeom>
              <a:avLst/>
              <a:gdLst/>
              <a:ahLst/>
              <a:cxnLst/>
              <a:rect l="l" t="t" r="r" b="b"/>
              <a:pathLst>
                <a:path w="5029" h="15085" extrusionOk="0">
                  <a:moveTo>
                    <a:pt x="0" y="0"/>
                  </a:moveTo>
                  <a:lnTo>
                    <a:pt x="4437" y="14752"/>
                  </a:lnTo>
                  <a:lnTo>
                    <a:pt x="5028" y="15084"/>
                  </a:lnTo>
                  <a:lnTo>
                    <a:pt x="592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8670;p48">
              <a:extLst>
                <a:ext uri="{FF2B5EF4-FFF2-40B4-BE49-F238E27FC236}">
                  <a16:creationId xmlns:a16="http://schemas.microsoft.com/office/drawing/2014/main" id="{E7736C8B-481C-CAE0-13FA-5847B37F5B3A}"/>
                </a:ext>
              </a:extLst>
            </p:cNvPr>
            <p:cNvSpPr/>
            <p:nvPr/>
          </p:nvSpPr>
          <p:spPr>
            <a:xfrm>
              <a:off x="5146475" y="888800"/>
              <a:ext cx="124800" cy="378975"/>
            </a:xfrm>
            <a:custGeom>
              <a:avLst/>
              <a:gdLst/>
              <a:ahLst/>
              <a:cxnLst/>
              <a:rect l="l" t="t" r="r" b="b"/>
              <a:pathLst>
                <a:path w="4992" h="15159" extrusionOk="0">
                  <a:moveTo>
                    <a:pt x="555" y="0"/>
                  </a:moveTo>
                  <a:lnTo>
                    <a:pt x="1" y="370"/>
                  </a:lnTo>
                  <a:lnTo>
                    <a:pt x="4437" y="15158"/>
                  </a:lnTo>
                  <a:lnTo>
                    <a:pt x="4992" y="14789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8671;p48">
              <a:extLst>
                <a:ext uri="{FF2B5EF4-FFF2-40B4-BE49-F238E27FC236}">
                  <a16:creationId xmlns:a16="http://schemas.microsoft.com/office/drawing/2014/main" id="{EF4A9D21-BDA5-FDD8-ACF8-54731CD0C0D3}"/>
                </a:ext>
              </a:extLst>
            </p:cNvPr>
            <p:cNvSpPr/>
            <p:nvPr/>
          </p:nvSpPr>
          <p:spPr>
            <a:xfrm>
              <a:off x="5131700" y="881400"/>
              <a:ext cx="28675" cy="16675"/>
            </a:xfrm>
            <a:custGeom>
              <a:avLst/>
              <a:gdLst/>
              <a:ahLst/>
              <a:cxnLst/>
              <a:rect l="l" t="t" r="r" b="b"/>
              <a:pathLst>
                <a:path w="1147" h="667" extrusionOk="0">
                  <a:moveTo>
                    <a:pt x="555" y="1"/>
                  </a:moveTo>
                  <a:lnTo>
                    <a:pt x="0" y="370"/>
                  </a:lnTo>
                  <a:lnTo>
                    <a:pt x="592" y="666"/>
                  </a:lnTo>
                  <a:lnTo>
                    <a:pt x="1146" y="29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353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8672;p48">
              <a:extLst>
                <a:ext uri="{FF2B5EF4-FFF2-40B4-BE49-F238E27FC236}">
                  <a16:creationId xmlns:a16="http://schemas.microsoft.com/office/drawing/2014/main" id="{FD98AFAF-B5E3-EE8B-5682-846402A0FD1F}"/>
                </a:ext>
              </a:extLst>
            </p:cNvPr>
            <p:cNvSpPr/>
            <p:nvPr/>
          </p:nvSpPr>
          <p:spPr>
            <a:xfrm>
              <a:off x="5146475" y="888800"/>
              <a:ext cx="124800" cy="378975"/>
            </a:xfrm>
            <a:custGeom>
              <a:avLst/>
              <a:gdLst/>
              <a:ahLst/>
              <a:cxnLst/>
              <a:rect l="l" t="t" r="r" b="b"/>
              <a:pathLst>
                <a:path w="4992" h="15159" extrusionOk="0">
                  <a:moveTo>
                    <a:pt x="555" y="0"/>
                  </a:moveTo>
                  <a:lnTo>
                    <a:pt x="1" y="370"/>
                  </a:lnTo>
                  <a:lnTo>
                    <a:pt x="4437" y="15158"/>
                  </a:lnTo>
                  <a:lnTo>
                    <a:pt x="4992" y="14789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8673;p48">
              <a:extLst>
                <a:ext uri="{FF2B5EF4-FFF2-40B4-BE49-F238E27FC236}">
                  <a16:creationId xmlns:a16="http://schemas.microsoft.com/office/drawing/2014/main" id="{59355266-ACC0-5FB7-6327-AE5E23510F55}"/>
                </a:ext>
              </a:extLst>
            </p:cNvPr>
            <p:cNvSpPr/>
            <p:nvPr/>
          </p:nvSpPr>
          <p:spPr>
            <a:xfrm>
              <a:off x="5057750" y="1041300"/>
              <a:ext cx="134050" cy="212600"/>
            </a:xfrm>
            <a:custGeom>
              <a:avLst/>
              <a:gdLst/>
              <a:ahLst/>
              <a:cxnLst/>
              <a:rect l="l" t="t" r="r" b="b"/>
              <a:pathLst>
                <a:path w="5362" h="8504" extrusionOk="0">
                  <a:moveTo>
                    <a:pt x="4807" y="1"/>
                  </a:moveTo>
                  <a:lnTo>
                    <a:pt x="0" y="8171"/>
                  </a:lnTo>
                  <a:lnTo>
                    <a:pt x="592" y="8504"/>
                  </a:lnTo>
                  <a:lnTo>
                    <a:pt x="5361" y="222"/>
                  </a:lnTo>
                  <a:lnTo>
                    <a:pt x="4807" y="1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8674;p48">
              <a:extLst>
                <a:ext uri="{FF2B5EF4-FFF2-40B4-BE49-F238E27FC236}">
                  <a16:creationId xmlns:a16="http://schemas.microsoft.com/office/drawing/2014/main" id="{A44EB4FA-D298-4A79-4EF1-5B50F3C71110}"/>
                </a:ext>
              </a:extLst>
            </p:cNvPr>
            <p:cNvSpPr/>
            <p:nvPr/>
          </p:nvSpPr>
          <p:spPr>
            <a:xfrm>
              <a:off x="5072550" y="1046850"/>
              <a:ext cx="122950" cy="207050"/>
            </a:xfrm>
            <a:custGeom>
              <a:avLst/>
              <a:gdLst/>
              <a:ahLst/>
              <a:cxnLst/>
              <a:rect l="l" t="t" r="r" b="b"/>
              <a:pathLst>
                <a:path w="4918" h="8282" extrusionOk="0">
                  <a:moveTo>
                    <a:pt x="4769" y="0"/>
                  </a:moveTo>
                  <a:lnTo>
                    <a:pt x="0" y="8282"/>
                  </a:lnTo>
                  <a:lnTo>
                    <a:pt x="555" y="7949"/>
                  </a:lnTo>
                  <a:lnTo>
                    <a:pt x="4917" y="481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8675;p48">
              <a:extLst>
                <a:ext uri="{FF2B5EF4-FFF2-40B4-BE49-F238E27FC236}">
                  <a16:creationId xmlns:a16="http://schemas.microsoft.com/office/drawing/2014/main" id="{BC5A83C2-FB9B-FF39-5A95-E7F0FB22A038}"/>
                </a:ext>
              </a:extLst>
            </p:cNvPr>
            <p:cNvSpPr/>
            <p:nvPr/>
          </p:nvSpPr>
          <p:spPr>
            <a:xfrm>
              <a:off x="5057750" y="946100"/>
              <a:ext cx="105400" cy="164550"/>
            </a:xfrm>
            <a:custGeom>
              <a:avLst/>
              <a:gdLst/>
              <a:ahLst/>
              <a:cxnLst/>
              <a:rect l="l" t="t" r="r" b="b"/>
              <a:pathLst>
                <a:path w="4216" h="6582" extrusionOk="0">
                  <a:moveTo>
                    <a:pt x="3661" y="1"/>
                  </a:moveTo>
                  <a:lnTo>
                    <a:pt x="0" y="6249"/>
                  </a:lnTo>
                  <a:lnTo>
                    <a:pt x="592" y="6581"/>
                  </a:lnTo>
                  <a:lnTo>
                    <a:pt x="4215" y="296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8676;p48">
              <a:extLst>
                <a:ext uri="{FF2B5EF4-FFF2-40B4-BE49-F238E27FC236}">
                  <a16:creationId xmlns:a16="http://schemas.microsoft.com/office/drawing/2014/main" id="{C9A30962-6A7E-D266-DE23-95B0769BA8DF}"/>
                </a:ext>
              </a:extLst>
            </p:cNvPr>
            <p:cNvSpPr/>
            <p:nvPr/>
          </p:nvSpPr>
          <p:spPr>
            <a:xfrm>
              <a:off x="5072550" y="953500"/>
              <a:ext cx="93375" cy="157150"/>
            </a:xfrm>
            <a:custGeom>
              <a:avLst/>
              <a:gdLst/>
              <a:ahLst/>
              <a:cxnLst/>
              <a:rect l="l" t="t" r="r" b="b"/>
              <a:pathLst>
                <a:path w="3735" h="6286" extrusionOk="0">
                  <a:moveTo>
                    <a:pt x="3623" y="0"/>
                  </a:moveTo>
                  <a:lnTo>
                    <a:pt x="0" y="6285"/>
                  </a:lnTo>
                  <a:lnTo>
                    <a:pt x="0" y="6285"/>
                  </a:lnTo>
                  <a:lnTo>
                    <a:pt x="555" y="5953"/>
                  </a:lnTo>
                  <a:lnTo>
                    <a:pt x="3734" y="407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8677;p48">
              <a:extLst>
                <a:ext uri="{FF2B5EF4-FFF2-40B4-BE49-F238E27FC236}">
                  <a16:creationId xmlns:a16="http://schemas.microsoft.com/office/drawing/2014/main" id="{4562EBE5-9373-0672-A3B5-D8D34FB0FACC}"/>
                </a:ext>
              </a:extLst>
            </p:cNvPr>
            <p:cNvSpPr/>
            <p:nvPr/>
          </p:nvSpPr>
          <p:spPr>
            <a:xfrm>
              <a:off x="5062375" y="837050"/>
              <a:ext cx="28675" cy="13875"/>
            </a:xfrm>
            <a:custGeom>
              <a:avLst/>
              <a:gdLst/>
              <a:ahLst/>
              <a:cxnLst/>
              <a:rect l="l" t="t" r="r" b="b"/>
              <a:pathLst>
                <a:path w="1147" h="555" extrusionOk="0">
                  <a:moveTo>
                    <a:pt x="629" y="0"/>
                  </a:moveTo>
                  <a:lnTo>
                    <a:pt x="0" y="296"/>
                  </a:lnTo>
                  <a:lnTo>
                    <a:pt x="555" y="555"/>
                  </a:lnTo>
                  <a:lnTo>
                    <a:pt x="1146" y="222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8678;p48">
              <a:extLst>
                <a:ext uri="{FF2B5EF4-FFF2-40B4-BE49-F238E27FC236}">
                  <a16:creationId xmlns:a16="http://schemas.microsoft.com/office/drawing/2014/main" id="{CB1695CC-8984-2D22-4EA7-5F62151A0F41}"/>
                </a:ext>
              </a:extLst>
            </p:cNvPr>
            <p:cNvSpPr/>
            <p:nvPr/>
          </p:nvSpPr>
          <p:spPr>
            <a:xfrm>
              <a:off x="5054050" y="923000"/>
              <a:ext cx="27750" cy="16650"/>
            </a:xfrm>
            <a:custGeom>
              <a:avLst/>
              <a:gdLst/>
              <a:ahLst/>
              <a:cxnLst/>
              <a:rect l="l" t="t" r="r" b="b"/>
              <a:pathLst>
                <a:path w="1110" h="666" extrusionOk="0">
                  <a:moveTo>
                    <a:pt x="518" y="0"/>
                  </a:moveTo>
                  <a:lnTo>
                    <a:pt x="1" y="370"/>
                  </a:lnTo>
                  <a:lnTo>
                    <a:pt x="555" y="666"/>
                  </a:lnTo>
                  <a:lnTo>
                    <a:pt x="1110" y="29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8679;p48">
              <a:extLst>
                <a:ext uri="{FF2B5EF4-FFF2-40B4-BE49-F238E27FC236}">
                  <a16:creationId xmlns:a16="http://schemas.microsoft.com/office/drawing/2014/main" id="{32CAE46F-3A4F-3931-907B-CFADF762B8E2}"/>
                </a:ext>
              </a:extLst>
            </p:cNvPr>
            <p:cNvSpPr/>
            <p:nvPr/>
          </p:nvSpPr>
          <p:spPr>
            <a:xfrm>
              <a:off x="5076225" y="1139275"/>
              <a:ext cx="144225" cy="222775"/>
            </a:xfrm>
            <a:custGeom>
              <a:avLst/>
              <a:gdLst/>
              <a:ahLst/>
              <a:cxnLst/>
              <a:rect l="l" t="t" r="r" b="b"/>
              <a:pathLst>
                <a:path w="5769" h="8911" extrusionOk="0">
                  <a:moveTo>
                    <a:pt x="5214" y="0"/>
                  </a:moveTo>
                  <a:lnTo>
                    <a:pt x="1" y="8615"/>
                  </a:lnTo>
                  <a:lnTo>
                    <a:pt x="555" y="8910"/>
                  </a:lnTo>
                  <a:lnTo>
                    <a:pt x="5768" y="259"/>
                  </a:lnTo>
                  <a:lnTo>
                    <a:pt x="5214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8680;p48">
              <a:extLst>
                <a:ext uri="{FF2B5EF4-FFF2-40B4-BE49-F238E27FC236}">
                  <a16:creationId xmlns:a16="http://schemas.microsoft.com/office/drawing/2014/main" id="{639E554E-281B-1CB1-4E4A-13E0304D0029}"/>
                </a:ext>
              </a:extLst>
            </p:cNvPr>
            <p:cNvSpPr/>
            <p:nvPr/>
          </p:nvSpPr>
          <p:spPr>
            <a:xfrm>
              <a:off x="5090100" y="1145750"/>
              <a:ext cx="134050" cy="216300"/>
            </a:xfrm>
            <a:custGeom>
              <a:avLst/>
              <a:gdLst/>
              <a:ahLst/>
              <a:cxnLst/>
              <a:rect l="l" t="t" r="r" b="b"/>
              <a:pathLst>
                <a:path w="5362" h="8652" extrusionOk="0">
                  <a:moveTo>
                    <a:pt x="5213" y="0"/>
                  </a:moveTo>
                  <a:lnTo>
                    <a:pt x="0" y="8651"/>
                  </a:lnTo>
                  <a:lnTo>
                    <a:pt x="592" y="8356"/>
                  </a:lnTo>
                  <a:lnTo>
                    <a:pt x="5361" y="444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8681;p48">
              <a:extLst>
                <a:ext uri="{FF2B5EF4-FFF2-40B4-BE49-F238E27FC236}">
                  <a16:creationId xmlns:a16="http://schemas.microsoft.com/office/drawing/2014/main" id="{793F8BE8-443D-A105-909E-E2881C4FB1BC}"/>
                </a:ext>
              </a:extLst>
            </p:cNvPr>
            <p:cNvSpPr/>
            <p:nvPr/>
          </p:nvSpPr>
          <p:spPr>
            <a:xfrm>
              <a:off x="4955150" y="1015425"/>
              <a:ext cx="132200" cy="210750"/>
            </a:xfrm>
            <a:custGeom>
              <a:avLst/>
              <a:gdLst/>
              <a:ahLst/>
              <a:cxnLst/>
              <a:rect l="l" t="t" r="r" b="b"/>
              <a:pathLst>
                <a:path w="5288" h="8430" extrusionOk="0">
                  <a:moveTo>
                    <a:pt x="592" y="0"/>
                  </a:moveTo>
                  <a:lnTo>
                    <a:pt x="1" y="259"/>
                  </a:lnTo>
                  <a:lnTo>
                    <a:pt x="4696" y="8430"/>
                  </a:lnTo>
                  <a:lnTo>
                    <a:pt x="5288" y="8060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8682;p48">
              <a:extLst>
                <a:ext uri="{FF2B5EF4-FFF2-40B4-BE49-F238E27FC236}">
                  <a16:creationId xmlns:a16="http://schemas.microsoft.com/office/drawing/2014/main" id="{22765022-6800-F845-A057-AB665891C3EA}"/>
                </a:ext>
              </a:extLst>
            </p:cNvPr>
            <p:cNvSpPr/>
            <p:nvPr/>
          </p:nvSpPr>
          <p:spPr>
            <a:xfrm>
              <a:off x="4952375" y="1021900"/>
              <a:ext cx="120175" cy="204275"/>
            </a:xfrm>
            <a:custGeom>
              <a:avLst/>
              <a:gdLst/>
              <a:ahLst/>
              <a:cxnLst/>
              <a:rect l="l" t="t" r="r" b="b"/>
              <a:pathLst>
                <a:path w="4807" h="8171" extrusionOk="0">
                  <a:moveTo>
                    <a:pt x="112" y="0"/>
                  </a:moveTo>
                  <a:lnTo>
                    <a:pt x="1" y="444"/>
                  </a:lnTo>
                  <a:lnTo>
                    <a:pt x="4252" y="7838"/>
                  </a:lnTo>
                  <a:lnTo>
                    <a:pt x="4807" y="817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8683;p48">
              <a:extLst>
                <a:ext uri="{FF2B5EF4-FFF2-40B4-BE49-F238E27FC236}">
                  <a16:creationId xmlns:a16="http://schemas.microsoft.com/office/drawing/2014/main" id="{D0D10C4C-314E-AFF9-9632-03437A4F11EA}"/>
                </a:ext>
              </a:extLst>
            </p:cNvPr>
            <p:cNvSpPr/>
            <p:nvPr/>
          </p:nvSpPr>
          <p:spPr>
            <a:xfrm>
              <a:off x="4980100" y="915600"/>
              <a:ext cx="102625" cy="166400"/>
            </a:xfrm>
            <a:custGeom>
              <a:avLst/>
              <a:gdLst/>
              <a:ahLst/>
              <a:cxnLst/>
              <a:rect l="l" t="t" r="r" b="b"/>
              <a:pathLst>
                <a:path w="4105" h="6656" extrusionOk="0">
                  <a:moveTo>
                    <a:pt x="555" y="1"/>
                  </a:moveTo>
                  <a:lnTo>
                    <a:pt x="1" y="259"/>
                  </a:lnTo>
                  <a:lnTo>
                    <a:pt x="3698" y="6655"/>
                  </a:lnTo>
                  <a:lnTo>
                    <a:pt x="4105" y="6101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8684;p48">
              <a:extLst>
                <a:ext uri="{FF2B5EF4-FFF2-40B4-BE49-F238E27FC236}">
                  <a16:creationId xmlns:a16="http://schemas.microsoft.com/office/drawing/2014/main" id="{09BCDBBD-F8CC-ADA0-7A0F-A6FEBA8F48FF}"/>
                </a:ext>
              </a:extLst>
            </p:cNvPr>
            <p:cNvSpPr/>
            <p:nvPr/>
          </p:nvSpPr>
          <p:spPr>
            <a:xfrm>
              <a:off x="4978250" y="922075"/>
              <a:ext cx="94300" cy="159925"/>
            </a:xfrm>
            <a:custGeom>
              <a:avLst/>
              <a:gdLst/>
              <a:ahLst/>
              <a:cxnLst/>
              <a:rect l="l" t="t" r="r" b="b"/>
              <a:pathLst>
                <a:path w="3772" h="6397" extrusionOk="0">
                  <a:moveTo>
                    <a:pt x="75" y="0"/>
                  </a:moveTo>
                  <a:lnTo>
                    <a:pt x="1" y="407"/>
                  </a:lnTo>
                  <a:lnTo>
                    <a:pt x="3217" y="6064"/>
                  </a:lnTo>
                  <a:lnTo>
                    <a:pt x="3772" y="639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8685;p48">
              <a:extLst>
                <a:ext uri="{FF2B5EF4-FFF2-40B4-BE49-F238E27FC236}">
                  <a16:creationId xmlns:a16="http://schemas.microsoft.com/office/drawing/2014/main" id="{9B639263-EEC1-49EC-1D07-4C9AFC39C0CA}"/>
                </a:ext>
              </a:extLst>
            </p:cNvPr>
            <p:cNvSpPr/>
            <p:nvPr/>
          </p:nvSpPr>
          <p:spPr>
            <a:xfrm>
              <a:off x="4928350" y="1117100"/>
              <a:ext cx="161775" cy="254200"/>
            </a:xfrm>
            <a:custGeom>
              <a:avLst/>
              <a:gdLst/>
              <a:ahLst/>
              <a:cxnLst/>
              <a:rect l="l" t="t" r="r" b="b"/>
              <a:pathLst>
                <a:path w="6471" h="10168" extrusionOk="0">
                  <a:moveTo>
                    <a:pt x="555" y="0"/>
                  </a:moveTo>
                  <a:lnTo>
                    <a:pt x="1" y="296"/>
                  </a:lnTo>
                  <a:lnTo>
                    <a:pt x="5916" y="10167"/>
                  </a:lnTo>
                  <a:lnTo>
                    <a:pt x="6470" y="979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95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8686;p48">
              <a:extLst>
                <a:ext uri="{FF2B5EF4-FFF2-40B4-BE49-F238E27FC236}">
                  <a16:creationId xmlns:a16="http://schemas.microsoft.com/office/drawing/2014/main" id="{2BA25434-DDE3-7AAD-E030-E41069A36D22}"/>
                </a:ext>
              </a:extLst>
            </p:cNvPr>
            <p:cNvSpPr/>
            <p:nvPr/>
          </p:nvSpPr>
          <p:spPr>
            <a:xfrm>
              <a:off x="4924650" y="1124475"/>
              <a:ext cx="151600" cy="246825"/>
            </a:xfrm>
            <a:custGeom>
              <a:avLst/>
              <a:gdLst/>
              <a:ahLst/>
              <a:cxnLst/>
              <a:rect l="l" t="t" r="r" b="b"/>
              <a:pathLst>
                <a:path w="6064" h="9873" extrusionOk="0">
                  <a:moveTo>
                    <a:pt x="149" y="1"/>
                  </a:moveTo>
                  <a:lnTo>
                    <a:pt x="1" y="408"/>
                  </a:lnTo>
                  <a:lnTo>
                    <a:pt x="5509" y="9502"/>
                  </a:lnTo>
                  <a:lnTo>
                    <a:pt x="6064" y="9872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42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8687;p48">
              <a:extLst>
                <a:ext uri="{FF2B5EF4-FFF2-40B4-BE49-F238E27FC236}">
                  <a16:creationId xmlns:a16="http://schemas.microsoft.com/office/drawing/2014/main" id="{AC9AC540-D97B-34E6-AE3E-7A65EF5F593B}"/>
                </a:ext>
              </a:extLst>
            </p:cNvPr>
            <p:cNvSpPr/>
            <p:nvPr/>
          </p:nvSpPr>
          <p:spPr>
            <a:xfrm>
              <a:off x="5054050" y="932250"/>
              <a:ext cx="22200" cy="439050"/>
            </a:xfrm>
            <a:custGeom>
              <a:avLst/>
              <a:gdLst/>
              <a:ahLst/>
              <a:cxnLst/>
              <a:rect l="l" t="t" r="r" b="b"/>
              <a:pathLst>
                <a:path w="888" h="17562" extrusionOk="0">
                  <a:moveTo>
                    <a:pt x="1" y="0"/>
                  </a:moveTo>
                  <a:lnTo>
                    <a:pt x="296" y="17265"/>
                  </a:lnTo>
                  <a:lnTo>
                    <a:pt x="888" y="17561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8688;p48">
              <a:extLst>
                <a:ext uri="{FF2B5EF4-FFF2-40B4-BE49-F238E27FC236}">
                  <a16:creationId xmlns:a16="http://schemas.microsoft.com/office/drawing/2014/main" id="{06073B15-2A2C-EC00-1891-CC940603DC81}"/>
                </a:ext>
              </a:extLst>
            </p:cNvPr>
            <p:cNvSpPr/>
            <p:nvPr/>
          </p:nvSpPr>
          <p:spPr>
            <a:xfrm>
              <a:off x="5067925" y="930400"/>
              <a:ext cx="22200" cy="440900"/>
            </a:xfrm>
            <a:custGeom>
              <a:avLst/>
              <a:gdLst/>
              <a:ahLst/>
              <a:cxnLst/>
              <a:rect l="l" t="t" r="r" b="b"/>
              <a:pathLst>
                <a:path w="888" h="17636" extrusionOk="0">
                  <a:moveTo>
                    <a:pt x="555" y="0"/>
                  </a:moveTo>
                  <a:lnTo>
                    <a:pt x="0" y="370"/>
                  </a:lnTo>
                  <a:lnTo>
                    <a:pt x="333" y="17635"/>
                  </a:lnTo>
                  <a:lnTo>
                    <a:pt x="887" y="17339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3F3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8689;p48">
              <a:extLst>
                <a:ext uri="{FF2B5EF4-FFF2-40B4-BE49-F238E27FC236}">
                  <a16:creationId xmlns:a16="http://schemas.microsoft.com/office/drawing/2014/main" id="{C5A48354-DCF8-D7E0-A5D6-662F7D2BB4CA}"/>
                </a:ext>
              </a:extLst>
            </p:cNvPr>
            <p:cNvSpPr/>
            <p:nvPr/>
          </p:nvSpPr>
          <p:spPr>
            <a:xfrm>
              <a:off x="4970875" y="832425"/>
              <a:ext cx="204275" cy="117400"/>
            </a:xfrm>
            <a:custGeom>
              <a:avLst/>
              <a:gdLst/>
              <a:ahLst/>
              <a:cxnLst/>
              <a:rect l="l" t="t" r="r" b="b"/>
              <a:pathLst>
                <a:path w="8171" h="4696" extrusionOk="0">
                  <a:moveTo>
                    <a:pt x="4104" y="0"/>
                  </a:moveTo>
                  <a:lnTo>
                    <a:pt x="296" y="2218"/>
                  </a:lnTo>
                  <a:lnTo>
                    <a:pt x="0" y="2071"/>
                  </a:lnTo>
                  <a:lnTo>
                    <a:pt x="0" y="2329"/>
                  </a:lnTo>
                  <a:lnTo>
                    <a:pt x="4104" y="4695"/>
                  </a:lnTo>
                  <a:lnTo>
                    <a:pt x="8171" y="2329"/>
                  </a:lnTo>
                  <a:lnTo>
                    <a:pt x="8171" y="2071"/>
                  </a:lnTo>
                  <a:lnTo>
                    <a:pt x="7912" y="2218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86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8690;p48">
              <a:extLst>
                <a:ext uri="{FF2B5EF4-FFF2-40B4-BE49-F238E27FC236}">
                  <a16:creationId xmlns:a16="http://schemas.microsoft.com/office/drawing/2014/main" id="{7F8E9D7A-BA90-46BB-68E3-7834FDBB8758}"/>
                </a:ext>
              </a:extLst>
            </p:cNvPr>
            <p:cNvSpPr/>
            <p:nvPr/>
          </p:nvSpPr>
          <p:spPr>
            <a:xfrm>
              <a:off x="4970875" y="824100"/>
              <a:ext cx="204275" cy="119250"/>
            </a:xfrm>
            <a:custGeom>
              <a:avLst/>
              <a:gdLst/>
              <a:ahLst/>
              <a:cxnLst/>
              <a:rect l="l" t="t" r="r" b="b"/>
              <a:pathLst>
                <a:path w="8171" h="4770" extrusionOk="0">
                  <a:moveTo>
                    <a:pt x="4104" y="0"/>
                  </a:moveTo>
                  <a:lnTo>
                    <a:pt x="0" y="2404"/>
                  </a:lnTo>
                  <a:lnTo>
                    <a:pt x="4104" y="4770"/>
                  </a:lnTo>
                  <a:lnTo>
                    <a:pt x="8171" y="2404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0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8691;p48">
              <a:extLst>
                <a:ext uri="{FF2B5EF4-FFF2-40B4-BE49-F238E27FC236}">
                  <a16:creationId xmlns:a16="http://schemas.microsoft.com/office/drawing/2014/main" id="{6CA00D2D-F6AE-0E0C-8D73-CA6F2B0EBDFC}"/>
                </a:ext>
              </a:extLst>
            </p:cNvPr>
            <p:cNvSpPr/>
            <p:nvPr/>
          </p:nvSpPr>
          <p:spPr>
            <a:xfrm>
              <a:off x="4992125" y="837050"/>
              <a:ext cx="141450" cy="81350"/>
            </a:xfrm>
            <a:custGeom>
              <a:avLst/>
              <a:gdLst/>
              <a:ahLst/>
              <a:cxnLst/>
              <a:rect l="l" t="t" r="r" b="b"/>
              <a:pathLst>
                <a:path w="5658" h="3254" extrusionOk="0">
                  <a:moveTo>
                    <a:pt x="2404" y="0"/>
                  </a:moveTo>
                  <a:lnTo>
                    <a:pt x="1" y="1405"/>
                  </a:lnTo>
                  <a:lnTo>
                    <a:pt x="3254" y="3253"/>
                  </a:lnTo>
                  <a:lnTo>
                    <a:pt x="5657" y="1886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C5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8692;p48">
              <a:extLst>
                <a:ext uri="{FF2B5EF4-FFF2-40B4-BE49-F238E27FC236}">
                  <a16:creationId xmlns:a16="http://schemas.microsoft.com/office/drawing/2014/main" id="{5FA6EB41-E8EA-2729-E0D7-6DFA79806139}"/>
                </a:ext>
              </a:extLst>
            </p:cNvPr>
            <p:cNvSpPr/>
            <p:nvPr/>
          </p:nvSpPr>
          <p:spPr>
            <a:xfrm>
              <a:off x="5015225" y="847200"/>
              <a:ext cx="69350" cy="41625"/>
            </a:xfrm>
            <a:custGeom>
              <a:avLst/>
              <a:gdLst/>
              <a:ahLst/>
              <a:cxnLst/>
              <a:rect l="l" t="t" r="r" b="b"/>
              <a:pathLst>
                <a:path w="2774" h="1665" extrusionOk="0">
                  <a:moveTo>
                    <a:pt x="740" y="1"/>
                  </a:moveTo>
                  <a:lnTo>
                    <a:pt x="1" y="444"/>
                  </a:lnTo>
                  <a:lnTo>
                    <a:pt x="2108" y="1664"/>
                  </a:lnTo>
                  <a:lnTo>
                    <a:pt x="2774" y="118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A43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8693;p48">
              <a:extLst>
                <a:ext uri="{FF2B5EF4-FFF2-40B4-BE49-F238E27FC236}">
                  <a16:creationId xmlns:a16="http://schemas.microsoft.com/office/drawing/2014/main" id="{08801D3F-5B1D-ABB2-3DC1-A954DC853A1A}"/>
                </a:ext>
              </a:extLst>
            </p:cNvPr>
            <p:cNvSpPr/>
            <p:nvPr/>
          </p:nvSpPr>
          <p:spPr>
            <a:xfrm>
              <a:off x="5057750" y="807450"/>
              <a:ext cx="31450" cy="84150"/>
            </a:xfrm>
            <a:custGeom>
              <a:avLst/>
              <a:gdLst/>
              <a:ahLst/>
              <a:cxnLst/>
              <a:rect l="l" t="t" r="r" b="b"/>
              <a:pathLst>
                <a:path w="1258" h="3366" extrusionOk="0">
                  <a:moveTo>
                    <a:pt x="1073" y="3254"/>
                  </a:moveTo>
                  <a:cubicBezTo>
                    <a:pt x="888" y="3328"/>
                    <a:pt x="629" y="3365"/>
                    <a:pt x="444" y="3328"/>
                  </a:cubicBezTo>
                  <a:cubicBezTo>
                    <a:pt x="370" y="3328"/>
                    <a:pt x="259" y="3291"/>
                    <a:pt x="185" y="3254"/>
                  </a:cubicBezTo>
                  <a:cubicBezTo>
                    <a:pt x="37" y="3143"/>
                    <a:pt x="0" y="3070"/>
                    <a:pt x="0" y="2959"/>
                  </a:cubicBezTo>
                  <a:lnTo>
                    <a:pt x="0" y="2959"/>
                  </a:lnTo>
                  <a:lnTo>
                    <a:pt x="0" y="1"/>
                  </a:lnTo>
                  <a:lnTo>
                    <a:pt x="1257" y="334"/>
                  </a:lnTo>
                  <a:lnTo>
                    <a:pt x="1257" y="2959"/>
                  </a:lnTo>
                  <a:cubicBezTo>
                    <a:pt x="1257" y="3070"/>
                    <a:pt x="1184" y="3143"/>
                    <a:pt x="1073" y="3254"/>
                  </a:cubicBezTo>
                  <a:close/>
                </a:path>
              </a:pathLst>
            </a:custGeom>
            <a:solidFill>
              <a:srgbClr val="E47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8694;p48">
              <a:extLst>
                <a:ext uri="{FF2B5EF4-FFF2-40B4-BE49-F238E27FC236}">
                  <a16:creationId xmlns:a16="http://schemas.microsoft.com/office/drawing/2014/main" id="{2E8A9AD5-F4D9-25E7-3F32-C8408B2B1343}"/>
                </a:ext>
              </a:extLst>
            </p:cNvPr>
            <p:cNvSpPr/>
            <p:nvPr/>
          </p:nvSpPr>
          <p:spPr>
            <a:xfrm>
              <a:off x="5073450" y="884175"/>
              <a:ext cx="101700" cy="65650"/>
            </a:xfrm>
            <a:custGeom>
              <a:avLst/>
              <a:gdLst/>
              <a:ahLst/>
              <a:cxnLst/>
              <a:rect l="l" t="t" r="r" b="b"/>
              <a:pathLst>
                <a:path w="4068" h="2626" extrusionOk="0">
                  <a:moveTo>
                    <a:pt x="4068" y="1"/>
                  </a:moveTo>
                  <a:lnTo>
                    <a:pt x="1" y="2367"/>
                  </a:lnTo>
                  <a:lnTo>
                    <a:pt x="1" y="2625"/>
                  </a:lnTo>
                  <a:lnTo>
                    <a:pt x="4068" y="259"/>
                  </a:lnTo>
                  <a:lnTo>
                    <a:pt x="4068" y="1"/>
                  </a:lnTo>
                  <a:close/>
                </a:path>
              </a:pathLst>
            </a:custGeom>
            <a:solidFill>
              <a:srgbClr val="C94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8695;p48">
              <a:extLst>
                <a:ext uri="{FF2B5EF4-FFF2-40B4-BE49-F238E27FC236}">
                  <a16:creationId xmlns:a16="http://schemas.microsoft.com/office/drawing/2014/main" id="{E80013CE-B06A-8D00-E2C8-A41B9725A5C3}"/>
                </a:ext>
              </a:extLst>
            </p:cNvPr>
            <p:cNvSpPr/>
            <p:nvPr/>
          </p:nvSpPr>
          <p:spPr>
            <a:xfrm>
              <a:off x="5084550" y="806525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1" y="1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8696;p48">
              <a:extLst>
                <a:ext uri="{FF2B5EF4-FFF2-40B4-BE49-F238E27FC236}">
                  <a16:creationId xmlns:a16="http://schemas.microsoft.com/office/drawing/2014/main" id="{74D20AFD-5452-7660-2802-32A7899ABB80}"/>
                </a:ext>
              </a:extLst>
            </p:cNvPr>
            <p:cNvSpPr/>
            <p:nvPr/>
          </p:nvSpPr>
          <p:spPr>
            <a:xfrm>
              <a:off x="5085475" y="8056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38" y="37"/>
                  </a:lnTo>
                  <a:lnTo>
                    <a:pt x="1" y="1146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8697;p48">
              <a:extLst>
                <a:ext uri="{FF2B5EF4-FFF2-40B4-BE49-F238E27FC236}">
                  <a16:creationId xmlns:a16="http://schemas.microsoft.com/office/drawing/2014/main" id="{A6CA6EF2-01B7-F639-DB59-A726B8501F46}"/>
                </a:ext>
              </a:extLst>
            </p:cNvPr>
            <p:cNvSpPr/>
            <p:nvPr/>
          </p:nvSpPr>
          <p:spPr>
            <a:xfrm>
              <a:off x="5073450" y="7982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74"/>
                  </a:lnTo>
                  <a:lnTo>
                    <a:pt x="1" y="1109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8698;p48">
              <a:extLst>
                <a:ext uri="{FF2B5EF4-FFF2-40B4-BE49-F238E27FC236}">
                  <a16:creationId xmlns:a16="http://schemas.microsoft.com/office/drawing/2014/main" id="{16776E33-FE06-7691-BADE-78A21A2A554F}"/>
                </a:ext>
              </a:extLst>
            </p:cNvPr>
            <p:cNvSpPr/>
            <p:nvPr/>
          </p:nvSpPr>
          <p:spPr>
            <a:xfrm>
              <a:off x="5071625" y="798225"/>
              <a:ext cx="1850" cy="27750"/>
            </a:xfrm>
            <a:custGeom>
              <a:avLst/>
              <a:gdLst/>
              <a:ahLst/>
              <a:cxnLst/>
              <a:rect l="l" t="t" r="r" b="b"/>
              <a:pathLst>
                <a:path w="74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8699;p48">
              <a:extLst>
                <a:ext uri="{FF2B5EF4-FFF2-40B4-BE49-F238E27FC236}">
                  <a16:creationId xmlns:a16="http://schemas.microsoft.com/office/drawing/2014/main" id="{E8F68F98-C306-AEC9-AD65-39FB5D1312A4}"/>
                </a:ext>
              </a:extLst>
            </p:cNvPr>
            <p:cNvSpPr/>
            <p:nvPr/>
          </p:nvSpPr>
          <p:spPr>
            <a:xfrm>
              <a:off x="5071625" y="797300"/>
              <a:ext cx="15725" cy="9250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74" y="0"/>
                  </a:moveTo>
                  <a:lnTo>
                    <a:pt x="0" y="37"/>
                  </a:lnTo>
                  <a:lnTo>
                    <a:pt x="592" y="370"/>
                  </a:lnTo>
                  <a:lnTo>
                    <a:pt x="629" y="3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8700;p48">
              <a:extLst>
                <a:ext uri="{FF2B5EF4-FFF2-40B4-BE49-F238E27FC236}">
                  <a16:creationId xmlns:a16="http://schemas.microsoft.com/office/drawing/2014/main" id="{96B5D3E8-EC7B-6054-AAB7-A2DE451E80BE}"/>
                </a:ext>
              </a:extLst>
            </p:cNvPr>
            <p:cNvSpPr/>
            <p:nvPr/>
          </p:nvSpPr>
          <p:spPr>
            <a:xfrm>
              <a:off x="5071625" y="798225"/>
              <a:ext cx="14800" cy="9250"/>
            </a:xfrm>
            <a:custGeom>
              <a:avLst/>
              <a:gdLst/>
              <a:ahLst/>
              <a:cxnLst/>
              <a:rect l="l" t="t" r="r" b="b"/>
              <a:pathLst>
                <a:path w="592" h="370" extrusionOk="0">
                  <a:moveTo>
                    <a:pt x="0" y="0"/>
                  </a:moveTo>
                  <a:lnTo>
                    <a:pt x="0" y="74"/>
                  </a:lnTo>
                  <a:lnTo>
                    <a:pt x="592" y="370"/>
                  </a:lnTo>
                  <a:lnTo>
                    <a:pt x="592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8701;p48">
              <a:extLst>
                <a:ext uri="{FF2B5EF4-FFF2-40B4-BE49-F238E27FC236}">
                  <a16:creationId xmlns:a16="http://schemas.microsoft.com/office/drawing/2014/main" id="{6BC6238A-0BE6-76DB-647B-EB6D5F9AC920}"/>
                </a:ext>
              </a:extLst>
            </p:cNvPr>
            <p:cNvSpPr/>
            <p:nvPr/>
          </p:nvSpPr>
          <p:spPr>
            <a:xfrm>
              <a:off x="5096575" y="8148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1"/>
                  </a:moveTo>
                  <a:lnTo>
                    <a:pt x="0" y="999"/>
                  </a:lnTo>
                  <a:lnTo>
                    <a:pt x="74" y="1073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8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8702;p48">
              <a:extLst>
                <a:ext uri="{FF2B5EF4-FFF2-40B4-BE49-F238E27FC236}">
                  <a16:creationId xmlns:a16="http://schemas.microsoft.com/office/drawing/2014/main" id="{EB5880AB-995E-3C98-9DE9-179412A7DE09}"/>
                </a:ext>
              </a:extLst>
            </p:cNvPr>
            <p:cNvSpPr/>
            <p:nvPr/>
          </p:nvSpPr>
          <p:spPr>
            <a:xfrm>
              <a:off x="5098425" y="812075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74" y="1"/>
                  </a:moveTo>
                  <a:lnTo>
                    <a:pt x="0" y="75"/>
                  </a:lnTo>
                  <a:lnTo>
                    <a:pt x="0" y="1184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8703;p48">
              <a:extLst>
                <a:ext uri="{FF2B5EF4-FFF2-40B4-BE49-F238E27FC236}">
                  <a16:creationId xmlns:a16="http://schemas.microsoft.com/office/drawing/2014/main" id="{A2D48945-F8D5-C836-3D7E-0ACB724F3A71}"/>
                </a:ext>
              </a:extLst>
            </p:cNvPr>
            <p:cNvSpPr/>
            <p:nvPr/>
          </p:nvSpPr>
          <p:spPr>
            <a:xfrm>
              <a:off x="5086400" y="80652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07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8704;p48">
              <a:extLst>
                <a:ext uri="{FF2B5EF4-FFF2-40B4-BE49-F238E27FC236}">
                  <a16:creationId xmlns:a16="http://schemas.microsoft.com/office/drawing/2014/main" id="{4151AF6C-6201-F9D3-7390-EED3E0905209}"/>
                </a:ext>
              </a:extLst>
            </p:cNvPr>
            <p:cNvSpPr/>
            <p:nvPr/>
          </p:nvSpPr>
          <p:spPr>
            <a:xfrm>
              <a:off x="5084550" y="8056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75" y="1146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8705;p48">
              <a:extLst>
                <a:ext uri="{FF2B5EF4-FFF2-40B4-BE49-F238E27FC236}">
                  <a16:creationId xmlns:a16="http://schemas.microsoft.com/office/drawing/2014/main" id="{8AB7CF7B-912E-BE2E-FBEF-3CD9F31B9DF1}"/>
                </a:ext>
              </a:extLst>
            </p:cNvPr>
            <p:cNvSpPr/>
            <p:nvPr/>
          </p:nvSpPr>
          <p:spPr>
            <a:xfrm>
              <a:off x="5084550" y="8047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75" y="0"/>
                  </a:moveTo>
                  <a:lnTo>
                    <a:pt x="1" y="37"/>
                  </a:lnTo>
                  <a:lnTo>
                    <a:pt x="555" y="370"/>
                  </a:lnTo>
                  <a:lnTo>
                    <a:pt x="629" y="29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8706;p48">
              <a:extLst>
                <a:ext uri="{FF2B5EF4-FFF2-40B4-BE49-F238E27FC236}">
                  <a16:creationId xmlns:a16="http://schemas.microsoft.com/office/drawing/2014/main" id="{6A5F5C5A-C3FF-9258-6692-F53B7AAF43B5}"/>
                </a:ext>
              </a:extLst>
            </p:cNvPr>
            <p:cNvSpPr/>
            <p:nvPr/>
          </p:nvSpPr>
          <p:spPr>
            <a:xfrm>
              <a:off x="5084550" y="805625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1" y="0"/>
                  </a:moveTo>
                  <a:lnTo>
                    <a:pt x="1" y="74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8707;p48">
              <a:extLst>
                <a:ext uri="{FF2B5EF4-FFF2-40B4-BE49-F238E27FC236}">
                  <a16:creationId xmlns:a16="http://schemas.microsoft.com/office/drawing/2014/main" id="{F0880139-6344-17A8-D7AE-F4BA7E79C2B6}"/>
                </a:ext>
              </a:extLst>
            </p:cNvPr>
            <p:cNvSpPr/>
            <p:nvPr/>
          </p:nvSpPr>
          <p:spPr>
            <a:xfrm>
              <a:off x="5109500" y="82132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1"/>
                  </a:moveTo>
                  <a:lnTo>
                    <a:pt x="1" y="1036"/>
                  </a:lnTo>
                  <a:lnTo>
                    <a:pt x="38" y="1073"/>
                  </a:lnTo>
                  <a:lnTo>
                    <a:pt x="38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8708;p48">
              <a:extLst>
                <a:ext uri="{FF2B5EF4-FFF2-40B4-BE49-F238E27FC236}">
                  <a16:creationId xmlns:a16="http://schemas.microsoft.com/office/drawing/2014/main" id="{43B3CD82-1A78-C754-7AB3-C1EAB16A3E05}"/>
                </a:ext>
              </a:extLst>
            </p:cNvPr>
            <p:cNvSpPr/>
            <p:nvPr/>
          </p:nvSpPr>
          <p:spPr>
            <a:xfrm>
              <a:off x="5110425" y="81947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112" y="111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8709;p48">
              <a:extLst>
                <a:ext uri="{FF2B5EF4-FFF2-40B4-BE49-F238E27FC236}">
                  <a16:creationId xmlns:a16="http://schemas.microsoft.com/office/drawing/2014/main" id="{3A79B735-978C-2CE8-ECEE-E66BCF6E3229}"/>
                </a:ext>
              </a:extLst>
            </p:cNvPr>
            <p:cNvSpPr/>
            <p:nvPr/>
          </p:nvSpPr>
          <p:spPr>
            <a:xfrm>
              <a:off x="5099350" y="8139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37" y="10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8710;p48">
              <a:extLst>
                <a:ext uri="{FF2B5EF4-FFF2-40B4-BE49-F238E27FC236}">
                  <a16:creationId xmlns:a16="http://schemas.microsoft.com/office/drawing/2014/main" id="{CEF0224E-752C-D5EA-2838-62A06D91EED5}"/>
                </a:ext>
              </a:extLst>
            </p:cNvPr>
            <p:cNvSpPr/>
            <p:nvPr/>
          </p:nvSpPr>
          <p:spPr>
            <a:xfrm>
              <a:off x="5096575" y="812075"/>
              <a:ext cx="2800" cy="29600"/>
            </a:xfrm>
            <a:custGeom>
              <a:avLst/>
              <a:gdLst/>
              <a:ahLst/>
              <a:cxnLst/>
              <a:rect l="l" t="t" r="r" b="b"/>
              <a:pathLst>
                <a:path w="112" h="1184" extrusionOk="0">
                  <a:moveTo>
                    <a:pt x="0" y="1"/>
                  </a:moveTo>
                  <a:lnTo>
                    <a:pt x="0" y="1110"/>
                  </a:lnTo>
                  <a:lnTo>
                    <a:pt x="111" y="1184"/>
                  </a:lnTo>
                  <a:lnTo>
                    <a:pt x="11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8711;p48">
              <a:extLst>
                <a:ext uri="{FF2B5EF4-FFF2-40B4-BE49-F238E27FC236}">
                  <a16:creationId xmlns:a16="http://schemas.microsoft.com/office/drawing/2014/main" id="{1C157D1B-7F50-01D3-0B5D-5746F050BA93}"/>
                </a:ext>
              </a:extLst>
            </p:cNvPr>
            <p:cNvSpPr/>
            <p:nvPr/>
          </p:nvSpPr>
          <p:spPr>
            <a:xfrm>
              <a:off x="5096575" y="812075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0" y="1"/>
                  </a:moveTo>
                  <a:lnTo>
                    <a:pt x="555" y="334"/>
                  </a:lnTo>
                  <a:lnTo>
                    <a:pt x="666" y="29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8712;p48">
              <a:extLst>
                <a:ext uri="{FF2B5EF4-FFF2-40B4-BE49-F238E27FC236}">
                  <a16:creationId xmlns:a16="http://schemas.microsoft.com/office/drawing/2014/main" id="{AA133CC2-2C3F-A87B-AE68-05E79AABF84C}"/>
                </a:ext>
              </a:extLst>
            </p:cNvPr>
            <p:cNvSpPr/>
            <p:nvPr/>
          </p:nvSpPr>
          <p:spPr>
            <a:xfrm>
              <a:off x="5096575" y="812075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0" y="1"/>
                  </a:moveTo>
                  <a:lnTo>
                    <a:pt x="0" y="112"/>
                  </a:lnTo>
                  <a:lnTo>
                    <a:pt x="555" y="444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8713;p48">
              <a:extLst>
                <a:ext uri="{FF2B5EF4-FFF2-40B4-BE49-F238E27FC236}">
                  <a16:creationId xmlns:a16="http://schemas.microsoft.com/office/drawing/2014/main" id="{54AE7AB5-1666-71C9-293E-11F0DF8644BD}"/>
                </a:ext>
              </a:extLst>
            </p:cNvPr>
            <p:cNvSpPr/>
            <p:nvPr/>
          </p:nvSpPr>
          <p:spPr>
            <a:xfrm>
              <a:off x="5122450" y="82872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0" y="0"/>
                  </a:moveTo>
                  <a:lnTo>
                    <a:pt x="0" y="998"/>
                  </a:lnTo>
                  <a:lnTo>
                    <a:pt x="37" y="1072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8714;p48">
              <a:extLst>
                <a:ext uri="{FF2B5EF4-FFF2-40B4-BE49-F238E27FC236}">
                  <a16:creationId xmlns:a16="http://schemas.microsoft.com/office/drawing/2014/main" id="{4A197074-A69C-6FFC-13B8-B5016438B17C}"/>
                </a:ext>
              </a:extLst>
            </p:cNvPr>
            <p:cNvSpPr/>
            <p:nvPr/>
          </p:nvSpPr>
          <p:spPr>
            <a:xfrm>
              <a:off x="5123375" y="8278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8715;p48">
              <a:extLst>
                <a:ext uri="{FF2B5EF4-FFF2-40B4-BE49-F238E27FC236}">
                  <a16:creationId xmlns:a16="http://schemas.microsoft.com/office/drawing/2014/main" id="{408556B3-D712-B3C3-500A-2D6CAFF4BF44}"/>
                </a:ext>
              </a:extLst>
            </p:cNvPr>
            <p:cNvSpPr/>
            <p:nvPr/>
          </p:nvSpPr>
          <p:spPr>
            <a:xfrm>
              <a:off x="5112275" y="8204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38" y="107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8716;p48">
              <a:extLst>
                <a:ext uri="{FF2B5EF4-FFF2-40B4-BE49-F238E27FC236}">
                  <a16:creationId xmlns:a16="http://schemas.microsoft.com/office/drawing/2014/main" id="{810FC440-D2D7-A5B3-832F-5CAFE2527DD9}"/>
                </a:ext>
              </a:extLst>
            </p:cNvPr>
            <p:cNvSpPr/>
            <p:nvPr/>
          </p:nvSpPr>
          <p:spPr>
            <a:xfrm>
              <a:off x="5109500" y="8204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112" y="1110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8717;p48">
              <a:extLst>
                <a:ext uri="{FF2B5EF4-FFF2-40B4-BE49-F238E27FC236}">
                  <a16:creationId xmlns:a16="http://schemas.microsoft.com/office/drawing/2014/main" id="{069173AD-76DC-8559-6412-143D431AF91C}"/>
                </a:ext>
              </a:extLst>
            </p:cNvPr>
            <p:cNvSpPr/>
            <p:nvPr/>
          </p:nvSpPr>
          <p:spPr>
            <a:xfrm>
              <a:off x="5109500" y="819475"/>
              <a:ext cx="16675" cy="835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38" y="1"/>
                  </a:moveTo>
                  <a:lnTo>
                    <a:pt x="1" y="38"/>
                  </a:lnTo>
                  <a:lnTo>
                    <a:pt x="555" y="333"/>
                  </a:lnTo>
                  <a:lnTo>
                    <a:pt x="666" y="33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8718;p48">
              <a:extLst>
                <a:ext uri="{FF2B5EF4-FFF2-40B4-BE49-F238E27FC236}">
                  <a16:creationId xmlns:a16="http://schemas.microsoft.com/office/drawing/2014/main" id="{6B689F8E-345F-63BB-A900-670397FE1E21}"/>
                </a:ext>
              </a:extLst>
            </p:cNvPr>
            <p:cNvSpPr/>
            <p:nvPr/>
          </p:nvSpPr>
          <p:spPr>
            <a:xfrm>
              <a:off x="5109500" y="820400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1"/>
                  </a:moveTo>
                  <a:lnTo>
                    <a:pt x="1" y="38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8719;p48">
              <a:extLst>
                <a:ext uri="{FF2B5EF4-FFF2-40B4-BE49-F238E27FC236}">
                  <a16:creationId xmlns:a16="http://schemas.microsoft.com/office/drawing/2014/main" id="{66BF6220-3B71-F942-705D-196516DA3BF2}"/>
                </a:ext>
              </a:extLst>
            </p:cNvPr>
            <p:cNvSpPr/>
            <p:nvPr/>
          </p:nvSpPr>
          <p:spPr>
            <a:xfrm>
              <a:off x="5133550" y="835200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111" y="1109"/>
                  </a:lnTo>
                  <a:lnTo>
                    <a:pt x="111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8720;p48">
              <a:extLst>
                <a:ext uri="{FF2B5EF4-FFF2-40B4-BE49-F238E27FC236}">
                  <a16:creationId xmlns:a16="http://schemas.microsoft.com/office/drawing/2014/main" id="{9621F13F-B38F-A7F9-8B62-D6543EBC08D2}"/>
                </a:ext>
              </a:extLst>
            </p:cNvPr>
            <p:cNvSpPr/>
            <p:nvPr/>
          </p:nvSpPr>
          <p:spPr>
            <a:xfrm>
              <a:off x="5136300" y="8342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8721;p48">
              <a:extLst>
                <a:ext uri="{FF2B5EF4-FFF2-40B4-BE49-F238E27FC236}">
                  <a16:creationId xmlns:a16="http://schemas.microsoft.com/office/drawing/2014/main" id="{CE9CD41F-1805-E53F-AE71-2E0DECE9D2C6}"/>
                </a:ext>
              </a:extLst>
            </p:cNvPr>
            <p:cNvSpPr/>
            <p:nvPr/>
          </p:nvSpPr>
          <p:spPr>
            <a:xfrm>
              <a:off x="5123375" y="8287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07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8722;p48">
              <a:extLst>
                <a:ext uri="{FF2B5EF4-FFF2-40B4-BE49-F238E27FC236}">
                  <a16:creationId xmlns:a16="http://schemas.microsoft.com/office/drawing/2014/main" id="{7931BFEA-7B6C-C89A-CCAF-37AE62DAAF99}"/>
                </a:ext>
              </a:extLst>
            </p:cNvPr>
            <p:cNvSpPr/>
            <p:nvPr/>
          </p:nvSpPr>
          <p:spPr>
            <a:xfrm>
              <a:off x="5122450" y="8278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8723;p48">
              <a:extLst>
                <a:ext uri="{FF2B5EF4-FFF2-40B4-BE49-F238E27FC236}">
                  <a16:creationId xmlns:a16="http://schemas.microsoft.com/office/drawing/2014/main" id="{CC4185C5-7DB2-9604-B065-CFD5E8462C16}"/>
                </a:ext>
              </a:extLst>
            </p:cNvPr>
            <p:cNvSpPr/>
            <p:nvPr/>
          </p:nvSpPr>
          <p:spPr>
            <a:xfrm>
              <a:off x="5122450" y="8259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37" y="0"/>
                  </a:moveTo>
                  <a:lnTo>
                    <a:pt x="0" y="74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8724;p48">
              <a:extLst>
                <a:ext uri="{FF2B5EF4-FFF2-40B4-BE49-F238E27FC236}">
                  <a16:creationId xmlns:a16="http://schemas.microsoft.com/office/drawing/2014/main" id="{06F85DD5-D6BB-F77B-FF10-E8592A4917CC}"/>
                </a:ext>
              </a:extLst>
            </p:cNvPr>
            <p:cNvSpPr/>
            <p:nvPr/>
          </p:nvSpPr>
          <p:spPr>
            <a:xfrm>
              <a:off x="5122450" y="82780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8725;p48">
              <a:extLst>
                <a:ext uri="{FF2B5EF4-FFF2-40B4-BE49-F238E27FC236}">
                  <a16:creationId xmlns:a16="http://schemas.microsoft.com/office/drawing/2014/main" id="{F3A516B8-89A5-5A8F-C950-C15BB22527C3}"/>
                </a:ext>
              </a:extLst>
            </p:cNvPr>
            <p:cNvSpPr/>
            <p:nvPr/>
          </p:nvSpPr>
          <p:spPr>
            <a:xfrm>
              <a:off x="5146475" y="8435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1"/>
                  </a:moveTo>
                  <a:lnTo>
                    <a:pt x="1" y="1036"/>
                  </a:lnTo>
                  <a:lnTo>
                    <a:pt x="112" y="1073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9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8726;p48">
              <a:extLst>
                <a:ext uri="{FF2B5EF4-FFF2-40B4-BE49-F238E27FC236}">
                  <a16:creationId xmlns:a16="http://schemas.microsoft.com/office/drawing/2014/main" id="{D85209D4-2AE3-F671-3AF2-FEC6B7B9F531}"/>
                </a:ext>
              </a:extLst>
            </p:cNvPr>
            <p:cNvSpPr/>
            <p:nvPr/>
          </p:nvSpPr>
          <p:spPr>
            <a:xfrm>
              <a:off x="5149250" y="8416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8727;p48">
              <a:extLst>
                <a:ext uri="{FF2B5EF4-FFF2-40B4-BE49-F238E27FC236}">
                  <a16:creationId xmlns:a16="http://schemas.microsoft.com/office/drawing/2014/main" id="{5D81AF0F-62EA-B739-8467-ABEFDE0A9D75}"/>
                </a:ext>
              </a:extLst>
            </p:cNvPr>
            <p:cNvSpPr/>
            <p:nvPr/>
          </p:nvSpPr>
          <p:spPr>
            <a:xfrm>
              <a:off x="5136300" y="8352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74"/>
                  </a:lnTo>
                  <a:lnTo>
                    <a:pt x="1" y="1109"/>
                  </a:lnTo>
                  <a:lnTo>
                    <a:pt x="75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8728;p48">
              <a:extLst>
                <a:ext uri="{FF2B5EF4-FFF2-40B4-BE49-F238E27FC236}">
                  <a16:creationId xmlns:a16="http://schemas.microsoft.com/office/drawing/2014/main" id="{2BF7081C-9E09-6036-5DF9-F1C2DB8DB2DF}"/>
                </a:ext>
              </a:extLst>
            </p:cNvPr>
            <p:cNvSpPr/>
            <p:nvPr/>
          </p:nvSpPr>
          <p:spPr>
            <a:xfrm>
              <a:off x="5135400" y="834275"/>
              <a:ext cx="925" cy="28675"/>
            </a:xfrm>
            <a:custGeom>
              <a:avLst/>
              <a:gdLst/>
              <a:ahLst/>
              <a:cxnLst/>
              <a:rect l="l" t="t" r="r" b="b"/>
              <a:pathLst>
                <a:path w="37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8729;p48">
              <a:extLst>
                <a:ext uri="{FF2B5EF4-FFF2-40B4-BE49-F238E27FC236}">
                  <a16:creationId xmlns:a16="http://schemas.microsoft.com/office/drawing/2014/main" id="{534C96FE-D626-CD39-3076-7BC6C7D1595A}"/>
                </a:ext>
              </a:extLst>
            </p:cNvPr>
            <p:cNvSpPr/>
            <p:nvPr/>
          </p:nvSpPr>
          <p:spPr>
            <a:xfrm>
              <a:off x="5135400" y="833350"/>
              <a:ext cx="14800" cy="9250"/>
            </a:xfrm>
            <a:custGeom>
              <a:avLst/>
              <a:gdLst/>
              <a:ahLst/>
              <a:cxnLst/>
              <a:rect l="l" t="t" r="r" b="b"/>
              <a:pathLst>
                <a:path w="592" h="370" extrusionOk="0">
                  <a:moveTo>
                    <a:pt x="37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8730;p48">
              <a:extLst>
                <a:ext uri="{FF2B5EF4-FFF2-40B4-BE49-F238E27FC236}">
                  <a16:creationId xmlns:a16="http://schemas.microsoft.com/office/drawing/2014/main" id="{846D4F64-71B5-3DA9-5B08-0E8F2FEDA0C9}"/>
                </a:ext>
              </a:extLst>
            </p:cNvPr>
            <p:cNvSpPr/>
            <p:nvPr/>
          </p:nvSpPr>
          <p:spPr>
            <a:xfrm>
              <a:off x="5135400" y="834275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0" y="0"/>
                  </a:moveTo>
                  <a:lnTo>
                    <a:pt x="0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8731;p48">
              <a:extLst>
                <a:ext uri="{FF2B5EF4-FFF2-40B4-BE49-F238E27FC236}">
                  <a16:creationId xmlns:a16="http://schemas.microsoft.com/office/drawing/2014/main" id="{DAFCEF78-E3D0-D98E-611C-91CAD0AEA893}"/>
                </a:ext>
              </a:extLst>
            </p:cNvPr>
            <p:cNvSpPr/>
            <p:nvPr/>
          </p:nvSpPr>
          <p:spPr>
            <a:xfrm>
              <a:off x="5159425" y="850900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0" y="1"/>
                  </a:moveTo>
                  <a:lnTo>
                    <a:pt x="0" y="999"/>
                  </a:lnTo>
                  <a:lnTo>
                    <a:pt x="74" y="1036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0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8732;p48">
              <a:extLst>
                <a:ext uri="{FF2B5EF4-FFF2-40B4-BE49-F238E27FC236}">
                  <a16:creationId xmlns:a16="http://schemas.microsoft.com/office/drawing/2014/main" id="{F46A9EC4-40CC-EA14-69EC-382260D71808}"/>
                </a:ext>
              </a:extLst>
            </p:cNvPr>
            <p:cNvSpPr/>
            <p:nvPr/>
          </p:nvSpPr>
          <p:spPr>
            <a:xfrm>
              <a:off x="5161275" y="8490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07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8733;p48">
              <a:extLst>
                <a:ext uri="{FF2B5EF4-FFF2-40B4-BE49-F238E27FC236}">
                  <a16:creationId xmlns:a16="http://schemas.microsoft.com/office/drawing/2014/main" id="{9C3B2DD4-7657-D6C4-CA7A-804EA044E1EE}"/>
                </a:ext>
              </a:extLst>
            </p:cNvPr>
            <p:cNvSpPr/>
            <p:nvPr/>
          </p:nvSpPr>
          <p:spPr>
            <a:xfrm>
              <a:off x="5149250" y="8425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07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8734;p48">
              <a:extLst>
                <a:ext uri="{FF2B5EF4-FFF2-40B4-BE49-F238E27FC236}">
                  <a16:creationId xmlns:a16="http://schemas.microsoft.com/office/drawing/2014/main" id="{CE4A4B47-0947-7AF1-2FBF-F96527FC30AF}"/>
                </a:ext>
              </a:extLst>
            </p:cNvPr>
            <p:cNvSpPr/>
            <p:nvPr/>
          </p:nvSpPr>
          <p:spPr>
            <a:xfrm>
              <a:off x="5147400" y="84165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8735;p48">
              <a:extLst>
                <a:ext uri="{FF2B5EF4-FFF2-40B4-BE49-F238E27FC236}">
                  <a16:creationId xmlns:a16="http://schemas.microsoft.com/office/drawing/2014/main" id="{0A71B6FD-8C8A-0DF3-4C79-4256C1C04D6D}"/>
                </a:ext>
              </a:extLst>
            </p:cNvPr>
            <p:cNvSpPr/>
            <p:nvPr/>
          </p:nvSpPr>
          <p:spPr>
            <a:xfrm>
              <a:off x="5147400" y="841650"/>
              <a:ext cx="15750" cy="7425"/>
            </a:xfrm>
            <a:custGeom>
              <a:avLst/>
              <a:gdLst/>
              <a:ahLst/>
              <a:cxnLst/>
              <a:rect l="l" t="t" r="r" b="b"/>
              <a:pathLst>
                <a:path w="630" h="297" extrusionOk="0">
                  <a:moveTo>
                    <a:pt x="1" y="1"/>
                  </a:moveTo>
                  <a:lnTo>
                    <a:pt x="555" y="297"/>
                  </a:lnTo>
                  <a:lnTo>
                    <a:pt x="629" y="29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8736;p48">
              <a:extLst>
                <a:ext uri="{FF2B5EF4-FFF2-40B4-BE49-F238E27FC236}">
                  <a16:creationId xmlns:a16="http://schemas.microsoft.com/office/drawing/2014/main" id="{207053B4-B04D-9ED2-115B-4946A6F8C459}"/>
                </a:ext>
              </a:extLst>
            </p:cNvPr>
            <p:cNvSpPr/>
            <p:nvPr/>
          </p:nvSpPr>
          <p:spPr>
            <a:xfrm>
              <a:off x="5147400" y="84165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1" y="1"/>
                  </a:moveTo>
                  <a:lnTo>
                    <a:pt x="1" y="75"/>
                  </a:lnTo>
                  <a:lnTo>
                    <a:pt x="555" y="408"/>
                  </a:lnTo>
                  <a:lnTo>
                    <a:pt x="555" y="2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8737;p48">
              <a:extLst>
                <a:ext uri="{FF2B5EF4-FFF2-40B4-BE49-F238E27FC236}">
                  <a16:creationId xmlns:a16="http://schemas.microsoft.com/office/drawing/2014/main" id="{04A30562-9769-C219-F478-B9281EF96D90}"/>
                </a:ext>
              </a:extLst>
            </p:cNvPr>
            <p:cNvSpPr/>
            <p:nvPr/>
          </p:nvSpPr>
          <p:spPr>
            <a:xfrm>
              <a:off x="5172350" y="8573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073"/>
                  </a:lnTo>
                  <a:lnTo>
                    <a:pt x="75" y="1110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8738;p48">
              <a:extLst>
                <a:ext uri="{FF2B5EF4-FFF2-40B4-BE49-F238E27FC236}">
                  <a16:creationId xmlns:a16="http://schemas.microsoft.com/office/drawing/2014/main" id="{BBADD20F-8E55-B750-F897-F9BBEFD003BB}"/>
                </a:ext>
              </a:extLst>
            </p:cNvPr>
            <p:cNvSpPr/>
            <p:nvPr/>
          </p:nvSpPr>
          <p:spPr>
            <a:xfrm>
              <a:off x="5174200" y="8564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0"/>
                  </a:moveTo>
                  <a:lnTo>
                    <a:pt x="1" y="37"/>
                  </a:lnTo>
                  <a:lnTo>
                    <a:pt x="1" y="1147"/>
                  </a:lnTo>
                  <a:lnTo>
                    <a:pt x="38" y="111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8739;p48">
              <a:extLst>
                <a:ext uri="{FF2B5EF4-FFF2-40B4-BE49-F238E27FC236}">
                  <a16:creationId xmlns:a16="http://schemas.microsoft.com/office/drawing/2014/main" id="{208B6CAA-FC2A-4A90-683A-0732B311BF16}"/>
                </a:ext>
              </a:extLst>
            </p:cNvPr>
            <p:cNvSpPr/>
            <p:nvPr/>
          </p:nvSpPr>
          <p:spPr>
            <a:xfrm>
              <a:off x="5161275" y="8490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1"/>
                  </a:moveTo>
                  <a:lnTo>
                    <a:pt x="0" y="75"/>
                  </a:lnTo>
                  <a:lnTo>
                    <a:pt x="0" y="1110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8740;p48">
              <a:extLst>
                <a:ext uri="{FF2B5EF4-FFF2-40B4-BE49-F238E27FC236}">
                  <a16:creationId xmlns:a16="http://schemas.microsoft.com/office/drawing/2014/main" id="{2854FEB2-E1F5-2699-0C69-513B60956F63}"/>
                </a:ext>
              </a:extLst>
            </p:cNvPr>
            <p:cNvSpPr/>
            <p:nvPr/>
          </p:nvSpPr>
          <p:spPr>
            <a:xfrm>
              <a:off x="5159425" y="8490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37" y="1"/>
                  </a:moveTo>
                  <a:lnTo>
                    <a:pt x="0" y="1073"/>
                  </a:lnTo>
                  <a:lnTo>
                    <a:pt x="74" y="1110"/>
                  </a:lnTo>
                  <a:lnTo>
                    <a:pt x="74" y="7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8741;p48">
              <a:extLst>
                <a:ext uri="{FF2B5EF4-FFF2-40B4-BE49-F238E27FC236}">
                  <a16:creationId xmlns:a16="http://schemas.microsoft.com/office/drawing/2014/main" id="{71ABE1B3-E57F-1D75-390E-A545A077C068}"/>
                </a:ext>
              </a:extLst>
            </p:cNvPr>
            <p:cNvSpPr/>
            <p:nvPr/>
          </p:nvSpPr>
          <p:spPr>
            <a:xfrm>
              <a:off x="5160350" y="84812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37" y="1"/>
                  </a:moveTo>
                  <a:lnTo>
                    <a:pt x="0" y="38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8742;p48">
              <a:extLst>
                <a:ext uri="{FF2B5EF4-FFF2-40B4-BE49-F238E27FC236}">
                  <a16:creationId xmlns:a16="http://schemas.microsoft.com/office/drawing/2014/main" id="{3A20763D-B1D7-3AB5-085C-9C884DA2421C}"/>
                </a:ext>
              </a:extLst>
            </p:cNvPr>
            <p:cNvSpPr/>
            <p:nvPr/>
          </p:nvSpPr>
          <p:spPr>
            <a:xfrm>
              <a:off x="5160350" y="84905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1"/>
                  </a:moveTo>
                  <a:lnTo>
                    <a:pt x="0" y="75"/>
                  </a:lnTo>
                  <a:lnTo>
                    <a:pt x="555" y="370"/>
                  </a:lnTo>
                  <a:lnTo>
                    <a:pt x="555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8743;p48">
              <a:extLst>
                <a:ext uri="{FF2B5EF4-FFF2-40B4-BE49-F238E27FC236}">
                  <a16:creationId xmlns:a16="http://schemas.microsoft.com/office/drawing/2014/main" id="{517C9608-E114-9B16-9620-EA9D6D6AF2FB}"/>
                </a:ext>
              </a:extLst>
            </p:cNvPr>
            <p:cNvSpPr/>
            <p:nvPr/>
          </p:nvSpPr>
          <p:spPr>
            <a:xfrm>
              <a:off x="5061450" y="806525"/>
              <a:ext cx="950" cy="26850"/>
            </a:xfrm>
            <a:custGeom>
              <a:avLst/>
              <a:gdLst/>
              <a:ahLst/>
              <a:cxnLst/>
              <a:rect l="l" t="t" r="r" b="b"/>
              <a:pathLst>
                <a:path w="38" h="1074" extrusionOk="0">
                  <a:moveTo>
                    <a:pt x="37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37" y="10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8744;p48">
              <a:extLst>
                <a:ext uri="{FF2B5EF4-FFF2-40B4-BE49-F238E27FC236}">
                  <a16:creationId xmlns:a16="http://schemas.microsoft.com/office/drawing/2014/main" id="{CDD42179-D7AB-3CD1-EC67-A93894B24458}"/>
                </a:ext>
              </a:extLst>
            </p:cNvPr>
            <p:cNvSpPr/>
            <p:nvPr/>
          </p:nvSpPr>
          <p:spPr>
            <a:xfrm>
              <a:off x="5058675" y="8056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8745;p48">
              <a:extLst>
                <a:ext uri="{FF2B5EF4-FFF2-40B4-BE49-F238E27FC236}">
                  <a16:creationId xmlns:a16="http://schemas.microsoft.com/office/drawing/2014/main" id="{5F5CD529-BD95-071A-A331-68A15886338E}"/>
                </a:ext>
              </a:extLst>
            </p:cNvPr>
            <p:cNvSpPr/>
            <p:nvPr/>
          </p:nvSpPr>
          <p:spPr>
            <a:xfrm>
              <a:off x="5071625" y="798225"/>
              <a:ext cx="925" cy="27750"/>
            </a:xfrm>
            <a:custGeom>
              <a:avLst/>
              <a:gdLst/>
              <a:ahLst/>
              <a:cxnLst/>
              <a:rect l="l" t="t" r="r" b="b"/>
              <a:pathLst>
                <a:path w="37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109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8746;p48">
              <a:extLst>
                <a:ext uri="{FF2B5EF4-FFF2-40B4-BE49-F238E27FC236}">
                  <a16:creationId xmlns:a16="http://schemas.microsoft.com/office/drawing/2014/main" id="{CB43677D-3A1C-8C9E-1AAF-6E19BB8E2E0A}"/>
                </a:ext>
              </a:extLst>
            </p:cNvPr>
            <p:cNvSpPr/>
            <p:nvPr/>
          </p:nvSpPr>
          <p:spPr>
            <a:xfrm>
              <a:off x="5072550" y="798225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111" y="0"/>
                  </a:moveTo>
                  <a:lnTo>
                    <a:pt x="0" y="74"/>
                  </a:lnTo>
                  <a:lnTo>
                    <a:pt x="0" y="1109"/>
                  </a:lnTo>
                  <a:lnTo>
                    <a:pt x="111" y="107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8747;p48">
              <a:extLst>
                <a:ext uri="{FF2B5EF4-FFF2-40B4-BE49-F238E27FC236}">
                  <a16:creationId xmlns:a16="http://schemas.microsoft.com/office/drawing/2014/main" id="{75DF40BB-67BE-0B4E-A001-C77DA011E9DC}"/>
                </a:ext>
              </a:extLst>
            </p:cNvPr>
            <p:cNvSpPr/>
            <p:nvPr/>
          </p:nvSpPr>
          <p:spPr>
            <a:xfrm>
              <a:off x="5058675" y="797300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592" y="0"/>
                  </a:moveTo>
                  <a:lnTo>
                    <a:pt x="0" y="333"/>
                  </a:lnTo>
                  <a:lnTo>
                    <a:pt x="111" y="333"/>
                  </a:lnTo>
                  <a:lnTo>
                    <a:pt x="666" y="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8748;p48">
              <a:extLst>
                <a:ext uri="{FF2B5EF4-FFF2-40B4-BE49-F238E27FC236}">
                  <a16:creationId xmlns:a16="http://schemas.microsoft.com/office/drawing/2014/main" id="{23F3E56C-2D1E-5D34-1A03-E0F1CD882618}"/>
                </a:ext>
              </a:extLst>
            </p:cNvPr>
            <p:cNvSpPr/>
            <p:nvPr/>
          </p:nvSpPr>
          <p:spPr>
            <a:xfrm>
              <a:off x="5061450" y="798225"/>
              <a:ext cx="13875" cy="9250"/>
            </a:xfrm>
            <a:custGeom>
              <a:avLst/>
              <a:gdLst/>
              <a:ahLst/>
              <a:cxnLst/>
              <a:rect l="l" t="t" r="r" b="b"/>
              <a:pathLst>
                <a:path w="555" h="370" extrusionOk="0">
                  <a:moveTo>
                    <a:pt x="555" y="0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8749;p48">
              <a:extLst>
                <a:ext uri="{FF2B5EF4-FFF2-40B4-BE49-F238E27FC236}">
                  <a16:creationId xmlns:a16="http://schemas.microsoft.com/office/drawing/2014/main" id="{85DE2CAE-227D-5008-D628-5129F216CEB1}"/>
                </a:ext>
              </a:extLst>
            </p:cNvPr>
            <p:cNvSpPr/>
            <p:nvPr/>
          </p:nvSpPr>
          <p:spPr>
            <a:xfrm>
              <a:off x="5048500" y="8139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8750;p48">
              <a:extLst>
                <a:ext uri="{FF2B5EF4-FFF2-40B4-BE49-F238E27FC236}">
                  <a16:creationId xmlns:a16="http://schemas.microsoft.com/office/drawing/2014/main" id="{DED78102-D940-ECE2-7FC1-034D5265C052}"/>
                </a:ext>
              </a:extLst>
            </p:cNvPr>
            <p:cNvSpPr/>
            <p:nvPr/>
          </p:nvSpPr>
          <p:spPr>
            <a:xfrm>
              <a:off x="5047575" y="81207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84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8751;p48">
              <a:extLst>
                <a:ext uri="{FF2B5EF4-FFF2-40B4-BE49-F238E27FC236}">
                  <a16:creationId xmlns:a16="http://schemas.microsoft.com/office/drawing/2014/main" id="{A6C7076E-760F-B6F3-9000-FF1813080B74}"/>
                </a:ext>
              </a:extLst>
            </p:cNvPr>
            <p:cNvSpPr/>
            <p:nvPr/>
          </p:nvSpPr>
          <p:spPr>
            <a:xfrm>
              <a:off x="5058675" y="80562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146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8752;p48">
              <a:extLst>
                <a:ext uri="{FF2B5EF4-FFF2-40B4-BE49-F238E27FC236}">
                  <a16:creationId xmlns:a16="http://schemas.microsoft.com/office/drawing/2014/main" id="{D66ACA6E-B5E2-DDE3-75DB-51F6134BA190}"/>
                </a:ext>
              </a:extLst>
            </p:cNvPr>
            <p:cNvSpPr/>
            <p:nvPr/>
          </p:nvSpPr>
          <p:spPr>
            <a:xfrm>
              <a:off x="5061450" y="80562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8753;p48">
              <a:extLst>
                <a:ext uri="{FF2B5EF4-FFF2-40B4-BE49-F238E27FC236}">
                  <a16:creationId xmlns:a16="http://schemas.microsoft.com/office/drawing/2014/main" id="{BAC8D2A3-9263-FFB6-2AAE-057C82926FDF}"/>
                </a:ext>
              </a:extLst>
            </p:cNvPr>
            <p:cNvSpPr/>
            <p:nvPr/>
          </p:nvSpPr>
          <p:spPr>
            <a:xfrm>
              <a:off x="5047575" y="804700"/>
              <a:ext cx="14825" cy="9250"/>
            </a:xfrm>
            <a:custGeom>
              <a:avLst/>
              <a:gdLst/>
              <a:ahLst/>
              <a:cxnLst/>
              <a:rect l="l" t="t" r="r" b="b"/>
              <a:pathLst>
                <a:path w="593" h="370" extrusionOk="0">
                  <a:moveTo>
                    <a:pt x="555" y="0"/>
                  </a:moveTo>
                  <a:lnTo>
                    <a:pt x="1" y="296"/>
                  </a:lnTo>
                  <a:lnTo>
                    <a:pt x="38" y="370"/>
                  </a:lnTo>
                  <a:lnTo>
                    <a:pt x="592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8754;p48">
              <a:extLst>
                <a:ext uri="{FF2B5EF4-FFF2-40B4-BE49-F238E27FC236}">
                  <a16:creationId xmlns:a16="http://schemas.microsoft.com/office/drawing/2014/main" id="{B24262BA-1BD5-678E-E2BC-48B56B07657A}"/>
                </a:ext>
              </a:extLst>
            </p:cNvPr>
            <p:cNvSpPr/>
            <p:nvPr/>
          </p:nvSpPr>
          <p:spPr>
            <a:xfrm>
              <a:off x="5048500" y="805625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555" y="0"/>
                  </a:moveTo>
                  <a:lnTo>
                    <a:pt x="1" y="333"/>
                  </a:lnTo>
                  <a:lnTo>
                    <a:pt x="1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8755;p48">
              <a:extLst>
                <a:ext uri="{FF2B5EF4-FFF2-40B4-BE49-F238E27FC236}">
                  <a16:creationId xmlns:a16="http://schemas.microsoft.com/office/drawing/2014/main" id="{06EECB11-137D-0737-BA9F-5D2008910936}"/>
                </a:ext>
              </a:extLst>
            </p:cNvPr>
            <p:cNvSpPr/>
            <p:nvPr/>
          </p:nvSpPr>
          <p:spPr>
            <a:xfrm>
              <a:off x="5035575" y="8213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1"/>
                  </a:moveTo>
                  <a:lnTo>
                    <a:pt x="0" y="74"/>
                  </a:lnTo>
                  <a:lnTo>
                    <a:pt x="0" y="1073"/>
                  </a:lnTo>
                  <a:lnTo>
                    <a:pt x="111" y="1036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8756;p48">
              <a:extLst>
                <a:ext uri="{FF2B5EF4-FFF2-40B4-BE49-F238E27FC236}">
                  <a16:creationId xmlns:a16="http://schemas.microsoft.com/office/drawing/2014/main" id="{54C4383B-B4C2-94D2-3E9D-3D0378B7DE00}"/>
                </a:ext>
              </a:extLst>
            </p:cNvPr>
            <p:cNvSpPr/>
            <p:nvPr/>
          </p:nvSpPr>
          <p:spPr>
            <a:xfrm>
              <a:off x="5034650" y="8194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47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8757;p48">
              <a:extLst>
                <a:ext uri="{FF2B5EF4-FFF2-40B4-BE49-F238E27FC236}">
                  <a16:creationId xmlns:a16="http://schemas.microsoft.com/office/drawing/2014/main" id="{477E8041-1203-7AB8-38ED-0B2B945179B5}"/>
                </a:ext>
              </a:extLst>
            </p:cNvPr>
            <p:cNvSpPr/>
            <p:nvPr/>
          </p:nvSpPr>
          <p:spPr>
            <a:xfrm>
              <a:off x="5045725" y="8139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036"/>
                  </a:lnTo>
                  <a:lnTo>
                    <a:pt x="112" y="1110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8758;p48">
              <a:extLst>
                <a:ext uri="{FF2B5EF4-FFF2-40B4-BE49-F238E27FC236}">
                  <a16:creationId xmlns:a16="http://schemas.microsoft.com/office/drawing/2014/main" id="{EAE6521B-AB4C-A288-B2B4-06086F2E7F08}"/>
                </a:ext>
              </a:extLst>
            </p:cNvPr>
            <p:cNvSpPr/>
            <p:nvPr/>
          </p:nvSpPr>
          <p:spPr>
            <a:xfrm>
              <a:off x="5048500" y="81207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8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8759;p48">
              <a:extLst>
                <a:ext uri="{FF2B5EF4-FFF2-40B4-BE49-F238E27FC236}">
                  <a16:creationId xmlns:a16="http://schemas.microsoft.com/office/drawing/2014/main" id="{7D5F1E74-2106-2B69-22A2-51304AA208FF}"/>
                </a:ext>
              </a:extLst>
            </p:cNvPr>
            <p:cNvSpPr/>
            <p:nvPr/>
          </p:nvSpPr>
          <p:spPr>
            <a:xfrm>
              <a:off x="5034650" y="8111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1"/>
                  </a:moveTo>
                  <a:lnTo>
                    <a:pt x="0" y="334"/>
                  </a:lnTo>
                  <a:lnTo>
                    <a:pt x="37" y="371"/>
                  </a:lnTo>
                  <a:lnTo>
                    <a:pt x="592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8760;p48">
              <a:extLst>
                <a:ext uri="{FF2B5EF4-FFF2-40B4-BE49-F238E27FC236}">
                  <a16:creationId xmlns:a16="http://schemas.microsoft.com/office/drawing/2014/main" id="{169BEA27-F23F-361E-8251-5F18C75A09D6}"/>
                </a:ext>
              </a:extLst>
            </p:cNvPr>
            <p:cNvSpPr/>
            <p:nvPr/>
          </p:nvSpPr>
          <p:spPr>
            <a:xfrm>
              <a:off x="5035575" y="812075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555" y="1"/>
                  </a:moveTo>
                  <a:lnTo>
                    <a:pt x="0" y="334"/>
                  </a:lnTo>
                  <a:lnTo>
                    <a:pt x="0" y="444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8761;p48">
              <a:extLst>
                <a:ext uri="{FF2B5EF4-FFF2-40B4-BE49-F238E27FC236}">
                  <a16:creationId xmlns:a16="http://schemas.microsoft.com/office/drawing/2014/main" id="{89A54B4D-9F2C-3D47-8AD1-B5E772A9A9C4}"/>
                </a:ext>
              </a:extLst>
            </p:cNvPr>
            <p:cNvSpPr/>
            <p:nvPr/>
          </p:nvSpPr>
          <p:spPr>
            <a:xfrm>
              <a:off x="5022625" y="8287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0"/>
                  </a:moveTo>
                  <a:lnTo>
                    <a:pt x="1" y="37"/>
                  </a:lnTo>
                  <a:lnTo>
                    <a:pt x="1" y="1072"/>
                  </a:lnTo>
                  <a:lnTo>
                    <a:pt x="111" y="99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8762;p48">
              <a:extLst>
                <a:ext uri="{FF2B5EF4-FFF2-40B4-BE49-F238E27FC236}">
                  <a16:creationId xmlns:a16="http://schemas.microsoft.com/office/drawing/2014/main" id="{5FA60A62-AB82-8870-50F2-441253AF99A9}"/>
                </a:ext>
              </a:extLst>
            </p:cNvPr>
            <p:cNvSpPr/>
            <p:nvPr/>
          </p:nvSpPr>
          <p:spPr>
            <a:xfrm>
              <a:off x="5021700" y="8278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35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8763;p48">
              <a:extLst>
                <a:ext uri="{FF2B5EF4-FFF2-40B4-BE49-F238E27FC236}">
                  <a16:creationId xmlns:a16="http://schemas.microsoft.com/office/drawing/2014/main" id="{F49A7D14-C56F-AC2D-3955-11E01FFDCEE5}"/>
                </a:ext>
              </a:extLst>
            </p:cNvPr>
            <p:cNvSpPr/>
            <p:nvPr/>
          </p:nvSpPr>
          <p:spPr>
            <a:xfrm>
              <a:off x="5033725" y="8204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74" y="1110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8764;p48">
              <a:extLst>
                <a:ext uri="{FF2B5EF4-FFF2-40B4-BE49-F238E27FC236}">
                  <a16:creationId xmlns:a16="http://schemas.microsoft.com/office/drawing/2014/main" id="{1DCE8C8F-A927-A30B-D050-1A79293D2487}"/>
                </a:ext>
              </a:extLst>
            </p:cNvPr>
            <p:cNvSpPr/>
            <p:nvPr/>
          </p:nvSpPr>
          <p:spPr>
            <a:xfrm>
              <a:off x="5035575" y="8194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8765;p48">
              <a:extLst>
                <a:ext uri="{FF2B5EF4-FFF2-40B4-BE49-F238E27FC236}">
                  <a16:creationId xmlns:a16="http://schemas.microsoft.com/office/drawing/2014/main" id="{827A8373-E20B-6D27-A37B-C267BF8D3E24}"/>
                </a:ext>
              </a:extLst>
            </p:cNvPr>
            <p:cNvSpPr/>
            <p:nvPr/>
          </p:nvSpPr>
          <p:spPr>
            <a:xfrm>
              <a:off x="5021700" y="819475"/>
              <a:ext cx="14825" cy="8350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555" y="1"/>
                  </a:moveTo>
                  <a:lnTo>
                    <a:pt x="1" y="333"/>
                  </a:lnTo>
                  <a:lnTo>
                    <a:pt x="38" y="333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8766;p48">
              <a:extLst>
                <a:ext uri="{FF2B5EF4-FFF2-40B4-BE49-F238E27FC236}">
                  <a16:creationId xmlns:a16="http://schemas.microsoft.com/office/drawing/2014/main" id="{DCDE73AF-FCE2-E3E2-6140-AADEA8A8FD5F}"/>
                </a:ext>
              </a:extLst>
            </p:cNvPr>
            <p:cNvSpPr/>
            <p:nvPr/>
          </p:nvSpPr>
          <p:spPr>
            <a:xfrm>
              <a:off x="5022625" y="819475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5" y="1"/>
                  </a:moveTo>
                  <a:lnTo>
                    <a:pt x="1" y="333"/>
                  </a:lnTo>
                  <a:lnTo>
                    <a:pt x="1" y="407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8767;p48">
              <a:extLst>
                <a:ext uri="{FF2B5EF4-FFF2-40B4-BE49-F238E27FC236}">
                  <a16:creationId xmlns:a16="http://schemas.microsoft.com/office/drawing/2014/main" id="{2D31AD04-A1B4-DD99-38DF-27EE5D3949DB}"/>
                </a:ext>
              </a:extLst>
            </p:cNvPr>
            <p:cNvSpPr/>
            <p:nvPr/>
          </p:nvSpPr>
          <p:spPr>
            <a:xfrm>
              <a:off x="5010600" y="83520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5" y="0"/>
                  </a:moveTo>
                  <a:lnTo>
                    <a:pt x="1" y="74"/>
                  </a:lnTo>
                  <a:lnTo>
                    <a:pt x="1" y="1072"/>
                  </a:lnTo>
                  <a:lnTo>
                    <a:pt x="75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8768;p48">
              <a:extLst>
                <a:ext uri="{FF2B5EF4-FFF2-40B4-BE49-F238E27FC236}">
                  <a16:creationId xmlns:a16="http://schemas.microsoft.com/office/drawing/2014/main" id="{98F8AB52-F7F3-935F-80A1-BEB19353FCBE}"/>
                </a:ext>
              </a:extLst>
            </p:cNvPr>
            <p:cNvSpPr/>
            <p:nvPr/>
          </p:nvSpPr>
          <p:spPr>
            <a:xfrm>
              <a:off x="5008775" y="834275"/>
              <a:ext cx="1850" cy="27750"/>
            </a:xfrm>
            <a:custGeom>
              <a:avLst/>
              <a:gdLst/>
              <a:ahLst/>
              <a:cxnLst/>
              <a:rect l="l" t="t" r="r" b="b"/>
              <a:pathLst>
                <a:path w="74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109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8769;p48">
              <a:extLst>
                <a:ext uri="{FF2B5EF4-FFF2-40B4-BE49-F238E27FC236}">
                  <a16:creationId xmlns:a16="http://schemas.microsoft.com/office/drawing/2014/main" id="{1A42C058-28BE-CCA5-CE6A-B59123F9C199}"/>
                </a:ext>
              </a:extLst>
            </p:cNvPr>
            <p:cNvSpPr/>
            <p:nvPr/>
          </p:nvSpPr>
          <p:spPr>
            <a:xfrm>
              <a:off x="5021700" y="8278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09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770;p48">
              <a:extLst>
                <a:ext uri="{FF2B5EF4-FFF2-40B4-BE49-F238E27FC236}">
                  <a16:creationId xmlns:a16="http://schemas.microsoft.com/office/drawing/2014/main" id="{9DD8AB91-AEBB-871F-DCB2-0F4871BC6886}"/>
                </a:ext>
              </a:extLst>
            </p:cNvPr>
            <p:cNvSpPr/>
            <p:nvPr/>
          </p:nvSpPr>
          <p:spPr>
            <a:xfrm>
              <a:off x="5022625" y="8278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111" y="10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771;p48">
              <a:extLst>
                <a:ext uri="{FF2B5EF4-FFF2-40B4-BE49-F238E27FC236}">
                  <a16:creationId xmlns:a16="http://schemas.microsoft.com/office/drawing/2014/main" id="{1823FB14-3698-83B9-7767-301F54F70724}"/>
                </a:ext>
              </a:extLst>
            </p:cNvPr>
            <p:cNvSpPr/>
            <p:nvPr/>
          </p:nvSpPr>
          <p:spPr>
            <a:xfrm>
              <a:off x="5008775" y="825950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74" y="370"/>
                  </a:lnTo>
                  <a:lnTo>
                    <a:pt x="629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772;p48">
              <a:extLst>
                <a:ext uri="{FF2B5EF4-FFF2-40B4-BE49-F238E27FC236}">
                  <a16:creationId xmlns:a16="http://schemas.microsoft.com/office/drawing/2014/main" id="{4DBC0358-31C4-28A0-D51B-2F1B1AF0C406}"/>
                </a:ext>
              </a:extLst>
            </p:cNvPr>
            <p:cNvSpPr/>
            <p:nvPr/>
          </p:nvSpPr>
          <p:spPr>
            <a:xfrm>
              <a:off x="5010600" y="827800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592" y="0"/>
                  </a:moveTo>
                  <a:lnTo>
                    <a:pt x="1" y="296"/>
                  </a:lnTo>
                  <a:lnTo>
                    <a:pt x="1" y="370"/>
                  </a:lnTo>
                  <a:lnTo>
                    <a:pt x="592" y="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773;p48">
              <a:extLst>
                <a:ext uri="{FF2B5EF4-FFF2-40B4-BE49-F238E27FC236}">
                  <a16:creationId xmlns:a16="http://schemas.microsoft.com/office/drawing/2014/main" id="{0DBD1AB3-BC7C-02C1-86A3-9646F2575E75}"/>
                </a:ext>
              </a:extLst>
            </p:cNvPr>
            <p:cNvSpPr/>
            <p:nvPr/>
          </p:nvSpPr>
          <p:spPr>
            <a:xfrm>
              <a:off x="4997675" y="84350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74" y="103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774;p48">
              <a:extLst>
                <a:ext uri="{FF2B5EF4-FFF2-40B4-BE49-F238E27FC236}">
                  <a16:creationId xmlns:a16="http://schemas.microsoft.com/office/drawing/2014/main" id="{164ED0AB-A54C-5227-B8B1-1FB21F3FE444}"/>
                </a:ext>
              </a:extLst>
            </p:cNvPr>
            <p:cNvSpPr/>
            <p:nvPr/>
          </p:nvSpPr>
          <p:spPr>
            <a:xfrm>
              <a:off x="4996750" y="8416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47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775;p48">
              <a:extLst>
                <a:ext uri="{FF2B5EF4-FFF2-40B4-BE49-F238E27FC236}">
                  <a16:creationId xmlns:a16="http://schemas.microsoft.com/office/drawing/2014/main" id="{E17ED321-E1DF-A78E-422C-E95BEB18BE51}"/>
                </a:ext>
              </a:extLst>
            </p:cNvPr>
            <p:cNvSpPr/>
            <p:nvPr/>
          </p:nvSpPr>
          <p:spPr>
            <a:xfrm>
              <a:off x="5008775" y="835200"/>
              <a:ext cx="1850" cy="27750"/>
            </a:xfrm>
            <a:custGeom>
              <a:avLst/>
              <a:gdLst/>
              <a:ahLst/>
              <a:cxnLst/>
              <a:rect l="l" t="t" r="r" b="b"/>
              <a:pathLst>
                <a:path w="74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776;p48">
              <a:extLst>
                <a:ext uri="{FF2B5EF4-FFF2-40B4-BE49-F238E27FC236}">
                  <a16:creationId xmlns:a16="http://schemas.microsoft.com/office/drawing/2014/main" id="{A0866A1C-A5FA-68AE-95DC-E7201B18C93D}"/>
                </a:ext>
              </a:extLst>
            </p:cNvPr>
            <p:cNvSpPr/>
            <p:nvPr/>
          </p:nvSpPr>
          <p:spPr>
            <a:xfrm>
              <a:off x="5010600" y="8342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777;p48">
              <a:extLst>
                <a:ext uri="{FF2B5EF4-FFF2-40B4-BE49-F238E27FC236}">
                  <a16:creationId xmlns:a16="http://schemas.microsoft.com/office/drawing/2014/main" id="{108BD2BD-25F0-7B73-14C1-3EB3BC74CC41}"/>
                </a:ext>
              </a:extLst>
            </p:cNvPr>
            <p:cNvSpPr/>
            <p:nvPr/>
          </p:nvSpPr>
          <p:spPr>
            <a:xfrm>
              <a:off x="4996750" y="833350"/>
              <a:ext cx="15725" cy="9250"/>
            </a:xfrm>
            <a:custGeom>
              <a:avLst/>
              <a:gdLst/>
              <a:ahLst/>
              <a:cxnLst/>
              <a:rect l="l" t="t" r="r" b="b"/>
              <a:pathLst>
                <a:path w="629" h="370" extrusionOk="0">
                  <a:moveTo>
                    <a:pt x="555" y="0"/>
                  </a:moveTo>
                  <a:lnTo>
                    <a:pt x="0" y="333"/>
                  </a:lnTo>
                  <a:lnTo>
                    <a:pt x="37" y="370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778;p48">
              <a:extLst>
                <a:ext uri="{FF2B5EF4-FFF2-40B4-BE49-F238E27FC236}">
                  <a16:creationId xmlns:a16="http://schemas.microsoft.com/office/drawing/2014/main" id="{AE9D62CD-E88D-0CF3-4265-0FD1F0864289}"/>
                </a:ext>
              </a:extLst>
            </p:cNvPr>
            <p:cNvSpPr/>
            <p:nvPr/>
          </p:nvSpPr>
          <p:spPr>
            <a:xfrm>
              <a:off x="4997675" y="834275"/>
              <a:ext cx="14800" cy="9250"/>
            </a:xfrm>
            <a:custGeom>
              <a:avLst/>
              <a:gdLst/>
              <a:ahLst/>
              <a:cxnLst/>
              <a:rect l="l" t="t" r="r" b="b"/>
              <a:pathLst>
                <a:path w="592" h="370" extrusionOk="0">
                  <a:moveTo>
                    <a:pt x="592" y="0"/>
                  </a:moveTo>
                  <a:lnTo>
                    <a:pt x="0" y="333"/>
                  </a:lnTo>
                  <a:lnTo>
                    <a:pt x="0" y="370"/>
                  </a:lnTo>
                  <a:lnTo>
                    <a:pt x="592" y="111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779;p48">
              <a:extLst>
                <a:ext uri="{FF2B5EF4-FFF2-40B4-BE49-F238E27FC236}">
                  <a16:creationId xmlns:a16="http://schemas.microsoft.com/office/drawing/2014/main" id="{AF6AA80B-4B53-02BA-E2E9-5F20542E5489}"/>
                </a:ext>
              </a:extLst>
            </p:cNvPr>
            <p:cNvSpPr/>
            <p:nvPr/>
          </p:nvSpPr>
          <p:spPr>
            <a:xfrm>
              <a:off x="4985650" y="850900"/>
              <a:ext cx="1875" cy="25900"/>
            </a:xfrm>
            <a:custGeom>
              <a:avLst/>
              <a:gdLst/>
              <a:ahLst/>
              <a:cxnLst/>
              <a:rect l="l" t="t" r="r" b="b"/>
              <a:pathLst>
                <a:path w="75" h="1036" extrusionOk="0">
                  <a:moveTo>
                    <a:pt x="75" y="1"/>
                  </a:moveTo>
                  <a:lnTo>
                    <a:pt x="1" y="38"/>
                  </a:lnTo>
                  <a:lnTo>
                    <a:pt x="1" y="1036"/>
                  </a:lnTo>
                  <a:lnTo>
                    <a:pt x="75" y="99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780;p48">
              <a:extLst>
                <a:ext uri="{FF2B5EF4-FFF2-40B4-BE49-F238E27FC236}">
                  <a16:creationId xmlns:a16="http://schemas.microsoft.com/office/drawing/2014/main" id="{E501B340-65C7-5E6C-5317-C0B4C2798BDA}"/>
                </a:ext>
              </a:extLst>
            </p:cNvPr>
            <p:cNvSpPr/>
            <p:nvPr/>
          </p:nvSpPr>
          <p:spPr>
            <a:xfrm>
              <a:off x="4983800" y="84812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781;p48">
              <a:extLst>
                <a:ext uri="{FF2B5EF4-FFF2-40B4-BE49-F238E27FC236}">
                  <a16:creationId xmlns:a16="http://schemas.microsoft.com/office/drawing/2014/main" id="{835C0D21-5B27-1CE1-EA63-9734D163A313}"/>
                </a:ext>
              </a:extLst>
            </p:cNvPr>
            <p:cNvSpPr/>
            <p:nvPr/>
          </p:nvSpPr>
          <p:spPr>
            <a:xfrm>
              <a:off x="4996750" y="8425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782;p48">
              <a:extLst>
                <a:ext uri="{FF2B5EF4-FFF2-40B4-BE49-F238E27FC236}">
                  <a16:creationId xmlns:a16="http://schemas.microsoft.com/office/drawing/2014/main" id="{754BBE1E-DCC6-63E2-BB28-0EE85336150B}"/>
                </a:ext>
              </a:extLst>
            </p:cNvPr>
            <p:cNvSpPr/>
            <p:nvPr/>
          </p:nvSpPr>
          <p:spPr>
            <a:xfrm>
              <a:off x="4997675" y="84165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783;p48">
              <a:extLst>
                <a:ext uri="{FF2B5EF4-FFF2-40B4-BE49-F238E27FC236}">
                  <a16:creationId xmlns:a16="http://schemas.microsoft.com/office/drawing/2014/main" id="{AED9B7F0-094F-F6A6-147D-5278CC92A431}"/>
                </a:ext>
              </a:extLst>
            </p:cNvPr>
            <p:cNvSpPr/>
            <p:nvPr/>
          </p:nvSpPr>
          <p:spPr>
            <a:xfrm>
              <a:off x="4983800" y="839800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555" y="1"/>
                  </a:moveTo>
                  <a:lnTo>
                    <a:pt x="1" y="334"/>
                  </a:lnTo>
                  <a:lnTo>
                    <a:pt x="75" y="371"/>
                  </a:lnTo>
                  <a:lnTo>
                    <a:pt x="629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784;p48">
              <a:extLst>
                <a:ext uri="{FF2B5EF4-FFF2-40B4-BE49-F238E27FC236}">
                  <a16:creationId xmlns:a16="http://schemas.microsoft.com/office/drawing/2014/main" id="{91FCEFF6-945D-A768-F30E-2FB0F36BB274}"/>
                </a:ext>
              </a:extLst>
            </p:cNvPr>
            <p:cNvSpPr/>
            <p:nvPr/>
          </p:nvSpPr>
          <p:spPr>
            <a:xfrm>
              <a:off x="4985650" y="84165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5" y="1"/>
                  </a:moveTo>
                  <a:lnTo>
                    <a:pt x="1" y="297"/>
                  </a:lnTo>
                  <a:lnTo>
                    <a:pt x="1" y="408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785;p48">
              <a:extLst>
                <a:ext uri="{FF2B5EF4-FFF2-40B4-BE49-F238E27FC236}">
                  <a16:creationId xmlns:a16="http://schemas.microsoft.com/office/drawing/2014/main" id="{398F8884-4893-0F3D-A71F-A3A688EB1895}"/>
                </a:ext>
              </a:extLst>
            </p:cNvPr>
            <p:cNvSpPr/>
            <p:nvPr/>
          </p:nvSpPr>
          <p:spPr>
            <a:xfrm>
              <a:off x="4972725" y="85737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4" y="0"/>
                  </a:moveTo>
                  <a:lnTo>
                    <a:pt x="0" y="37"/>
                  </a:lnTo>
                  <a:lnTo>
                    <a:pt x="0" y="1073"/>
                  </a:lnTo>
                  <a:lnTo>
                    <a:pt x="74" y="103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786;p48">
              <a:extLst>
                <a:ext uri="{FF2B5EF4-FFF2-40B4-BE49-F238E27FC236}">
                  <a16:creationId xmlns:a16="http://schemas.microsoft.com/office/drawing/2014/main" id="{E8A07F4B-A440-3FDD-2B18-85F6F9B9ACB4}"/>
                </a:ext>
              </a:extLst>
            </p:cNvPr>
            <p:cNvSpPr/>
            <p:nvPr/>
          </p:nvSpPr>
          <p:spPr>
            <a:xfrm>
              <a:off x="4970875" y="8564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10"/>
                  </a:lnTo>
                  <a:lnTo>
                    <a:pt x="74" y="111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787;p48">
              <a:extLst>
                <a:ext uri="{FF2B5EF4-FFF2-40B4-BE49-F238E27FC236}">
                  <a16:creationId xmlns:a16="http://schemas.microsoft.com/office/drawing/2014/main" id="{A62E1735-F3DC-84C5-05B9-A56364E8AC32}"/>
                </a:ext>
              </a:extLst>
            </p:cNvPr>
            <p:cNvSpPr/>
            <p:nvPr/>
          </p:nvSpPr>
          <p:spPr>
            <a:xfrm>
              <a:off x="4983800" y="84905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788;p48">
              <a:extLst>
                <a:ext uri="{FF2B5EF4-FFF2-40B4-BE49-F238E27FC236}">
                  <a16:creationId xmlns:a16="http://schemas.microsoft.com/office/drawing/2014/main" id="{C9E23702-7653-D9AF-9AF1-22ABAC51E559}"/>
                </a:ext>
              </a:extLst>
            </p:cNvPr>
            <p:cNvSpPr/>
            <p:nvPr/>
          </p:nvSpPr>
          <p:spPr>
            <a:xfrm>
              <a:off x="4984725" y="84905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112" y="107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789;p48">
              <a:extLst>
                <a:ext uri="{FF2B5EF4-FFF2-40B4-BE49-F238E27FC236}">
                  <a16:creationId xmlns:a16="http://schemas.microsoft.com/office/drawing/2014/main" id="{D688DA67-A57D-8375-018B-9F73CFF5EA2A}"/>
                </a:ext>
              </a:extLst>
            </p:cNvPr>
            <p:cNvSpPr/>
            <p:nvPr/>
          </p:nvSpPr>
          <p:spPr>
            <a:xfrm>
              <a:off x="4970875" y="848125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555" y="1"/>
                  </a:moveTo>
                  <a:lnTo>
                    <a:pt x="0" y="333"/>
                  </a:lnTo>
                  <a:lnTo>
                    <a:pt x="74" y="333"/>
                  </a:lnTo>
                  <a:lnTo>
                    <a:pt x="666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790;p48">
              <a:extLst>
                <a:ext uri="{FF2B5EF4-FFF2-40B4-BE49-F238E27FC236}">
                  <a16:creationId xmlns:a16="http://schemas.microsoft.com/office/drawing/2014/main" id="{58C2CF2F-9F52-2E6D-35DF-7EEBD98F3B11}"/>
                </a:ext>
              </a:extLst>
            </p:cNvPr>
            <p:cNvSpPr/>
            <p:nvPr/>
          </p:nvSpPr>
          <p:spPr>
            <a:xfrm>
              <a:off x="4972725" y="8490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92" y="1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92" y="75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791;p48">
              <a:extLst>
                <a:ext uri="{FF2B5EF4-FFF2-40B4-BE49-F238E27FC236}">
                  <a16:creationId xmlns:a16="http://schemas.microsoft.com/office/drawing/2014/main" id="{467D28D3-6C52-1D39-2C67-935A7DD35EEF}"/>
                </a:ext>
              </a:extLst>
            </p:cNvPr>
            <p:cNvSpPr/>
            <p:nvPr/>
          </p:nvSpPr>
          <p:spPr>
            <a:xfrm>
              <a:off x="5007850" y="833350"/>
              <a:ext cx="9250" cy="61950"/>
            </a:xfrm>
            <a:custGeom>
              <a:avLst/>
              <a:gdLst/>
              <a:ahLst/>
              <a:cxnLst/>
              <a:rect l="l" t="t" r="r" b="b"/>
              <a:pathLst>
                <a:path w="370" h="2478" extrusionOk="0">
                  <a:moveTo>
                    <a:pt x="0" y="0"/>
                  </a:moveTo>
                  <a:lnTo>
                    <a:pt x="0" y="2292"/>
                  </a:lnTo>
                  <a:lnTo>
                    <a:pt x="370" y="2477"/>
                  </a:lnTo>
                  <a:lnTo>
                    <a:pt x="370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792;p48">
              <a:extLst>
                <a:ext uri="{FF2B5EF4-FFF2-40B4-BE49-F238E27FC236}">
                  <a16:creationId xmlns:a16="http://schemas.microsoft.com/office/drawing/2014/main" id="{3DA8CFEF-807F-CBF1-4906-93E122F4B7A0}"/>
                </a:ext>
              </a:extLst>
            </p:cNvPr>
            <p:cNvSpPr/>
            <p:nvPr/>
          </p:nvSpPr>
          <p:spPr>
            <a:xfrm>
              <a:off x="5017075" y="833350"/>
              <a:ext cx="9275" cy="61950"/>
            </a:xfrm>
            <a:custGeom>
              <a:avLst/>
              <a:gdLst/>
              <a:ahLst/>
              <a:cxnLst/>
              <a:rect l="l" t="t" r="r" b="b"/>
              <a:pathLst>
                <a:path w="371" h="2478" extrusionOk="0">
                  <a:moveTo>
                    <a:pt x="370" y="0"/>
                  </a:moveTo>
                  <a:lnTo>
                    <a:pt x="1" y="222"/>
                  </a:lnTo>
                  <a:lnTo>
                    <a:pt x="1" y="2477"/>
                  </a:lnTo>
                  <a:lnTo>
                    <a:pt x="370" y="2292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793;p48">
              <a:extLst>
                <a:ext uri="{FF2B5EF4-FFF2-40B4-BE49-F238E27FC236}">
                  <a16:creationId xmlns:a16="http://schemas.microsoft.com/office/drawing/2014/main" id="{036911E2-1D9B-19E3-1ABC-186A1DF62E46}"/>
                </a:ext>
              </a:extLst>
            </p:cNvPr>
            <p:cNvSpPr/>
            <p:nvPr/>
          </p:nvSpPr>
          <p:spPr>
            <a:xfrm>
              <a:off x="5007850" y="828725"/>
              <a:ext cx="18500" cy="10175"/>
            </a:xfrm>
            <a:custGeom>
              <a:avLst/>
              <a:gdLst/>
              <a:ahLst/>
              <a:cxnLst/>
              <a:rect l="l" t="t" r="r" b="b"/>
              <a:pathLst>
                <a:path w="740" h="407" extrusionOk="0">
                  <a:moveTo>
                    <a:pt x="370" y="0"/>
                  </a:moveTo>
                  <a:lnTo>
                    <a:pt x="0" y="185"/>
                  </a:lnTo>
                  <a:lnTo>
                    <a:pt x="370" y="407"/>
                  </a:lnTo>
                  <a:lnTo>
                    <a:pt x="739" y="18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794;p48">
              <a:extLst>
                <a:ext uri="{FF2B5EF4-FFF2-40B4-BE49-F238E27FC236}">
                  <a16:creationId xmlns:a16="http://schemas.microsoft.com/office/drawing/2014/main" id="{E3E0BFDB-22C0-4D1A-8190-842536B1F6B2}"/>
                </a:ext>
              </a:extLst>
            </p:cNvPr>
            <p:cNvSpPr/>
            <p:nvPr/>
          </p:nvSpPr>
          <p:spPr>
            <a:xfrm>
              <a:off x="5077150" y="795450"/>
              <a:ext cx="9275" cy="61950"/>
            </a:xfrm>
            <a:custGeom>
              <a:avLst/>
              <a:gdLst/>
              <a:ahLst/>
              <a:cxnLst/>
              <a:rect l="l" t="t" r="r" b="b"/>
              <a:pathLst>
                <a:path w="371" h="2478" extrusionOk="0">
                  <a:moveTo>
                    <a:pt x="1" y="0"/>
                  </a:moveTo>
                  <a:lnTo>
                    <a:pt x="1" y="2256"/>
                  </a:lnTo>
                  <a:lnTo>
                    <a:pt x="371" y="2477"/>
                  </a:lnTo>
                  <a:lnTo>
                    <a:pt x="371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795;p48">
              <a:extLst>
                <a:ext uri="{FF2B5EF4-FFF2-40B4-BE49-F238E27FC236}">
                  <a16:creationId xmlns:a16="http://schemas.microsoft.com/office/drawing/2014/main" id="{F9178939-27A6-1A85-DF24-80D439D59750}"/>
                </a:ext>
              </a:extLst>
            </p:cNvPr>
            <p:cNvSpPr/>
            <p:nvPr/>
          </p:nvSpPr>
          <p:spPr>
            <a:xfrm>
              <a:off x="5086400" y="795450"/>
              <a:ext cx="9275" cy="61950"/>
            </a:xfrm>
            <a:custGeom>
              <a:avLst/>
              <a:gdLst/>
              <a:ahLst/>
              <a:cxnLst/>
              <a:rect l="l" t="t" r="r" b="b"/>
              <a:pathLst>
                <a:path w="371" h="2478" extrusionOk="0">
                  <a:moveTo>
                    <a:pt x="370" y="0"/>
                  </a:moveTo>
                  <a:lnTo>
                    <a:pt x="1" y="185"/>
                  </a:lnTo>
                  <a:lnTo>
                    <a:pt x="1" y="2477"/>
                  </a:lnTo>
                  <a:lnTo>
                    <a:pt x="370" y="225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796;p48">
              <a:extLst>
                <a:ext uri="{FF2B5EF4-FFF2-40B4-BE49-F238E27FC236}">
                  <a16:creationId xmlns:a16="http://schemas.microsoft.com/office/drawing/2014/main" id="{5B526739-D458-1F58-2853-A2C0D740C35C}"/>
                </a:ext>
              </a:extLst>
            </p:cNvPr>
            <p:cNvSpPr/>
            <p:nvPr/>
          </p:nvSpPr>
          <p:spPr>
            <a:xfrm>
              <a:off x="5077150" y="788975"/>
              <a:ext cx="18525" cy="11125"/>
            </a:xfrm>
            <a:custGeom>
              <a:avLst/>
              <a:gdLst/>
              <a:ahLst/>
              <a:cxnLst/>
              <a:rect l="l" t="t" r="r" b="b"/>
              <a:pathLst>
                <a:path w="741" h="445" extrusionOk="0">
                  <a:moveTo>
                    <a:pt x="371" y="1"/>
                  </a:moveTo>
                  <a:lnTo>
                    <a:pt x="1" y="259"/>
                  </a:lnTo>
                  <a:lnTo>
                    <a:pt x="371" y="444"/>
                  </a:lnTo>
                  <a:lnTo>
                    <a:pt x="740" y="2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797;p48">
              <a:extLst>
                <a:ext uri="{FF2B5EF4-FFF2-40B4-BE49-F238E27FC236}">
                  <a16:creationId xmlns:a16="http://schemas.microsoft.com/office/drawing/2014/main" id="{3C38940B-BB5E-C1B8-71A1-C7881D70AA09}"/>
                </a:ext>
              </a:extLst>
            </p:cNvPr>
            <p:cNvSpPr/>
            <p:nvPr/>
          </p:nvSpPr>
          <p:spPr>
            <a:xfrm>
              <a:off x="5017075" y="784350"/>
              <a:ext cx="78600" cy="54550"/>
            </a:xfrm>
            <a:custGeom>
              <a:avLst/>
              <a:gdLst/>
              <a:ahLst/>
              <a:cxnLst/>
              <a:rect l="l" t="t" r="r" b="b"/>
              <a:pathLst>
                <a:path w="3144" h="2182" extrusionOk="0">
                  <a:moveTo>
                    <a:pt x="3143" y="1"/>
                  </a:moveTo>
                  <a:lnTo>
                    <a:pt x="1" y="1775"/>
                  </a:lnTo>
                  <a:lnTo>
                    <a:pt x="1" y="2182"/>
                  </a:lnTo>
                  <a:lnTo>
                    <a:pt x="3143" y="444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798;p48">
              <a:extLst>
                <a:ext uri="{FF2B5EF4-FFF2-40B4-BE49-F238E27FC236}">
                  <a16:creationId xmlns:a16="http://schemas.microsoft.com/office/drawing/2014/main" id="{ABCC8B48-159D-F905-B224-53F91AC72EA9}"/>
                </a:ext>
              </a:extLst>
            </p:cNvPr>
            <p:cNvSpPr/>
            <p:nvPr/>
          </p:nvSpPr>
          <p:spPr>
            <a:xfrm>
              <a:off x="5007850" y="778800"/>
              <a:ext cx="87825" cy="49950"/>
            </a:xfrm>
            <a:custGeom>
              <a:avLst/>
              <a:gdLst/>
              <a:ahLst/>
              <a:cxnLst/>
              <a:rect l="l" t="t" r="r" b="b"/>
              <a:pathLst>
                <a:path w="3513" h="1998" extrusionOk="0">
                  <a:moveTo>
                    <a:pt x="3143" y="1"/>
                  </a:moveTo>
                  <a:lnTo>
                    <a:pt x="0" y="1775"/>
                  </a:lnTo>
                  <a:lnTo>
                    <a:pt x="370" y="1997"/>
                  </a:lnTo>
                  <a:lnTo>
                    <a:pt x="3512" y="223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799;p48">
              <a:extLst>
                <a:ext uri="{FF2B5EF4-FFF2-40B4-BE49-F238E27FC236}">
                  <a16:creationId xmlns:a16="http://schemas.microsoft.com/office/drawing/2014/main" id="{ACEBE2C3-7FAF-752B-8BC5-05BCCCA9DF6F}"/>
                </a:ext>
              </a:extLst>
            </p:cNvPr>
            <p:cNvSpPr/>
            <p:nvPr/>
          </p:nvSpPr>
          <p:spPr>
            <a:xfrm>
              <a:off x="5007850" y="823175"/>
              <a:ext cx="9250" cy="15725"/>
            </a:xfrm>
            <a:custGeom>
              <a:avLst/>
              <a:gdLst/>
              <a:ahLst/>
              <a:cxnLst/>
              <a:rect l="l" t="t" r="r" b="b"/>
              <a:pathLst>
                <a:path w="370" h="629" extrusionOk="0">
                  <a:moveTo>
                    <a:pt x="0" y="0"/>
                  </a:moveTo>
                  <a:lnTo>
                    <a:pt x="0" y="407"/>
                  </a:lnTo>
                  <a:lnTo>
                    <a:pt x="370" y="629"/>
                  </a:lnTo>
                  <a:lnTo>
                    <a:pt x="370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800;p48">
              <a:extLst>
                <a:ext uri="{FF2B5EF4-FFF2-40B4-BE49-F238E27FC236}">
                  <a16:creationId xmlns:a16="http://schemas.microsoft.com/office/drawing/2014/main" id="{96610A5A-314A-BA69-6B55-7684592DA823}"/>
                </a:ext>
              </a:extLst>
            </p:cNvPr>
            <p:cNvSpPr/>
            <p:nvPr/>
          </p:nvSpPr>
          <p:spPr>
            <a:xfrm>
              <a:off x="5007850" y="778800"/>
              <a:ext cx="87825" cy="49950"/>
            </a:xfrm>
            <a:custGeom>
              <a:avLst/>
              <a:gdLst/>
              <a:ahLst/>
              <a:cxnLst/>
              <a:rect l="l" t="t" r="r" b="b"/>
              <a:pathLst>
                <a:path w="3513" h="1998" extrusionOk="0">
                  <a:moveTo>
                    <a:pt x="3143" y="1"/>
                  </a:moveTo>
                  <a:lnTo>
                    <a:pt x="0" y="1775"/>
                  </a:lnTo>
                  <a:lnTo>
                    <a:pt x="370" y="1997"/>
                  </a:lnTo>
                  <a:lnTo>
                    <a:pt x="3512" y="223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801;p48">
              <a:extLst>
                <a:ext uri="{FF2B5EF4-FFF2-40B4-BE49-F238E27FC236}">
                  <a16:creationId xmlns:a16="http://schemas.microsoft.com/office/drawing/2014/main" id="{196A7096-38DA-1F1A-C1FE-56DD7F0C04AB}"/>
                </a:ext>
              </a:extLst>
            </p:cNvPr>
            <p:cNvSpPr/>
            <p:nvPr/>
          </p:nvSpPr>
          <p:spPr>
            <a:xfrm>
              <a:off x="5018000" y="829650"/>
              <a:ext cx="46250" cy="37000"/>
            </a:xfrm>
            <a:custGeom>
              <a:avLst/>
              <a:gdLst/>
              <a:ahLst/>
              <a:cxnLst/>
              <a:rect l="l" t="t" r="r" b="b"/>
              <a:pathLst>
                <a:path w="1850" h="1480" extrusionOk="0">
                  <a:moveTo>
                    <a:pt x="75" y="0"/>
                  </a:moveTo>
                  <a:lnTo>
                    <a:pt x="1" y="407"/>
                  </a:lnTo>
                  <a:lnTo>
                    <a:pt x="1812" y="1479"/>
                  </a:lnTo>
                  <a:lnTo>
                    <a:pt x="1849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802;p48">
              <a:extLst>
                <a:ext uri="{FF2B5EF4-FFF2-40B4-BE49-F238E27FC236}">
                  <a16:creationId xmlns:a16="http://schemas.microsoft.com/office/drawing/2014/main" id="{752EAA39-8C00-AC81-8281-0C9ECA29DFD0}"/>
                </a:ext>
              </a:extLst>
            </p:cNvPr>
            <p:cNvSpPr/>
            <p:nvPr/>
          </p:nvSpPr>
          <p:spPr>
            <a:xfrm>
              <a:off x="5019850" y="824100"/>
              <a:ext cx="52700" cy="32375"/>
            </a:xfrm>
            <a:custGeom>
              <a:avLst/>
              <a:gdLst/>
              <a:ahLst/>
              <a:cxnLst/>
              <a:rect l="l" t="t" r="r" b="b"/>
              <a:pathLst>
                <a:path w="2108" h="1295" extrusionOk="0">
                  <a:moveTo>
                    <a:pt x="296" y="0"/>
                  </a:moveTo>
                  <a:lnTo>
                    <a:pt x="1" y="222"/>
                  </a:lnTo>
                  <a:lnTo>
                    <a:pt x="1775" y="1294"/>
                  </a:lnTo>
                  <a:lnTo>
                    <a:pt x="2108" y="1073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803;p48">
              <a:extLst>
                <a:ext uri="{FF2B5EF4-FFF2-40B4-BE49-F238E27FC236}">
                  <a16:creationId xmlns:a16="http://schemas.microsoft.com/office/drawing/2014/main" id="{0AF1A85E-200A-0CFB-A6F7-DB814B91AA3F}"/>
                </a:ext>
              </a:extLst>
            </p:cNvPr>
            <p:cNvSpPr/>
            <p:nvPr/>
          </p:nvSpPr>
          <p:spPr>
            <a:xfrm>
              <a:off x="5063300" y="850900"/>
              <a:ext cx="9250" cy="15750"/>
            </a:xfrm>
            <a:custGeom>
              <a:avLst/>
              <a:gdLst/>
              <a:ahLst/>
              <a:cxnLst/>
              <a:rect l="l" t="t" r="r" b="b"/>
              <a:pathLst>
                <a:path w="370" h="630" extrusionOk="0">
                  <a:moveTo>
                    <a:pt x="370" y="1"/>
                  </a:moveTo>
                  <a:lnTo>
                    <a:pt x="37" y="222"/>
                  </a:lnTo>
                  <a:lnTo>
                    <a:pt x="0" y="629"/>
                  </a:lnTo>
                  <a:lnTo>
                    <a:pt x="370" y="40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804;p48">
              <a:extLst>
                <a:ext uri="{FF2B5EF4-FFF2-40B4-BE49-F238E27FC236}">
                  <a16:creationId xmlns:a16="http://schemas.microsoft.com/office/drawing/2014/main" id="{36D7D973-031C-E8B9-6449-10FC32D5073F}"/>
                </a:ext>
              </a:extLst>
            </p:cNvPr>
            <p:cNvSpPr/>
            <p:nvPr/>
          </p:nvSpPr>
          <p:spPr>
            <a:xfrm>
              <a:off x="5057750" y="839800"/>
              <a:ext cx="1875" cy="12050"/>
            </a:xfrm>
            <a:custGeom>
              <a:avLst/>
              <a:gdLst/>
              <a:ahLst/>
              <a:cxnLst/>
              <a:rect l="l" t="t" r="r" b="b"/>
              <a:pathLst>
                <a:path w="75" h="482" extrusionOk="0">
                  <a:moveTo>
                    <a:pt x="74" y="1"/>
                  </a:moveTo>
                  <a:lnTo>
                    <a:pt x="0" y="75"/>
                  </a:lnTo>
                  <a:lnTo>
                    <a:pt x="0" y="482"/>
                  </a:lnTo>
                  <a:lnTo>
                    <a:pt x="74" y="445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7C1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805;p48">
              <a:extLst>
                <a:ext uri="{FF2B5EF4-FFF2-40B4-BE49-F238E27FC236}">
                  <a16:creationId xmlns:a16="http://schemas.microsoft.com/office/drawing/2014/main" id="{6FE34B60-58FD-AE95-D608-99008C56EB68}"/>
                </a:ext>
              </a:extLst>
            </p:cNvPr>
            <p:cNvSpPr/>
            <p:nvPr/>
          </p:nvSpPr>
          <p:spPr>
            <a:xfrm>
              <a:off x="5026325" y="837050"/>
              <a:ext cx="19425" cy="21275"/>
            </a:xfrm>
            <a:custGeom>
              <a:avLst/>
              <a:gdLst/>
              <a:ahLst/>
              <a:cxnLst/>
              <a:rect l="l" t="t" r="r" b="b"/>
              <a:pathLst>
                <a:path w="777" h="851" extrusionOk="0">
                  <a:moveTo>
                    <a:pt x="0" y="0"/>
                  </a:moveTo>
                  <a:lnTo>
                    <a:pt x="0" y="444"/>
                  </a:lnTo>
                  <a:lnTo>
                    <a:pt x="777" y="850"/>
                  </a:lnTo>
                  <a:lnTo>
                    <a:pt x="777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806;p48">
              <a:extLst>
                <a:ext uri="{FF2B5EF4-FFF2-40B4-BE49-F238E27FC236}">
                  <a16:creationId xmlns:a16="http://schemas.microsoft.com/office/drawing/2014/main" id="{DDA254A6-D357-EDC5-EC21-19B51C3422B8}"/>
                </a:ext>
              </a:extLst>
            </p:cNvPr>
            <p:cNvSpPr/>
            <p:nvPr/>
          </p:nvSpPr>
          <p:spPr>
            <a:xfrm>
              <a:off x="5045725" y="847200"/>
              <a:ext cx="2800" cy="950"/>
            </a:xfrm>
            <a:custGeom>
              <a:avLst/>
              <a:gdLst/>
              <a:ahLst/>
              <a:cxnLst/>
              <a:rect l="l" t="t" r="r" b="b"/>
              <a:pathLst>
                <a:path w="112" h="38" extrusionOk="0">
                  <a:moveTo>
                    <a:pt x="112" y="1"/>
                  </a:move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7D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807;p48">
              <a:extLst>
                <a:ext uri="{FF2B5EF4-FFF2-40B4-BE49-F238E27FC236}">
                  <a16:creationId xmlns:a16="http://schemas.microsoft.com/office/drawing/2014/main" id="{A2FA2E89-5E32-2B45-09DC-239940C5FE11}"/>
                </a:ext>
              </a:extLst>
            </p:cNvPr>
            <p:cNvSpPr/>
            <p:nvPr/>
          </p:nvSpPr>
          <p:spPr>
            <a:xfrm>
              <a:off x="5057750" y="839800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74" y="1"/>
                  </a:move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7D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808;p48">
              <a:extLst>
                <a:ext uri="{FF2B5EF4-FFF2-40B4-BE49-F238E27FC236}">
                  <a16:creationId xmlns:a16="http://schemas.microsoft.com/office/drawing/2014/main" id="{40F8CB70-3CCF-6139-8232-888F6CE80603}"/>
                </a:ext>
              </a:extLst>
            </p:cNvPr>
            <p:cNvSpPr/>
            <p:nvPr/>
          </p:nvSpPr>
          <p:spPr>
            <a:xfrm>
              <a:off x="5019850" y="824100"/>
              <a:ext cx="52700" cy="32375"/>
            </a:xfrm>
            <a:custGeom>
              <a:avLst/>
              <a:gdLst/>
              <a:ahLst/>
              <a:cxnLst/>
              <a:rect l="l" t="t" r="r" b="b"/>
              <a:pathLst>
                <a:path w="2108" h="1295" extrusionOk="0">
                  <a:moveTo>
                    <a:pt x="296" y="0"/>
                  </a:moveTo>
                  <a:lnTo>
                    <a:pt x="1" y="222"/>
                  </a:lnTo>
                  <a:lnTo>
                    <a:pt x="370" y="444"/>
                  </a:lnTo>
                  <a:lnTo>
                    <a:pt x="259" y="518"/>
                  </a:lnTo>
                  <a:lnTo>
                    <a:pt x="1036" y="962"/>
                  </a:lnTo>
                  <a:lnTo>
                    <a:pt x="1147" y="925"/>
                  </a:lnTo>
                  <a:lnTo>
                    <a:pt x="1775" y="1294"/>
                  </a:lnTo>
                  <a:lnTo>
                    <a:pt x="2108" y="1073"/>
                  </a:lnTo>
                  <a:lnTo>
                    <a:pt x="1516" y="703"/>
                  </a:lnTo>
                  <a:lnTo>
                    <a:pt x="1590" y="629"/>
                  </a:lnTo>
                  <a:lnTo>
                    <a:pt x="814" y="222"/>
                  </a:lnTo>
                  <a:lnTo>
                    <a:pt x="740" y="25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CD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809;p48">
              <a:extLst>
                <a:ext uri="{FF2B5EF4-FFF2-40B4-BE49-F238E27FC236}">
                  <a16:creationId xmlns:a16="http://schemas.microsoft.com/office/drawing/2014/main" id="{64625A10-D033-82E0-526D-58648DBD05BD}"/>
                </a:ext>
              </a:extLst>
            </p:cNvPr>
            <p:cNvSpPr/>
            <p:nvPr/>
          </p:nvSpPr>
          <p:spPr>
            <a:xfrm>
              <a:off x="5045725" y="847200"/>
              <a:ext cx="2800" cy="11125"/>
            </a:xfrm>
            <a:custGeom>
              <a:avLst/>
              <a:gdLst/>
              <a:ahLst/>
              <a:cxnLst/>
              <a:rect l="l" t="t" r="r" b="b"/>
              <a:pathLst>
                <a:path w="112" h="445" extrusionOk="0">
                  <a:moveTo>
                    <a:pt x="112" y="1"/>
                  </a:moveTo>
                  <a:lnTo>
                    <a:pt x="1" y="38"/>
                  </a:lnTo>
                  <a:lnTo>
                    <a:pt x="1" y="444"/>
                  </a:lnTo>
                  <a:lnTo>
                    <a:pt x="112" y="40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7C1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810;p48">
              <a:extLst>
                <a:ext uri="{FF2B5EF4-FFF2-40B4-BE49-F238E27FC236}">
                  <a16:creationId xmlns:a16="http://schemas.microsoft.com/office/drawing/2014/main" id="{D30F1854-7ACB-C726-3A1C-90DE9C940743}"/>
                </a:ext>
              </a:extLst>
            </p:cNvPr>
            <p:cNvSpPr/>
            <p:nvPr/>
          </p:nvSpPr>
          <p:spPr>
            <a:xfrm>
              <a:off x="5084550" y="793600"/>
              <a:ext cx="44400" cy="36075"/>
            </a:xfrm>
            <a:custGeom>
              <a:avLst/>
              <a:gdLst/>
              <a:ahLst/>
              <a:cxnLst/>
              <a:rect l="l" t="t" r="r" b="b"/>
              <a:pathLst>
                <a:path w="1776" h="1443" extrusionOk="0">
                  <a:moveTo>
                    <a:pt x="1" y="0"/>
                  </a:moveTo>
                  <a:lnTo>
                    <a:pt x="1" y="444"/>
                  </a:lnTo>
                  <a:lnTo>
                    <a:pt x="1775" y="1442"/>
                  </a:lnTo>
                  <a:lnTo>
                    <a:pt x="1775" y="1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811;p48">
              <a:extLst>
                <a:ext uri="{FF2B5EF4-FFF2-40B4-BE49-F238E27FC236}">
                  <a16:creationId xmlns:a16="http://schemas.microsoft.com/office/drawing/2014/main" id="{F32B61EB-843B-5470-BF8D-C42C2D1C3A81}"/>
                </a:ext>
              </a:extLst>
            </p:cNvPr>
            <p:cNvSpPr/>
            <p:nvPr/>
          </p:nvSpPr>
          <p:spPr>
            <a:xfrm>
              <a:off x="5084550" y="788050"/>
              <a:ext cx="53625" cy="31450"/>
            </a:xfrm>
            <a:custGeom>
              <a:avLst/>
              <a:gdLst/>
              <a:ahLst/>
              <a:cxnLst/>
              <a:rect l="l" t="t" r="r" b="b"/>
              <a:pathLst>
                <a:path w="2145" h="1258" extrusionOk="0">
                  <a:moveTo>
                    <a:pt x="370" y="1"/>
                  </a:moveTo>
                  <a:lnTo>
                    <a:pt x="1" y="222"/>
                  </a:lnTo>
                  <a:lnTo>
                    <a:pt x="1775" y="1258"/>
                  </a:lnTo>
                  <a:lnTo>
                    <a:pt x="2145" y="1036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812;p48">
              <a:extLst>
                <a:ext uri="{FF2B5EF4-FFF2-40B4-BE49-F238E27FC236}">
                  <a16:creationId xmlns:a16="http://schemas.microsoft.com/office/drawing/2014/main" id="{53C5338E-3F8F-8ED6-EAB0-AA8886D35657}"/>
                </a:ext>
              </a:extLst>
            </p:cNvPr>
            <p:cNvSpPr/>
            <p:nvPr/>
          </p:nvSpPr>
          <p:spPr>
            <a:xfrm>
              <a:off x="5128925" y="813925"/>
              <a:ext cx="9250" cy="15750"/>
            </a:xfrm>
            <a:custGeom>
              <a:avLst/>
              <a:gdLst/>
              <a:ahLst/>
              <a:cxnLst/>
              <a:rect l="l" t="t" r="r" b="b"/>
              <a:pathLst>
                <a:path w="370" h="630" extrusionOk="0">
                  <a:moveTo>
                    <a:pt x="370" y="1"/>
                  </a:moveTo>
                  <a:lnTo>
                    <a:pt x="0" y="223"/>
                  </a:lnTo>
                  <a:lnTo>
                    <a:pt x="0" y="629"/>
                  </a:lnTo>
                  <a:lnTo>
                    <a:pt x="370" y="40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813;p48">
              <a:extLst>
                <a:ext uri="{FF2B5EF4-FFF2-40B4-BE49-F238E27FC236}">
                  <a16:creationId xmlns:a16="http://schemas.microsoft.com/office/drawing/2014/main" id="{27C9C602-9359-4412-BD70-295F1551BF39}"/>
                </a:ext>
              </a:extLst>
            </p:cNvPr>
            <p:cNvSpPr/>
            <p:nvPr/>
          </p:nvSpPr>
          <p:spPr>
            <a:xfrm>
              <a:off x="5122450" y="802850"/>
              <a:ext cx="1875" cy="12025"/>
            </a:xfrm>
            <a:custGeom>
              <a:avLst/>
              <a:gdLst/>
              <a:ahLst/>
              <a:cxnLst/>
              <a:rect l="l" t="t" r="r" b="b"/>
              <a:pathLst>
                <a:path w="75" h="481" extrusionOk="0">
                  <a:moveTo>
                    <a:pt x="74" y="0"/>
                  </a:moveTo>
                  <a:lnTo>
                    <a:pt x="0" y="74"/>
                  </a:lnTo>
                  <a:lnTo>
                    <a:pt x="0" y="481"/>
                  </a:lnTo>
                  <a:lnTo>
                    <a:pt x="74" y="44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7C1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814;p48">
              <a:extLst>
                <a:ext uri="{FF2B5EF4-FFF2-40B4-BE49-F238E27FC236}">
                  <a16:creationId xmlns:a16="http://schemas.microsoft.com/office/drawing/2014/main" id="{7068AEC6-520B-16B6-DF72-FB1DACA7CEEC}"/>
                </a:ext>
              </a:extLst>
            </p:cNvPr>
            <p:cNvSpPr/>
            <p:nvPr/>
          </p:nvSpPr>
          <p:spPr>
            <a:xfrm>
              <a:off x="5091950" y="801000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0" y="0"/>
                  </a:moveTo>
                  <a:lnTo>
                    <a:pt x="0" y="407"/>
                  </a:lnTo>
                  <a:lnTo>
                    <a:pt x="740" y="814"/>
                  </a:lnTo>
                  <a:lnTo>
                    <a:pt x="814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815;p48">
              <a:extLst>
                <a:ext uri="{FF2B5EF4-FFF2-40B4-BE49-F238E27FC236}">
                  <a16:creationId xmlns:a16="http://schemas.microsoft.com/office/drawing/2014/main" id="{EEE3B139-FDB7-A7D4-2319-929DE83FE327}"/>
                </a:ext>
              </a:extLst>
            </p:cNvPr>
            <p:cNvSpPr/>
            <p:nvPr/>
          </p:nvSpPr>
          <p:spPr>
            <a:xfrm>
              <a:off x="5112275" y="810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1"/>
                  </a:move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7D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816;p48">
              <a:extLst>
                <a:ext uri="{FF2B5EF4-FFF2-40B4-BE49-F238E27FC236}">
                  <a16:creationId xmlns:a16="http://schemas.microsoft.com/office/drawing/2014/main" id="{A60D0F58-6455-449E-6DE0-37D1042721FC}"/>
                </a:ext>
              </a:extLst>
            </p:cNvPr>
            <p:cNvSpPr/>
            <p:nvPr/>
          </p:nvSpPr>
          <p:spPr>
            <a:xfrm>
              <a:off x="5122450" y="802850"/>
              <a:ext cx="1875" cy="1875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74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7D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817;p48">
              <a:extLst>
                <a:ext uri="{FF2B5EF4-FFF2-40B4-BE49-F238E27FC236}">
                  <a16:creationId xmlns:a16="http://schemas.microsoft.com/office/drawing/2014/main" id="{DCF480B0-E69B-82D6-F050-3FCB59C091DB}"/>
                </a:ext>
              </a:extLst>
            </p:cNvPr>
            <p:cNvSpPr/>
            <p:nvPr/>
          </p:nvSpPr>
          <p:spPr>
            <a:xfrm>
              <a:off x="5084550" y="788050"/>
              <a:ext cx="53625" cy="31450"/>
            </a:xfrm>
            <a:custGeom>
              <a:avLst/>
              <a:gdLst/>
              <a:ahLst/>
              <a:cxnLst/>
              <a:rect l="l" t="t" r="r" b="b"/>
              <a:pathLst>
                <a:path w="2145" h="1258" extrusionOk="0">
                  <a:moveTo>
                    <a:pt x="370" y="1"/>
                  </a:moveTo>
                  <a:lnTo>
                    <a:pt x="1" y="222"/>
                  </a:lnTo>
                  <a:lnTo>
                    <a:pt x="407" y="481"/>
                  </a:lnTo>
                  <a:lnTo>
                    <a:pt x="296" y="518"/>
                  </a:lnTo>
                  <a:lnTo>
                    <a:pt x="1110" y="925"/>
                  </a:lnTo>
                  <a:lnTo>
                    <a:pt x="1147" y="888"/>
                  </a:lnTo>
                  <a:lnTo>
                    <a:pt x="1775" y="1258"/>
                  </a:lnTo>
                  <a:lnTo>
                    <a:pt x="2145" y="1036"/>
                  </a:lnTo>
                  <a:lnTo>
                    <a:pt x="1516" y="666"/>
                  </a:lnTo>
                  <a:lnTo>
                    <a:pt x="1590" y="592"/>
                  </a:lnTo>
                  <a:lnTo>
                    <a:pt x="814" y="185"/>
                  </a:lnTo>
                  <a:lnTo>
                    <a:pt x="777" y="22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CD2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818;p48">
              <a:extLst>
                <a:ext uri="{FF2B5EF4-FFF2-40B4-BE49-F238E27FC236}">
                  <a16:creationId xmlns:a16="http://schemas.microsoft.com/office/drawing/2014/main" id="{75BE43D6-EA0A-5908-645E-4D1EA3EBD918}"/>
                </a:ext>
              </a:extLst>
            </p:cNvPr>
            <p:cNvSpPr/>
            <p:nvPr/>
          </p:nvSpPr>
          <p:spPr>
            <a:xfrm>
              <a:off x="5110425" y="810225"/>
              <a:ext cx="2800" cy="11125"/>
            </a:xfrm>
            <a:custGeom>
              <a:avLst/>
              <a:gdLst/>
              <a:ahLst/>
              <a:cxnLst/>
              <a:rect l="l" t="t" r="r" b="b"/>
              <a:pathLst>
                <a:path w="112" h="445" extrusionOk="0">
                  <a:moveTo>
                    <a:pt x="112" y="1"/>
                  </a:moveTo>
                  <a:lnTo>
                    <a:pt x="75" y="38"/>
                  </a:lnTo>
                  <a:lnTo>
                    <a:pt x="1" y="445"/>
                  </a:lnTo>
                  <a:lnTo>
                    <a:pt x="112" y="40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7C1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819;p48">
              <a:extLst>
                <a:ext uri="{FF2B5EF4-FFF2-40B4-BE49-F238E27FC236}">
                  <a16:creationId xmlns:a16="http://schemas.microsoft.com/office/drawing/2014/main" id="{60ECA48B-6B25-41A4-611C-3CD9A98925BD}"/>
                </a:ext>
              </a:extLst>
            </p:cNvPr>
            <p:cNvSpPr/>
            <p:nvPr/>
          </p:nvSpPr>
          <p:spPr>
            <a:xfrm>
              <a:off x="5056825" y="861075"/>
              <a:ext cx="9275" cy="61950"/>
            </a:xfrm>
            <a:custGeom>
              <a:avLst/>
              <a:gdLst/>
              <a:ahLst/>
              <a:cxnLst/>
              <a:rect l="l" t="t" r="r" b="b"/>
              <a:pathLst>
                <a:path w="371" h="2478" extrusionOk="0">
                  <a:moveTo>
                    <a:pt x="0" y="0"/>
                  </a:moveTo>
                  <a:lnTo>
                    <a:pt x="0" y="2255"/>
                  </a:lnTo>
                  <a:lnTo>
                    <a:pt x="370" y="2477"/>
                  </a:lnTo>
                  <a:lnTo>
                    <a:pt x="370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820;p48">
              <a:extLst>
                <a:ext uri="{FF2B5EF4-FFF2-40B4-BE49-F238E27FC236}">
                  <a16:creationId xmlns:a16="http://schemas.microsoft.com/office/drawing/2014/main" id="{29CF6AF0-5479-127F-48FF-C6120F41614C}"/>
                </a:ext>
              </a:extLst>
            </p:cNvPr>
            <p:cNvSpPr/>
            <p:nvPr/>
          </p:nvSpPr>
          <p:spPr>
            <a:xfrm>
              <a:off x="5066075" y="861075"/>
              <a:ext cx="9250" cy="61950"/>
            </a:xfrm>
            <a:custGeom>
              <a:avLst/>
              <a:gdLst/>
              <a:ahLst/>
              <a:cxnLst/>
              <a:rect l="l" t="t" r="r" b="b"/>
              <a:pathLst>
                <a:path w="370" h="2478" extrusionOk="0">
                  <a:moveTo>
                    <a:pt x="370" y="0"/>
                  </a:moveTo>
                  <a:lnTo>
                    <a:pt x="0" y="222"/>
                  </a:lnTo>
                  <a:lnTo>
                    <a:pt x="0" y="2477"/>
                  </a:lnTo>
                  <a:lnTo>
                    <a:pt x="370" y="225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821;p48">
              <a:extLst>
                <a:ext uri="{FF2B5EF4-FFF2-40B4-BE49-F238E27FC236}">
                  <a16:creationId xmlns:a16="http://schemas.microsoft.com/office/drawing/2014/main" id="{32A3640A-4414-0BB4-19FF-A48676716F02}"/>
                </a:ext>
              </a:extLst>
            </p:cNvPr>
            <p:cNvSpPr/>
            <p:nvPr/>
          </p:nvSpPr>
          <p:spPr>
            <a:xfrm>
              <a:off x="5056825" y="856450"/>
              <a:ext cx="18500" cy="10200"/>
            </a:xfrm>
            <a:custGeom>
              <a:avLst/>
              <a:gdLst/>
              <a:ahLst/>
              <a:cxnLst/>
              <a:rect l="l" t="t" r="r" b="b"/>
              <a:pathLst>
                <a:path w="740" h="408" extrusionOk="0">
                  <a:moveTo>
                    <a:pt x="370" y="0"/>
                  </a:moveTo>
                  <a:lnTo>
                    <a:pt x="0" y="185"/>
                  </a:lnTo>
                  <a:lnTo>
                    <a:pt x="370" y="407"/>
                  </a:lnTo>
                  <a:lnTo>
                    <a:pt x="740" y="18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822;p48">
              <a:extLst>
                <a:ext uri="{FF2B5EF4-FFF2-40B4-BE49-F238E27FC236}">
                  <a16:creationId xmlns:a16="http://schemas.microsoft.com/office/drawing/2014/main" id="{C65625B1-F9CE-53A9-D8F8-0CBE82AFFFBA}"/>
                </a:ext>
              </a:extLst>
            </p:cNvPr>
            <p:cNvSpPr/>
            <p:nvPr/>
          </p:nvSpPr>
          <p:spPr>
            <a:xfrm>
              <a:off x="5124300" y="823175"/>
              <a:ext cx="9275" cy="61025"/>
            </a:xfrm>
            <a:custGeom>
              <a:avLst/>
              <a:gdLst/>
              <a:ahLst/>
              <a:cxnLst/>
              <a:rect l="l" t="t" r="r" b="b"/>
              <a:pathLst>
                <a:path w="371" h="2441" extrusionOk="0">
                  <a:moveTo>
                    <a:pt x="0" y="0"/>
                  </a:moveTo>
                  <a:lnTo>
                    <a:pt x="0" y="2256"/>
                  </a:lnTo>
                  <a:lnTo>
                    <a:pt x="370" y="2441"/>
                  </a:lnTo>
                  <a:lnTo>
                    <a:pt x="37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823;p48">
              <a:extLst>
                <a:ext uri="{FF2B5EF4-FFF2-40B4-BE49-F238E27FC236}">
                  <a16:creationId xmlns:a16="http://schemas.microsoft.com/office/drawing/2014/main" id="{5D30E7E1-9DE8-109E-FD33-5DD8FAE7EBFC}"/>
                </a:ext>
              </a:extLst>
            </p:cNvPr>
            <p:cNvSpPr/>
            <p:nvPr/>
          </p:nvSpPr>
          <p:spPr>
            <a:xfrm>
              <a:off x="5133550" y="823175"/>
              <a:ext cx="9250" cy="61025"/>
            </a:xfrm>
            <a:custGeom>
              <a:avLst/>
              <a:gdLst/>
              <a:ahLst/>
              <a:cxnLst/>
              <a:rect l="l" t="t" r="r" b="b"/>
              <a:pathLst>
                <a:path w="370" h="2441" extrusionOk="0">
                  <a:moveTo>
                    <a:pt x="370" y="0"/>
                  </a:moveTo>
                  <a:lnTo>
                    <a:pt x="0" y="185"/>
                  </a:lnTo>
                  <a:lnTo>
                    <a:pt x="0" y="2441"/>
                  </a:lnTo>
                  <a:lnTo>
                    <a:pt x="370" y="225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824;p48">
              <a:extLst>
                <a:ext uri="{FF2B5EF4-FFF2-40B4-BE49-F238E27FC236}">
                  <a16:creationId xmlns:a16="http://schemas.microsoft.com/office/drawing/2014/main" id="{59763973-FD0D-2818-5325-8FD2ADB99AA0}"/>
                </a:ext>
              </a:extLst>
            </p:cNvPr>
            <p:cNvSpPr/>
            <p:nvPr/>
          </p:nvSpPr>
          <p:spPr>
            <a:xfrm>
              <a:off x="5124300" y="816700"/>
              <a:ext cx="18500" cy="11125"/>
            </a:xfrm>
            <a:custGeom>
              <a:avLst/>
              <a:gdLst/>
              <a:ahLst/>
              <a:cxnLst/>
              <a:rect l="l" t="t" r="r" b="b"/>
              <a:pathLst>
                <a:path w="740" h="445" extrusionOk="0">
                  <a:moveTo>
                    <a:pt x="370" y="1"/>
                  </a:moveTo>
                  <a:lnTo>
                    <a:pt x="0" y="259"/>
                  </a:lnTo>
                  <a:lnTo>
                    <a:pt x="370" y="444"/>
                  </a:lnTo>
                  <a:lnTo>
                    <a:pt x="740" y="25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825;p48">
              <a:extLst>
                <a:ext uri="{FF2B5EF4-FFF2-40B4-BE49-F238E27FC236}">
                  <a16:creationId xmlns:a16="http://schemas.microsoft.com/office/drawing/2014/main" id="{9B220E10-3201-BF39-1267-A84A5A6A66DC}"/>
                </a:ext>
              </a:extLst>
            </p:cNvPr>
            <p:cNvSpPr/>
            <p:nvPr/>
          </p:nvSpPr>
          <p:spPr>
            <a:xfrm>
              <a:off x="5066075" y="811150"/>
              <a:ext cx="76725" cy="55500"/>
            </a:xfrm>
            <a:custGeom>
              <a:avLst/>
              <a:gdLst/>
              <a:ahLst/>
              <a:cxnLst/>
              <a:rect l="l" t="t" r="r" b="b"/>
              <a:pathLst>
                <a:path w="3069" h="2220" extrusionOk="0">
                  <a:moveTo>
                    <a:pt x="3069" y="1"/>
                  </a:moveTo>
                  <a:lnTo>
                    <a:pt x="0" y="1812"/>
                  </a:lnTo>
                  <a:lnTo>
                    <a:pt x="0" y="2219"/>
                  </a:lnTo>
                  <a:lnTo>
                    <a:pt x="3069" y="481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9D1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826;p48">
              <a:extLst>
                <a:ext uri="{FF2B5EF4-FFF2-40B4-BE49-F238E27FC236}">
                  <a16:creationId xmlns:a16="http://schemas.microsoft.com/office/drawing/2014/main" id="{F8121FA9-0ABC-C97C-AFBF-4A01109E13DF}"/>
                </a:ext>
              </a:extLst>
            </p:cNvPr>
            <p:cNvSpPr/>
            <p:nvPr/>
          </p:nvSpPr>
          <p:spPr>
            <a:xfrm>
              <a:off x="5056825" y="806525"/>
              <a:ext cx="85975" cy="49950"/>
            </a:xfrm>
            <a:custGeom>
              <a:avLst/>
              <a:gdLst/>
              <a:ahLst/>
              <a:cxnLst/>
              <a:rect l="l" t="t" r="r" b="b"/>
              <a:pathLst>
                <a:path w="3439" h="1998" extrusionOk="0">
                  <a:moveTo>
                    <a:pt x="3069" y="1"/>
                  </a:moveTo>
                  <a:lnTo>
                    <a:pt x="0" y="1776"/>
                  </a:lnTo>
                  <a:lnTo>
                    <a:pt x="370" y="1997"/>
                  </a:lnTo>
                  <a:lnTo>
                    <a:pt x="3439" y="186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827;p48">
              <a:extLst>
                <a:ext uri="{FF2B5EF4-FFF2-40B4-BE49-F238E27FC236}">
                  <a16:creationId xmlns:a16="http://schemas.microsoft.com/office/drawing/2014/main" id="{F0EA47FE-08F2-EF08-2723-E1698049BEC3}"/>
                </a:ext>
              </a:extLst>
            </p:cNvPr>
            <p:cNvSpPr/>
            <p:nvPr/>
          </p:nvSpPr>
          <p:spPr>
            <a:xfrm>
              <a:off x="5056825" y="850900"/>
              <a:ext cx="9275" cy="15750"/>
            </a:xfrm>
            <a:custGeom>
              <a:avLst/>
              <a:gdLst/>
              <a:ahLst/>
              <a:cxnLst/>
              <a:rect l="l" t="t" r="r" b="b"/>
              <a:pathLst>
                <a:path w="371" h="630" extrusionOk="0">
                  <a:moveTo>
                    <a:pt x="0" y="1"/>
                  </a:moveTo>
                  <a:lnTo>
                    <a:pt x="0" y="407"/>
                  </a:lnTo>
                  <a:lnTo>
                    <a:pt x="370" y="629"/>
                  </a:lnTo>
                  <a:lnTo>
                    <a:pt x="370" y="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828;p48">
              <a:extLst>
                <a:ext uri="{FF2B5EF4-FFF2-40B4-BE49-F238E27FC236}">
                  <a16:creationId xmlns:a16="http://schemas.microsoft.com/office/drawing/2014/main" id="{6FD5DA02-3907-42A9-1D12-B71090BF6AC2}"/>
                </a:ext>
              </a:extLst>
            </p:cNvPr>
            <p:cNvSpPr/>
            <p:nvPr/>
          </p:nvSpPr>
          <p:spPr>
            <a:xfrm>
              <a:off x="5056825" y="806525"/>
              <a:ext cx="85975" cy="49950"/>
            </a:xfrm>
            <a:custGeom>
              <a:avLst/>
              <a:gdLst/>
              <a:ahLst/>
              <a:cxnLst/>
              <a:rect l="l" t="t" r="r" b="b"/>
              <a:pathLst>
                <a:path w="3439" h="1998" extrusionOk="0">
                  <a:moveTo>
                    <a:pt x="3069" y="1"/>
                  </a:moveTo>
                  <a:lnTo>
                    <a:pt x="0" y="1776"/>
                  </a:lnTo>
                  <a:lnTo>
                    <a:pt x="370" y="1997"/>
                  </a:lnTo>
                  <a:lnTo>
                    <a:pt x="3439" y="186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rgbClr val="E12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829;p48">
              <a:extLst>
                <a:ext uri="{FF2B5EF4-FFF2-40B4-BE49-F238E27FC236}">
                  <a16:creationId xmlns:a16="http://schemas.microsoft.com/office/drawing/2014/main" id="{93C1C9BB-371A-E055-1F02-C9F1F41D7D69}"/>
                </a:ext>
              </a:extLst>
            </p:cNvPr>
            <p:cNvSpPr/>
            <p:nvPr/>
          </p:nvSpPr>
          <p:spPr>
            <a:xfrm>
              <a:off x="4983800" y="8647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035"/>
                  </a:lnTo>
                  <a:lnTo>
                    <a:pt x="38" y="1109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830;p48">
              <a:extLst>
                <a:ext uri="{FF2B5EF4-FFF2-40B4-BE49-F238E27FC236}">
                  <a16:creationId xmlns:a16="http://schemas.microsoft.com/office/drawing/2014/main" id="{7DEF878E-988D-3B6D-CAB1-E34D541019F8}"/>
                </a:ext>
              </a:extLst>
            </p:cNvPr>
            <p:cNvSpPr/>
            <p:nvPr/>
          </p:nvSpPr>
          <p:spPr>
            <a:xfrm>
              <a:off x="4984725" y="862925"/>
              <a:ext cx="2800" cy="29600"/>
            </a:xfrm>
            <a:custGeom>
              <a:avLst/>
              <a:gdLst/>
              <a:ahLst/>
              <a:cxnLst/>
              <a:rect l="l" t="t" r="r" b="b"/>
              <a:pathLst>
                <a:path w="112" h="1184" extrusionOk="0">
                  <a:moveTo>
                    <a:pt x="112" y="0"/>
                  </a:moveTo>
                  <a:lnTo>
                    <a:pt x="38" y="74"/>
                  </a:lnTo>
                  <a:lnTo>
                    <a:pt x="1" y="1183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831;p48">
              <a:extLst>
                <a:ext uri="{FF2B5EF4-FFF2-40B4-BE49-F238E27FC236}">
                  <a16:creationId xmlns:a16="http://schemas.microsoft.com/office/drawing/2014/main" id="{DEEDEBBF-0BD4-CB87-DDA1-84A7AD089DA2}"/>
                </a:ext>
              </a:extLst>
            </p:cNvPr>
            <p:cNvSpPr/>
            <p:nvPr/>
          </p:nvSpPr>
          <p:spPr>
            <a:xfrm>
              <a:off x="4972725" y="8564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0"/>
                  </a:moveTo>
                  <a:lnTo>
                    <a:pt x="0" y="37"/>
                  </a:lnTo>
                  <a:lnTo>
                    <a:pt x="0" y="1110"/>
                  </a:lnTo>
                  <a:lnTo>
                    <a:pt x="74" y="111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832;p48">
              <a:extLst>
                <a:ext uri="{FF2B5EF4-FFF2-40B4-BE49-F238E27FC236}">
                  <a16:creationId xmlns:a16="http://schemas.microsoft.com/office/drawing/2014/main" id="{EE3059B9-2976-781F-FA6E-58583CF460B3}"/>
                </a:ext>
              </a:extLst>
            </p:cNvPr>
            <p:cNvSpPr/>
            <p:nvPr/>
          </p:nvSpPr>
          <p:spPr>
            <a:xfrm>
              <a:off x="4970875" y="8564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10"/>
                  </a:lnTo>
                  <a:lnTo>
                    <a:pt x="74" y="1110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833;p48">
              <a:extLst>
                <a:ext uri="{FF2B5EF4-FFF2-40B4-BE49-F238E27FC236}">
                  <a16:creationId xmlns:a16="http://schemas.microsoft.com/office/drawing/2014/main" id="{13873A86-E407-C41F-DAFF-359F8AC00043}"/>
                </a:ext>
              </a:extLst>
            </p:cNvPr>
            <p:cNvSpPr/>
            <p:nvPr/>
          </p:nvSpPr>
          <p:spPr>
            <a:xfrm>
              <a:off x="4970875" y="85552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74" y="0"/>
                  </a:moveTo>
                  <a:lnTo>
                    <a:pt x="0" y="37"/>
                  </a:lnTo>
                  <a:lnTo>
                    <a:pt x="592" y="370"/>
                  </a:lnTo>
                  <a:lnTo>
                    <a:pt x="666" y="29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834;p48">
              <a:extLst>
                <a:ext uri="{FF2B5EF4-FFF2-40B4-BE49-F238E27FC236}">
                  <a16:creationId xmlns:a16="http://schemas.microsoft.com/office/drawing/2014/main" id="{8789369D-8D2A-3859-F7DC-A98F92FF368C}"/>
                </a:ext>
              </a:extLst>
            </p:cNvPr>
            <p:cNvSpPr/>
            <p:nvPr/>
          </p:nvSpPr>
          <p:spPr>
            <a:xfrm>
              <a:off x="4970875" y="8564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0" y="0"/>
                  </a:moveTo>
                  <a:lnTo>
                    <a:pt x="0" y="37"/>
                  </a:lnTo>
                  <a:lnTo>
                    <a:pt x="592" y="370"/>
                  </a:lnTo>
                  <a:lnTo>
                    <a:pt x="592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835;p48">
              <a:extLst>
                <a:ext uri="{FF2B5EF4-FFF2-40B4-BE49-F238E27FC236}">
                  <a16:creationId xmlns:a16="http://schemas.microsoft.com/office/drawing/2014/main" id="{C76073B3-4496-776E-DFDD-7BA91B68C180}"/>
                </a:ext>
              </a:extLst>
            </p:cNvPr>
            <p:cNvSpPr/>
            <p:nvPr/>
          </p:nvSpPr>
          <p:spPr>
            <a:xfrm>
              <a:off x="4996750" y="872150"/>
              <a:ext cx="950" cy="26850"/>
            </a:xfrm>
            <a:custGeom>
              <a:avLst/>
              <a:gdLst/>
              <a:ahLst/>
              <a:cxnLst/>
              <a:rect l="l" t="t" r="r" b="b"/>
              <a:pathLst>
                <a:path w="38" h="1074" extrusionOk="0">
                  <a:moveTo>
                    <a:pt x="0" y="1"/>
                  </a:moveTo>
                  <a:lnTo>
                    <a:pt x="0" y="1036"/>
                  </a:lnTo>
                  <a:lnTo>
                    <a:pt x="37" y="1073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8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836;p48">
              <a:extLst>
                <a:ext uri="{FF2B5EF4-FFF2-40B4-BE49-F238E27FC236}">
                  <a16:creationId xmlns:a16="http://schemas.microsoft.com/office/drawing/2014/main" id="{B85EEE5A-4495-B5B7-8614-4E04E39CBAD3}"/>
                </a:ext>
              </a:extLst>
            </p:cNvPr>
            <p:cNvSpPr/>
            <p:nvPr/>
          </p:nvSpPr>
          <p:spPr>
            <a:xfrm>
              <a:off x="4997675" y="870300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74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837;p48">
              <a:extLst>
                <a:ext uri="{FF2B5EF4-FFF2-40B4-BE49-F238E27FC236}">
                  <a16:creationId xmlns:a16="http://schemas.microsoft.com/office/drawing/2014/main" id="{40792D73-8FCC-2C63-2C4F-ADB4F43D9A7E}"/>
                </a:ext>
              </a:extLst>
            </p:cNvPr>
            <p:cNvSpPr/>
            <p:nvPr/>
          </p:nvSpPr>
          <p:spPr>
            <a:xfrm>
              <a:off x="4985650" y="8647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75" y="103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838;p48">
              <a:extLst>
                <a:ext uri="{FF2B5EF4-FFF2-40B4-BE49-F238E27FC236}">
                  <a16:creationId xmlns:a16="http://schemas.microsoft.com/office/drawing/2014/main" id="{6E8030A0-4CA1-3FEA-553B-ECA432872095}"/>
                </a:ext>
              </a:extLst>
            </p:cNvPr>
            <p:cNvSpPr/>
            <p:nvPr/>
          </p:nvSpPr>
          <p:spPr>
            <a:xfrm>
              <a:off x="4983800" y="862925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1" y="0"/>
                  </a:moveTo>
                  <a:lnTo>
                    <a:pt x="1" y="1109"/>
                  </a:lnTo>
                  <a:lnTo>
                    <a:pt x="75" y="1183"/>
                  </a:lnTo>
                  <a:lnTo>
                    <a:pt x="7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839;p48">
              <a:extLst>
                <a:ext uri="{FF2B5EF4-FFF2-40B4-BE49-F238E27FC236}">
                  <a16:creationId xmlns:a16="http://schemas.microsoft.com/office/drawing/2014/main" id="{ACB73EB8-EEC2-554B-4424-00350A2A5194}"/>
                </a:ext>
              </a:extLst>
            </p:cNvPr>
            <p:cNvSpPr/>
            <p:nvPr/>
          </p:nvSpPr>
          <p:spPr>
            <a:xfrm>
              <a:off x="4983800" y="8620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75" y="0"/>
                  </a:moveTo>
                  <a:lnTo>
                    <a:pt x="1" y="37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8840;p48">
              <a:extLst>
                <a:ext uri="{FF2B5EF4-FFF2-40B4-BE49-F238E27FC236}">
                  <a16:creationId xmlns:a16="http://schemas.microsoft.com/office/drawing/2014/main" id="{C41CD1E1-BD11-B0BD-23AC-2F9403D44428}"/>
                </a:ext>
              </a:extLst>
            </p:cNvPr>
            <p:cNvSpPr/>
            <p:nvPr/>
          </p:nvSpPr>
          <p:spPr>
            <a:xfrm>
              <a:off x="4983800" y="862925"/>
              <a:ext cx="13900" cy="11100"/>
            </a:xfrm>
            <a:custGeom>
              <a:avLst/>
              <a:gdLst/>
              <a:ahLst/>
              <a:cxnLst/>
              <a:rect l="l" t="t" r="r" b="b"/>
              <a:pathLst>
                <a:path w="556" h="444" extrusionOk="0">
                  <a:moveTo>
                    <a:pt x="1" y="0"/>
                  </a:moveTo>
                  <a:lnTo>
                    <a:pt x="1" y="111"/>
                  </a:lnTo>
                  <a:lnTo>
                    <a:pt x="555" y="444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8841;p48">
              <a:extLst>
                <a:ext uri="{FF2B5EF4-FFF2-40B4-BE49-F238E27FC236}">
                  <a16:creationId xmlns:a16="http://schemas.microsoft.com/office/drawing/2014/main" id="{99783756-D25D-1B72-CBA2-4D36BE720509}"/>
                </a:ext>
              </a:extLst>
            </p:cNvPr>
            <p:cNvSpPr/>
            <p:nvPr/>
          </p:nvSpPr>
          <p:spPr>
            <a:xfrm>
              <a:off x="5008775" y="879550"/>
              <a:ext cx="1850" cy="26825"/>
            </a:xfrm>
            <a:custGeom>
              <a:avLst/>
              <a:gdLst/>
              <a:ahLst/>
              <a:cxnLst/>
              <a:rect l="l" t="t" r="r" b="b"/>
              <a:pathLst>
                <a:path w="74" h="1073" extrusionOk="0">
                  <a:moveTo>
                    <a:pt x="0" y="1"/>
                  </a:moveTo>
                  <a:lnTo>
                    <a:pt x="0" y="999"/>
                  </a:lnTo>
                  <a:lnTo>
                    <a:pt x="74" y="1073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C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842;p48">
              <a:extLst>
                <a:ext uri="{FF2B5EF4-FFF2-40B4-BE49-F238E27FC236}">
                  <a16:creationId xmlns:a16="http://schemas.microsoft.com/office/drawing/2014/main" id="{34D248C5-B9BA-2458-D1CB-EAF759DC1777}"/>
                </a:ext>
              </a:extLst>
            </p:cNvPr>
            <p:cNvSpPr/>
            <p:nvPr/>
          </p:nvSpPr>
          <p:spPr>
            <a:xfrm>
              <a:off x="5010600" y="8786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843;p48">
              <a:extLst>
                <a:ext uri="{FF2B5EF4-FFF2-40B4-BE49-F238E27FC236}">
                  <a16:creationId xmlns:a16="http://schemas.microsoft.com/office/drawing/2014/main" id="{E410AC5A-C6CD-BE5B-F0DD-A4D97B9992CB}"/>
                </a:ext>
              </a:extLst>
            </p:cNvPr>
            <p:cNvSpPr/>
            <p:nvPr/>
          </p:nvSpPr>
          <p:spPr>
            <a:xfrm>
              <a:off x="4998600" y="87122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37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37" y="10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844;p48">
              <a:extLst>
                <a:ext uri="{FF2B5EF4-FFF2-40B4-BE49-F238E27FC236}">
                  <a16:creationId xmlns:a16="http://schemas.microsoft.com/office/drawing/2014/main" id="{92147B1B-3AF8-EC21-CC30-73B9515E5255}"/>
                </a:ext>
              </a:extLst>
            </p:cNvPr>
            <p:cNvSpPr/>
            <p:nvPr/>
          </p:nvSpPr>
          <p:spPr>
            <a:xfrm>
              <a:off x="4996750" y="870300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47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845;p48">
              <a:extLst>
                <a:ext uri="{FF2B5EF4-FFF2-40B4-BE49-F238E27FC236}">
                  <a16:creationId xmlns:a16="http://schemas.microsoft.com/office/drawing/2014/main" id="{0929C2D9-08F3-D3B8-3868-BAF93673C497}"/>
                </a:ext>
              </a:extLst>
            </p:cNvPr>
            <p:cNvSpPr/>
            <p:nvPr/>
          </p:nvSpPr>
          <p:spPr>
            <a:xfrm>
              <a:off x="4996750" y="870300"/>
              <a:ext cx="15725" cy="8350"/>
            </a:xfrm>
            <a:custGeom>
              <a:avLst/>
              <a:gdLst/>
              <a:ahLst/>
              <a:cxnLst/>
              <a:rect l="l" t="t" r="r" b="b"/>
              <a:pathLst>
                <a:path w="629" h="334" extrusionOk="0">
                  <a:moveTo>
                    <a:pt x="0" y="1"/>
                  </a:moveTo>
                  <a:lnTo>
                    <a:pt x="555" y="334"/>
                  </a:lnTo>
                  <a:lnTo>
                    <a:pt x="629" y="33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846;p48">
              <a:extLst>
                <a:ext uri="{FF2B5EF4-FFF2-40B4-BE49-F238E27FC236}">
                  <a16:creationId xmlns:a16="http://schemas.microsoft.com/office/drawing/2014/main" id="{EFD6B3D0-5EC4-CC40-D1CB-C6E0D0EAEA80}"/>
                </a:ext>
              </a:extLst>
            </p:cNvPr>
            <p:cNvSpPr/>
            <p:nvPr/>
          </p:nvSpPr>
          <p:spPr>
            <a:xfrm>
              <a:off x="4996750" y="87030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0" y="1"/>
                  </a:moveTo>
                  <a:lnTo>
                    <a:pt x="0" y="75"/>
                  </a:lnTo>
                  <a:lnTo>
                    <a:pt x="555" y="408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847;p48">
              <a:extLst>
                <a:ext uri="{FF2B5EF4-FFF2-40B4-BE49-F238E27FC236}">
                  <a16:creationId xmlns:a16="http://schemas.microsoft.com/office/drawing/2014/main" id="{BC3DBB8B-D856-A83E-8BE6-47EAEFA9A62B}"/>
                </a:ext>
              </a:extLst>
            </p:cNvPr>
            <p:cNvSpPr/>
            <p:nvPr/>
          </p:nvSpPr>
          <p:spPr>
            <a:xfrm>
              <a:off x="5021700" y="88602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0"/>
                  </a:moveTo>
                  <a:lnTo>
                    <a:pt x="1" y="1073"/>
                  </a:lnTo>
                  <a:lnTo>
                    <a:pt x="38" y="1073"/>
                  </a:lnTo>
                  <a:lnTo>
                    <a:pt x="3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848;p48">
              <a:extLst>
                <a:ext uri="{FF2B5EF4-FFF2-40B4-BE49-F238E27FC236}">
                  <a16:creationId xmlns:a16="http://schemas.microsoft.com/office/drawing/2014/main" id="{4C96533F-2121-5E1F-6B0A-05D45FDDA710}"/>
                </a:ext>
              </a:extLst>
            </p:cNvPr>
            <p:cNvSpPr/>
            <p:nvPr/>
          </p:nvSpPr>
          <p:spPr>
            <a:xfrm>
              <a:off x="5022625" y="8851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1"/>
                  </a:moveTo>
                  <a:lnTo>
                    <a:pt x="1" y="37"/>
                  </a:lnTo>
                  <a:lnTo>
                    <a:pt x="1" y="1110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849;p48">
              <a:extLst>
                <a:ext uri="{FF2B5EF4-FFF2-40B4-BE49-F238E27FC236}">
                  <a16:creationId xmlns:a16="http://schemas.microsoft.com/office/drawing/2014/main" id="{BE604167-493F-86C0-9226-99CE19D36471}"/>
                </a:ext>
              </a:extLst>
            </p:cNvPr>
            <p:cNvSpPr/>
            <p:nvPr/>
          </p:nvSpPr>
          <p:spPr>
            <a:xfrm>
              <a:off x="5011525" y="8786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850;p48">
              <a:extLst>
                <a:ext uri="{FF2B5EF4-FFF2-40B4-BE49-F238E27FC236}">
                  <a16:creationId xmlns:a16="http://schemas.microsoft.com/office/drawing/2014/main" id="{EF5EBB17-B22C-04DF-1C88-5CC709DECD94}"/>
                </a:ext>
              </a:extLst>
            </p:cNvPr>
            <p:cNvSpPr/>
            <p:nvPr/>
          </p:nvSpPr>
          <p:spPr>
            <a:xfrm>
              <a:off x="5008775" y="878625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111" y="1110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851;p48">
              <a:extLst>
                <a:ext uri="{FF2B5EF4-FFF2-40B4-BE49-F238E27FC236}">
                  <a16:creationId xmlns:a16="http://schemas.microsoft.com/office/drawing/2014/main" id="{80AA2321-20B9-2F5B-C23D-7E4A9F20E36D}"/>
                </a:ext>
              </a:extLst>
            </p:cNvPr>
            <p:cNvSpPr/>
            <p:nvPr/>
          </p:nvSpPr>
          <p:spPr>
            <a:xfrm>
              <a:off x="5008775" y="87677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74" y="1"/>
                  </a:moveTo>
                  <a:lnTo>
                    <a:pt x="0" y="75"/>
                  </a:lnTo>
                  <a:lnTo>
                    <a:pt x="555" y="370"/>
                  </a:lnTo>
                  <a:lnTo>
                    <a:pt x="665" y="334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852;p48">
              <a:extLst>
                <a:ext uri="{FF2B5EF4-FFF2-40B4-BE49-F238E27FC236}">
                  <a16:creationId xmlns:a16="http://schemas.microsoft.com/office/drawing/2014/main" id="{7F8550D9-6F5E-B295-F8E4-14C13E94C5CB}"/>
                </a:ext>
              </a:extLst>
            </p:cNvPr>
            <p:cNvSpPr/>
            <p:nvPr/>
          </p:nvSpPr>
          <p:spPr>
            <a:xfrm>
              <a:off x="5008775" y="87862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1"/>
                  </a:moveTo>
                  <a:lnTo>
                    <a:pt x="0" y="38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853;p48">
              <a:extLst>
                <a:ext uri="{FF2B5EF4-FFF2-40B4-BE49-F238E27FC236}">
                  <a16:creationId xmlns:a16="http://schemas.microsoft.com/office/drawing/2014/main" id="{BA6252D9-B28A-A8B0-AA0F-E35C65410FC9}"/>
                </a:ext>
              </a:extLst>
            </p:cNvPr>
            <p:cNvSpPr/>
            <p:nvPr/>
          </p:nvSpPr>
          <p:spPr>
            <a:xfrm>
              <a:off x="5033725" y="8943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0"/>
                  </a:moveTo>
                  <a:lnTo>
                    <a:pt x="0" y="1035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5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854;p48">
              <a:extLst>
                <a:ext uri="{FF2B5EF4-FFF2-40B4-BE49-F238E27FC236}">
                  <a16:creationId xmlns:a16="http://schemas.microsoft.com/office/drawing/2014/main" id="{5D79ADB8-2030-9ED0-F84B-78DBFCF0F5A1}"/>
                </a:ext>
              </a:extLst>
            </p:cNvPr>
            <p:cNvSpPr/>
            <p:nvPr/>
          </p:nvSpPr>
          <p:spPr>
            <a:xfrm>
              <a:off x="5035575" y="8925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855;p48">
              <a:extLst>
                <a:ext uri="{FF2B5EF4-FFF2-40B4-BE49-F238E27FC236}">
                  <a16:creationId xmlns:a16="http://schemas.microsoft.com/office/drawing/2014/main" id="{2DAE0D96-91D4-63B9-9C95-128869C65312}"/>
                </a:ext>
              </a:extLst>
            </p:cNvPr>
            <p:cNvSpPr/>
            <p:nvPr/>
          </p:nvSpPr>
          <p:spPr>
            <a:xfrm>
              <a:off x="5022625" y="8860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1110"/>
                  </a:lnTo>
                  <a:lnTo>
                    <a:pt x="111" y="10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8856;p48">
              <a:extLst>
                <a:ext uri="{FF2B5EF4-FFF2-40B4-BE49-F238E27FC236}">
                  <a16:creationId xmlns:a16="http://schemas.microsoft.com/office/drawing/2014/main" id="{54390356-2B4A-719D-E821-C385F4445E61}"/>
                </a:ext>
              </a:extLst>
            </p:cNvPr>
            <p:cNvSpPr/>
            <p:nvPr/>
          </p:nvSpPr>
          <p:spPr>
            <a:xfrm>
              <a:off x="5021700" y="8851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47"/>
                  </a:lnTo>
                  <a:lnTo>
                    <a:pt x="38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8857;p48">
              <a:extLst>
                <a:ext uri="{FF2B5EF4-FFF2-40B4-BE49-F238E27FC236}">
                  <a16:creationId xmlns:a16="http://schemas.microsoft.com/office/drawing/2014/main" id="{201C3840-B16E-D727-52EA-B3F4B20B25D4}"/>
                </a:ext>
              </a:extLst>
            </p:cNvPr>
            <p:cNvSpPr/>
            <p:nvPr/>
          </p:nvSpPr>
          <p:spPr>
            <a:xfrm>
              <a:off x="5021700" y="88417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38" y="1"/>
                  </a:moveTo>
                  <a:lnTo>
                    <a:pt x="1" y="38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8858;p48">
              <a:extLst>
                <a:ext uri="{FF2B5EF4-FFF2-40B4-BE49-F238E27FC236}">
                  <a16:creationId xmlns:a16="http://schemas.microsoft.com/office/drawing/2014/main" id="{134C667A-B5A9-BE62-069B-2D1FE67C8C38}"/>
                </a:ext>
              </a:extLst>
            </p:cNvPr>
            <p:cNvSpPr/>
            <p:nvPr/>
          </p:nvSpPr>
          <p:spPr>
            <a:xfrm>
              <a:off x="5021700" y="885100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1"/>
                  </a:moveTo>
                  <a:lnTo>
                    <a:pt x="1" y="111"/>
                  </a:lnTo>
                  <a:lnTo>
                    <a:pt x="555" y="370"/>
                  </a:lnTo>
                  <a:lnTo>
                    <a:pt x="555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8859;p48">
              <a:extLst>
                <a:ext uri="{FF2B5EF4-FFF2-40B4-BE49-F238E27FC236}">
                  <a16:creationId xmlns:a16="http://schemas.microsoft.com/office/drawing/2014/main" id="{28042CE0-018C-AAD7-4AC7-982573075708}"/>
                </a:ext>
              </a:extLst>
            </p:cNvPr>
            <p:cNvSpPr/>
            <p:nvPr/>
          </p:nvSpPr>
          <p:spPr>
            <a:xfrm>
              <a:off x="5045725" y="901725"/>
              <a:ext cx="2800" cy="25925"/>
            </a:xfrm>
            <a:custGeom>
              <a:avLst/>
              <a:gdLst/>
              <a:ahLst/>
              <a:cxnLst/>
              <a:rect l="l" t="t" r="r" b="b"/>
              <a:pathLst>
                <a:path w="112" h="1037" extrusionOk="0">
                  <a:moveTo>
                    <a:pt x="1" y="1"/>
                  </a:moveTo>
                  <a:lnTo>
                    <a:pt x="1" y="999"/>
                  </a:lnTo>
                  <a:lnTo>
                    <a:pt x="112" y="1036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9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8860;p48">
              <a:extLst>
                <a:ext uri="{FF2B5EF4-FFF2-40B4-BE49-F238E27FC236}">
                  <a16:creationId xmlns:a16="http://schemas.microsoft.com/office/drawing/2014/main" id="{81DCCC1D-A00A-F52C-E116-C3F3F95C2029}"/>
                </a:ext>
              </a:extLst>
            </p:cNvPr>
            <p:cNvSpPr/>
            <p:nvPr/>
          </p:nvSpPr>
          <p:spPr>
            <a:xfrm>
              <a:off x="5048500" y="8989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8861;p48">
              <a:extLst>
                <a:ext uri="{FF2B5EF4-FFF2-40B4-BE49-F238E27FC236}">
                  <a16:creationId xmlns:a16="http://schemas.microsoft.com/office/drawing/2014/main" id="{9E223BBD-147D-53C0-4166-B183975BC72F}"/>
                </a:ext>
              </a:extLst>
            </p:cNvPr>
            <p:cNvSpPr/>
            <p:nvPr/>
          </p:nvSpPr>
          <p:spPr>
            <a:xfrm>
              <a:off x="5035575" y="89342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0"/>
                  </a:moveTo>
                  <a:lnTo>
                    <a:pt x="0" y="37"/>
                  </a:lnTo>
                  <a:lnTo>
                    <a:pt x="0" y="1109"/>
                  </a:lnTo>
                  <a:lnTo>
                    <a:pt x="111" y="107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8862;p48">
              <a:extLst>
                <a:ext uri="{FF2B5EF4-FFF2-40B4-BE49-F238E27FC236}">
                  <a16:creationId xmlns:a16="http://schemas.microsoft.com/office/drawing/2014/main" id="{B2F72F6F-244F-D422-EDFD-32D844BFAAAE}"/>
                </a:ext>
              </a:extLst>
            </p:cNvPr>
            <p:cNvSpPr/>
            <p:nvPr/>
          </p:nvSpPr>
          <p:spPr>
            <a:xfrm>
              <a:off x="5034650" y="8925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8863;p48">
              <a:extLst>
                <a:ext uri="{FF2B5EF4-FFF2-40B4-BE49-F238E27FC236}">
                  <a16:creationId xmlns:a16="http://schemas.microsoft.com/office/drawing/2014/main" id="{F6040A18-8BCA-4756-BE66-67BD7EA1F72E}"/>
                </a:ext>
              </a:extLst>
            </p:cNvPr>
            <p:cNvSpPr/>
            <p:nvPr/>
          </p:nvSpPr>
          <p:spPr>
            <a:xfrm>
              <a:off x="5034650" y="8906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37" y="0"/>
                  </a:moveTo>
                  <a:lnTo>
                    <a:pt x="0" y="74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8864;p48">
              <a:extLst>
                <a:ext uri="{FF2B5EF4-FFF2-40B4-BE49-F238E27FC236}">
                  <a16:creationId xmlns:a16="http://schemas.microsoft.com/office/drawing/2014/main" id="{62039FCB-4762-0BF9-1E01-B5960F504D17}"/>
                </a:ext>
              </a:extLst>
            </p:cNvPr>
            <p:cNvSpPr/>
            <p:nvPr/>
          </p:nvSpPr>
          <p:spPr>
            <a:xfrm>
              <a:off x="5034650" y="892500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0" y="0"/>
                  </a:moveTo>
                  <a:lnTo>
                    <a:pt x="0" y="74"/>
                  </a:lnTo>
                  <a:lnTo>
                    <a:pt x="555" y="407"/>
                  </a:lnTo>
                  <a:lnTo>
                    <a:pt x="55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8865;p48">
              <a:extLst>
                <a:ext uri="{FF2B5EF4-FFF2-40B4-BE49-F238E27FC236}">
                  <a16:creationId xmlns:a16="http://schemas.microsoft.com/office/drawing/2014/main" id="{6D7F5EDE-B782-3B41-28CA-760F97884B3C}"/>
                </a:ext>
              </a:extLst>
            </p:cNvPr>
            <p:cNvSpPr/>
            <p:nvPr/>
          </p:nvSpPr>
          <p:spPr>
            <a:xfrm>
              <a:off x="5058675" y="9082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0" y="1"/>
                  </a:moveTo>
                  <a:lnTo>
                    <a:pt x="0" y="1036"/>
                  </a:lnTo>
                  <a:lnTo>
                    <a:pt x="111" y="1073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0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8866;p48">
              <a:extLst>
                <a:ext uri="{FF2B5EF4-FFF2-40B4-BE49-F238E27FC236}">
                  <a16:creationId xmlns:a16="http://schemas.microsoft.com/office/drawing/2014/main" id="{A31CD6D6-2169-6623-69C4-443F75CA1928}"/>
                </a:ext>
              </a:extLst>
            </p:cNvPr>
            <p:cNvSpPr/>
            <p:nvPr/>
          </p:nvSpPr>
          <p:spPr>
            <a:xfrm>
              <a:off x="5061450" y="9072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8867;p48">
              <a:extLst>
                <a:ext uri="{FF2B5EF4-FFF2-40B4-BE49-F238E27FC236}">
                  <a16:creationId xmlns:a16="http://schemas.microsoft.com/office/drawing/2014/main" id="{592DF8B8-7059-A79B-2E54-6885E75E455E}"/>
                </a:ext>
              </a:extLst>
            </p:cNvPr>
            <p:cNvSpPr/>
            <p:nvPr/>
          </p:nvSpPr>
          <p:spPr>
            <a:xfrm>
              <a:off x="5048500" y="8999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74"/>
                  </a:lnTo>
                  <a:lnTo>
                    <a:pt x="1" y="1109"/>
                  </a:lnTo>
                  <a:lnTo>
                    <a:pt x="75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8868;p48">
              <a:extLst>
                <a:ext uri="{FF2B5EF4-FFF2-40B4-BE49-F238E27FC236}">
                  <a16:creationId xmlns:a16="http://schemas.microsoft.com/office/drawing/2014/main" id="{D318BD36-7B6D-B0F8-15ED-F29A801EB0C6}"/>
                </a:ext>
              </a:extLst>
            </p:cNvPr>
            <p:cNvSpPr/>
            <p:nvPr/>
          </p:nvSpPr>
          <p:spPr>
            <a:xfrm>
              <a:off x="5047575" y="8999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8869;p48">
              <a:extLst>
                <a:ext uri="{FF2B5EF4-FFF2-40B4-BE49-F238E27FC236}">
                  <a16:creationId xmlns:a16="http://schemas.microsoft.com/office/drawing/2014/main" id="{84E4FD92-5C7D-F4B3-672D-BC1E7419DC5F}"/>
                </a:ext>
              </a:extLst>
            </p:cNvPr>
            <p:cNvSpPr/>
            <p:nvPr/>
          </p:nvSpPr>
          <p:spPr>
            <a:xfrm>
              <a:off x="5047575" y="898975"/>
              <a:ext cx="14825" cy="8325"/>
            </a:xfrm>
            <a:custGeom>
              <a:avLst/>
              <a:gdLst/>
              <a:ahLst/>
              <a:cxnLst/>
              <a:rect l="l" t="t" r="r" b="b"/>
              <a:pathLst>
                <a:path w="593" h="333" extrusionOk="0">
                  <a:moveTo>
                    <a:pt x="38" y="0"/>
                  </a:moveTo>
                  <a:lnTo>
                    <a:pt x="1" y="37"/>
                  </a:lnTo>
                  <a:lnTo>
                    <a:pt x="555" y="333"/>
                  </a:lnTo>
                  <a:lnTo>
                    <a:pt x="592" y="3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8870;p48">
              <a:extLst>
                <a:ext uri="{FF2B5EF4-FFF2-40B4-BE49-F238E27FC236}">
                  <a16:creationId xmlns:a16="http://schemas.microsoft.com/office/drawing/2014/main" id="{FEB53BE2-02C6-5160-2DFA-0E11E2AFC725}"/>
                </a:ext>
              </a:extLst>
            </p:cNvPr>
            <p:cNvSpPr/>
            <p:nvPr/>
          </p:nvSpPr>
          <p:spPr>
            <a:xfrm>
              <a:off x="5047575" y="899900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1" y="0"/>
                  </a:moveTo>
                  <a:lnTo>
                    <a:pt x="1" y="74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8871;p48">
              <a:extLst>
                <a:ext uri="{FF2B5EF4-FFF2-40B4-BE49-F238E27FC236}">
                  <a16:creationId xmlns:a16="http://schemas.microsoft.com/office/drawing/2014/main" id="{30DE0509-8637-7473-EA0D-E6ED6B9EB1E3}"/>
                </a:ext>
              </a:extLst>
            </p:cNvPr>
            <p:cNvSpPr/>
            <p:nvPr/>
          </p:nvSpPr>
          <p:spPr>
            <a:xfrm>
              <a:off x="5071625" y="915600"/>
              <a:ext cx="1850" cy="27750"/>
            </a:xfrm>
            <a:custGeom>
              <a:avLst/>
              <a:gdLst/>
              <a:ahLst/>
              <a:cxnLst/>
              <a:rect l="l" t="t" r="r" b="b"/>
              <a:pathLst>
                <a:path w="74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74" y="1110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8872;p48">
              <a:extLst>
                <a:ext uri="{FF2B5EF4-FFF2-40B4-BE49-F238E27FC236}">
                  <a16:creationId xmlns:a16="http://schemas.microsoft.com/office/drawing/2014/main" id="{5FF7262D-A303-9CFA-AB4B-90C06A3293C1}"/>
                </a:ext>
              </a:extLst>
            </p:cNvPr>
            <p:cNvSpPr/>
            <p:nvPr/>
          </p:nvSpPr>
          <p:spPr>
            <a:xfrm>
              <a:off x="5073450" y="913750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75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8873;p48">
              <a:extLst>
                <a:ext uri="{FF2B5EF4-FFF2-40B4-BE49-F238E27FC236}">
                  <a16:creationId xmlns:a16="http://schemas.microsoft.com/office/drawing/2014/main" id="{FD13B426-9457-D50D-F8AD-3ABA64A33880}"/>
                </a:ext>
              </a:extLst>
            </p:cNvPr>
            <p:cNvSpPr/>
            <p:nvPr/>
          </p:nvSpPr>
          <p:spPr>
            <a:xfrm>
              <a:off x="5061450" y="9072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8874;p48">
              <a:extLst>
                <a:ext uri="{FF2B5EF4-FFF2-40B4-BE49-F238E27FC236}">
                  <a16:creationId xmlns:a16="http://schemas.microsoft.com/office/drawing/2014/main" id="{1A924511-DB74-7F63-4176-52BDECADE8F7}"/>
                </a:ext>
              </a:extLst>
            </p:cNvPr>
            <p:cNvSpPr/>
            <p:nvPr/>
          </p:nvSpPr>
          <p:spPr>
            <a:xfrm>
              <a:off x="5058675" y="9072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37" y="1"/>
                  </a:moveTo>
                  <a:lnTo>
                    <a:pt x="0" y="1110"/>
                  </a:lnTo>
                  <a:lnTo>
                    <a:pt x="111" y="1110"/>
                  </a:lnTo>
                  <a:lnTo>
                    <a:pt x="111" y="3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8875;p48">
              <a:extLst>
                <a:ext uri="{FF2B5EF4-FFF2-40B4-BE49-F238E27FC236}">
                  <a16:creationId xmlns:a16="http://schemas.microsoft.com/office/drawing/2014/main" id="{09B42AC9-04A7-1C1B-E849-1FFD7BF12B68}"/>
                </a:ext>
              </a:extLst>
            </p:cNvPr>
            <p:cNvSpPr/>
            <p:nvPr/>
          </p:nvSpPr>
          <p:spPr>
            <a:xfrm>
              <a:off x="5059600" y="906350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74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629" y="29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8876;p48">
              <a:extLst>
                <a:ext uri="{FF2B5EF4-FFF2-40B4-BE49-F238E27FC236}">
                  <a16:creationId xmlns:a16="http://schemas.microsoft.com/office/drawing/2014/main" id="{6EFB7887-A319-6487-7A2E-5AF818B6CCB9}"/>
                </a:ext>
              </a:extLst>
            </p:cNvPr>
            <p:cNvSpPr/>
            <p:nvPr/>
          </p:nvSpPr>
          <p:spPr>
            <a:xfrm>
              <a:off x="5059600" y="90727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8877;p48">
              <a:extLst>
                <a:ext uri="{FF2B5EF4-FFF2-40B4-BE49-F238E27FC236}">
                  <a16:creationId xmlns:a16="http://schemas.microsoft.com/office/drawing/2014/main" id="{982FDBC6-337F-C5CD-4CD9-FDF62FC3CE99}"/>
                </a:ext>
              </a:extLst>
            </p:cNvPr>
            <p:cNvSpPr/>
            <p:nvPr/>
          </p:nvSpPr>
          <p:spPr>
            <a:xfrm>
              <a:off x="5161275" y="8647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74" y="0"/>
                  </a:moveTo>
                  <a:lnTo>
                    <a:pt x="0" y="37"/>
                  </a:lnTo>
                  <a:lnTo>
                    <a:pt x="0" y="1109"/>
                  </a:lnTo>
                  <a:lnTo>
                    <a:pt x="111" y="103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8878;p48">
              <a:extLst>
                <a:ext uri="{FF2B5EF4-FFF2-40B4-BE49-F238E27FC236}">
                  <a16:creationId xmlns:a16="http://schemas.microsoft.com/office/drawing/2014/main" id="{5D276F7F-E568-87F5-58D3-DB045E74EBC9}"/>
                </a:ext>
              </a:extLst>
            </p:cNvPr>
            <p:cNvSpPr/>
            <p:nvPr/>
          </p:nvSpPr>
          <p:spPr>
            <a:xfrm>
              <a:off x="5160350" y="86292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83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8879;p48">
              <a:extLst>
                <a:ext uri="{FF2B5EF4-FFF2-40B4-BE49-F238E27FC236}">
                  <a16:creationId xmlns:a16="http://schemas.microsoft.com/office/drawing/2014/main" id="{F847EB67-D4B3-245B-CD58-E03484C42227}"/>
                </a:ext>
              </a:extLst>
            </p:cNvPr>
            <p:cNvSpPr/>
            <p:nvPr/>
          </p:nvSpPr>
          <p:spPr>
            <a:xfrm>
              <a:off x="5172350" y="8564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110"/>
                  </a:lnTo>
                  <a:lnTo>
                    <a:pt x="75" y="1110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8880;p48">
              <a:extLst>
                <a:ext uri="{FF2B5EF4-FFF2-40B4-BE49-F238E27FC236}">
                  <a16:creationId xmlns:a16="http://schemas.microsoft.com/office/drawing/2014/main" id="{339C4FC6-02D6-BEDF-494E-8535768CD01A}"/>
                </a:ext>
              </a:extLst>
            </p:cNvPr>
            <p:cNvSpPr/>
            <p:nvPr/>
          </p:nvSpPr>
          <p:spPr>
            <a:xfrm>
              <a:off x="5174200" y="85645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0"/>
                  </a:moveTo>
                  <a:lnTo>
                    <a:pt x="1" y="37"/>
                  </a:lnTo>
                  <a:lnTo>
                    <a:pt x="1" y="1110"/>
                  </a:lnTo>
                  <a:lnTo>
                    <a:pt x="38" y="111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8881;p48">
              <a:extLst>
                <a:ext uri="{FF2B5EF4-FFF2-40B4-BE49-F238E27FC236}">
                  <a16:creationId xmlns:a16="http://schemas.microsoft.com/office/drawing/2014/main" id="{D387A1D0-28C1-00B0-5829-24E607537A84}"/>
                </a:ext>
              </a:extLst>
            </p:cNvPr>
            <p:cNvSpPr/>
            <p:nvPr/>
          </p:nvSpPr>
          <p:spPr>
            <a:xfrm>
              <a:off x="5160350" y="85552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0"/>
                  </a:moveTo>
                  <a:lnTo>
                    <a:pt x="0" y="296"/>
                  </a:lnTo>
                  <a:lnTo>
                    <a:pt x="37" y="370"/>
                  </a:lnTo>
                  <a:lnTo>
                    <a:pt x="592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8882;p48">
              <a:extLst>
                <a:ext uri="{FF2B5EF4-FFF2-40B4-BE49-F238E27FC236}">
                  <a16:creationId xmlns:a16="http://schemas.microsoft.com/office/drawing/2014/main" id="{633C3717-22AE-B604-35CC-669B2663C5C9}"/>
                </a:ext>
              </a:extLst>
            </p:cNvPr>
            <p:cNvSpPr/>
            <p:nvPr/>
          </p:nvSpPr>
          <p:spPr>
            <a:xfrm>
              <a:off x="5161275" y="856450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0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8883;p48">
              <a:extLst>
                <a:ext uri="{FF2B5EF4-FFF2-40B4-BE49-F238E27FC236}">
                  <a16:creationId xmlns:a16="http://schemas.microsoft.com/office/drawing/2014/main" id="{2AF2ECF0-06C2-1E1C-D094-473A7FBF598C}"/>
                </a:ext>
              </a:extLst>
            </p:cNvPr>
            <p:cNvSpPr/>
            <p:nvPr/>
          </p:nvSpPr>
          <p:spPr>
            <a:xfrm>
              <a:off x="5149250" y="872150"/>
              <a:ext cx="1875" cy="26850"/>
            </a:xfrm>
            <a:custGeom>
              <a:avLst/>
              <a:gdLst/>
              <a:ahLst/>
              <a:cxnLst/>
              <a:rect l="l" t="t" r="r" b="b"/>
              <a:pathLst>
                <a:path w="75" h="1074" extrusionOk="0">
                  <a:moveTo>
                    <a:pt x="75" y="1"/>
                  </a:moveTo>
                  <a:lnTo>
                    <a:pt x="1" y="75"/>
                  </a:lnTo>
                  <a:lnTo>
                    <a:pt x="1" y="1073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8884;p48">
              <a:extLst>
                <a:ext uri="{FF2B5EF4-FFF2-40B4-BE49-F238E27FC236}">
                  <a16:creationId xmlns:a16="http://schemas.microsoft.com/office/drawing/2014/main" id="{3906FF82-EC2A-2F27-753D-C67CA3EF2AE2}"/>
                </a:ext>
              </a:extLst>
            </p:cNvPr>
            <p:cNvSpPr/>
            <p:nvPr/>
          </p:nvSpPr>
          <p:spPr>
            <a:xfrm>
              <a:off x="5147400" y="870300"/>
              <a:ext cx="1875" cy="28700"/>
            </a:xfrm>
            <a:custGeom>
              <a:avLst/>
              <a:gdLst/>
              <a:ahLst/>
              <a:cxnLst/>
              <a:rect l="l" t="t" r="r" b="b"/>
              <a:pathLst>
                <a:path w="75" h="1148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47"/>
                  </a:lnTo>
                  <a:lnTo>
                    <a:pt x="7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8885;p48">
              <a:extLst>
                <a:ext uri="{FF2B5EF4-FFF2-40B4-BE49-F238E27FC236}">
                  <a16:creationId xmlns:a16="http://schemas.microsoft.com/office/drawing/2014/main" id="{5ED1701D-A24E-0741-EB2D-6C1A803C7300}"/>
                </a:ext>
              </a:extLst>
            </p:cNvPr>
            <p:cNvSpPr/>
            <p:nvPr/>
          </p:nvSpPr>
          <p:spPr>
            <a:xfrm>
              <a:off x="5159425" y="8647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035"/>
                  </a:lnTo>
                  <a:lnTo>
                    <a:pt x="74" y="1109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8886;p48">
              <a:extLst>
                <a:ext uri="{FF2B5EF4-FFF2-40B4-BE49-F238E27FC236}">
                  <a16:creationId xmlns:a16="http://schemas.microsoft.com/office/drawing/2014/main" id="{868ACD94-083F-CE6B-4BC0-B0B4068540F0}"/>
                </a:ext>
              </a:extLst>
            </p:cNvPr>
            <p:cNvSpPr/>
            <p:nvPr/>
          </p:nvSpPr>
          <p:spPr>
            <a:xfrm>
              <a:off x="5161275" y="862925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74" y="0"/>
                  </a:moveTo>
                  <a:lnTo>
                    <a:pt x="0" y="74"/>
                  </a:lnTo>
                  <a:lnTo>
                    <a:pt x="0" y="1183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8887;p48">
              <a:extLst>
                <a:ext uri="{FF2B5EF4-FFF2-40B4-BE49-F238E27FC236}">
                  <a16:creationId xmlns:a16="http://schemas.microsoft.com/office/drawing/2014/main" id="{78D7FA12-7802-1B7D-831A-981293F01167}"/>
                </a:ext>
              </a:extLst>
            </p:cNvPr>
            <p:cNvSpPr/>
            <p:nvPr/>
          </p:nvSpPr>
          <p:spPr>
            <a:xfrm>
              <a:off x="5147400" y="862000"/>
              <a:ext cx="15750" cy="9250"/>
            </a:xfrm>
            <a:custGeom>
              <a:avLst/>
              <a:gdLst/>
              <a:ahLst/>
              <a:cxnLst/>
              <a:rect l="l" t="t" r="r" b="b"/>
              <a:pathLst>
                <a:path w="630" h="370" extrusionOk="0">
                  <a:moveTo>
                    <a:pt x="555" y="0"/>
                  </a:moveTo>
                  <a:lnTo>
                    <a:pt x="1" y="333"/>
                  </a:lnTo>
                  <a:lnTo>
                    <a:pt x="75" y="370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8888;p48">
              <a:extLst>
                <a:ext uri="{FF2B5EF4-FFF2-40B4-BE49-F238E27FC236}">
                  <a16:creationId xmlns:a16="http://schemas.microsoft.com/office/drawing/2014/main" id="{9B7F8840-53A2-898E-AECD-60DEA50DB8EA}"/>
                </a:ext>
              </a:extLst>
            </p:cNvPr>
            <p:cNvSpPr/>
            <p:nvPr/>
          </p:nvSpPr>
          <p:spPr>
            <a:xfrm>
              <a:off x="5149250" y="862925"/>
              <a:ext cx="13900" cy="11100"/>
            </a:xfrm>
            <a:custGeom>
              <a:avLst/>
              <a:gdLst/>
              <a:ahLst/>
              <a:cxnLst/>
              <a:rect l="l" t="t" r="r" b="b"/>
              <a:pathLst>
                <a:path w="556" h="444" extrusionOk="0">
                  <a:moveTo>
                    <a:pt x="555" y="0"/>
                  </a:moveTo>
                  <a:lnTo>
                    <a:pt x="1" y="333"/>
                  </a:lnTo>
                  <a:lnTo>
                    <a:pt x="1" y="444"/>
                  </a:lnTo>
                  <a:lnTo>
                    <a:pt x="555" y="11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8889;p48">
              <a:extLst>
                <a:ext uri="{FF2B5EF4-FFF2-40B4-BE49-F238E27FC236}">
                  <a16:creationId xmlns:a16="http://schemas.microsoft.com/office/drawing/2014/main" id="{A4895024-5A09-88D1-3E46-EAAC4A8DCA68}"/>
                </a:ext>
              </a:extLst>
            </p:cNvPr>
            <p:cNvSpPr/>
            <p:nvPr/>
          </p:nvSpPr>
          <p:spPr>
            <a:xfrm>
              <a:off x="5136300" y="87955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5" y="1"/>
                  </a:moveTo>
                  <a:lnTo>
                    <a:pt x="1" y="38"/>
                  </a:lnTo>
                  <a:lnTo>
                    <a:pt x="1" y="1073"/>
                  </a:lnTo>
                  <a:lnTo>
                    <a:pt x="75" y="99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8890;p48">
              <a:extLst>
                <a:ext uri="{FF2B5EF4-FFF2-40B4-BE49-F238E27FC236}">
                  <a16:creationId xmlns:a16="http://schemas.microsoft.com/office/drawing/2014/main" id="{1ECA549D-863F-5F50-A954-B59B7CFA2F62}"/>
                </a:ext>
              </a:extLst>
            </p:cNvPr>
            <p:cNvSpPr/>
            <p:nvPr/>
          </p:nvSpPr>
          <p:spPr>
            <a:xfrm>
              <a:off x="5135400" y="878625"/>
              <a:ext cx="925" cy="27750"/>
            </a:xfrm>
            <a:custGeom>
              <a:avLst/>
              <a:gdLst/>
              <a:ahLst/>
              <a:cxnLst/>
              <a:rect l="l" t="t" r="r" b="b"/>
              <a:pathLst>
                <a:path w="37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8891;p48">
              <a:extLst>
                <a:ext uri="{FF2B5EF4-FFF2-40B4-BE49-F238E27FC236}">
                  <a16:creationId xmlns:a16="http://schemas.microsoft.com/office/drawing/2014/main" id="{1E0179D4-2F43-361A-475D-F0C08B13BE15}"/>
                </a:ext>
              </a:extLst>
            </p:cNvPr>
            <p:cNvSpPr/>
            <p:nvPr/>
          </p:nvSpPr>
          <p:spPr>
            <a:xfrm>
              <a:off x="5146475" y="871225"/>
              <a:ext cx="2800" cy="27775"/>
            </a:xfrm>
            <a:custGeom>
              <a:avLst/>
              <a:gdLst/>
              <a:ahLst/>
              <a:cxnLst/>
              <a:rect l="l" t="t" r="r" b="b"/>
              <a:pathLst>
                <a:path w="112" h="1111" extrusionOk="0">
                  <a:moveTo>
                    <a:pt x="1" y="1"/>
                  </a:moveTo>
                  <a:lnTo>
                    <a:pt x="1" y="1073"/>
                  </a:lnTo>
                  <a:lnTo>
                    <a:pt x="112" y="1110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8892;p48">
              <a:extLst>
                <a:ext uri="{FF2B5EF4-FFF2-40B4-BE49-F238E27FC236}">
                  <a16:creationId xmlns:a16="http://schemas.microsoft.com/office/drawing/2014/main" id="{C941C98A-9C06-B721-1C5F-097CC0FBE788}"/>
                </a:ext>
              </a:extLst>
            </p:cNvPr>
            <p:cNvSpPr/>
            <p:nvPr/>
          </p:nvSpPr>
          <p:spPr>
            <a:xfrm>
              <a:off x="5149250" y="870300"/>
              <a:ext cx="950" cy="28700"/>
            </a:xfrm>
            <a:custGeom>
              <a:avLst/>
              <a:gdLst/>
              <a:ahLst/>
              <a:cxnLst/>
              <a:rect l="l" t="t" r="r" b="b"/>
              <a:pathLst>
                <a:path w="38" h="1148" extrusionOk="0">
                  <a:moveTo>
                    <a:pt x="38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8893;p48">
              <a:extLst>
                <a:ext uri="{FF2B5EF4-FFF2-40B4-BE49-F238E27FC236}">
                  <a16:creationId xmlns:a16="http://schemas.microsoft.com/office/drawing/2014/main" id="{CACDED7E-9064-8D94-F5E8-BDA7FE40FD71}"/>
                </a:ext>
              </a:extLst>
            </p:cNvPr>
            <p:cNvSpPr/>
            <p:nvPr/>
          </p:nvSpPr>
          <p:spPr>
            <a:xfrm>
              <a:off x="5135400" y="870300"/>
              <a:ext cx="14800" cy="8350"/>
            </a:xfrm>
            <a:custGeom>
              <a:avLst/>
              <a:gdLst/>
              <a:ahLst/>
              <a:cxnLst/>
              <a:rect l="l" t="t" r="r" b="b"/>
              <a:pathLst>
                <a:path w="592" h="334" extrusionOk="0">
                  <a:moveTo>
                    <a:pt x="555" y="1"/>
                  </a:moveTo>
                  <a:lnTo>
                    <a:pt x="0" y="334"/>
                  </a:lnTo>
                  <a:lnTo>
                    <a:pt x="37" y="33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8894;p48">
              <a:extLst>
                <a:ext uri="{FF2B5EF4-FFF2-40B4-BE49-F238E27FC236}">
                  <a16:creationId xmlns:a16="http://schemas.microsoft.com/office/drawing/2014/main" id="{54DFF8CE-8DBE-6372-88AA-BFAA75B295CB}"/>
                </a:ext>
              </a:extLst>
            </p:cNvPr>
            <p:cNvSpPr/>
            <p:nvPr/>
          </p:nvSpPr>
          <p:spPr>
            <a:xfrm>
              <a:off x="5136300" y="87030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6" y="1"/>
                  </a:moveTo>
                  <a:lnTo>
                    <a:pt x="1" y="334"/>
                  </a:lnTo>
                  <a:lnTo>
                    <a:pt x="1" y="408"/>
                  </a:lnTo>
                  <a:lnTo>
                    <a:pt x="556" y="75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8895;p48">
              <a:extLst>
                <a:ext uri="{FF2B5EF4-FFF2-40B4-BE49-F238E27FC236}">
                  <a16:creationId xmlns:a16="http://schemas.microsoft.com/office/drawing/2014/main" id="{9FA0EB88-B0E3-55EB-A6DC-EF657434CCC0}"/>
                </a:ext>
              </a:extLst>
            </p:cNvPr>
            <p:cNvSpPr/>
            <p:nvPr/>
          </p:nvSpPr>
          <p:spPr>
            <a:xfrm>
              <a:off x="5123375" y="8860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0"/>
                  </a:moveTo>
                  <a:lnTo>
                    <a:pt x="0" y="74"/>
                  </a:lnTo>
                  <a:lnTo>
                    <a:pt x="0" y="1073"/>
                  </a:lnTo>
                  <a:lnTo>
                    <a:pt x="111" y="10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8896;p48">
              <a:extLst>
                <a:ext uri="{FF2B5EF4-FFF2-40B4-BE49-F238E27FC236}">
                  <a16:creationId xmlns:a16="http://schemas.microsoft.com/office/drawing/2014/main" id="{AF01032F-85B1-A858-9EFA-FEB93D5C717C}"/>
                </a:ext>
              </a:extLst>
            </p:cNvPr>
            <p:cNvSpPr/>
            <p:nvPr/>
          </p:nvSpPr>
          <p:spPr>
            <a:xfrm>
              <a:off x="5122450" y="8851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10"/>
                  </a:lnTo>
                  <a:lnTo>
                    <a:pt x="37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8897;p48">
              <a:extLst>
                <a:ext uri="{FF2B5EF4-FFF2-40B4-BE49-F238E27FC236}">
                  <a16:creationId xmlns:a16="http://schemas.microsoft.com/office/drawing/2014/main" id="{DAB37775-FD9C-0191-19D5-A924461DC12A}"/>
                </a:ext>
              </a:extLst>
            </p:cNvPr>
            <p:cNvSpPr/>
            <p:nvPr/>
          </p:nvSpPr>
          <p:spPr>
            <a:xfrm>
              <a:off x="5133550" y="878625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111" y="1110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8898;p48">
              <a:extLst>
                <a:ext uri="{FF2B5EF4-FFF2-40B4-BE49-F238E27FC236}">
                  <a16:creationId xmlns:a16="http://schemas.microsoft.com/office/drawing/2014/main" id="{A71CEE72-560D-699A-02DC-A08FFFA3957D}"/>
                </a:ext>
              </a:extLst>
            </p:cNvPr>
            <p:cNvSpPr/>
            <p:nvPr/>
          </p:nvSpPr>
          <p:spPr>
            <a:xfrm>
              <a:off x="5136300" y="8786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38" y="103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8899;p48">
              <a:extLst>
                <a:ext uri="{FF2B5EF4-FFF2-40B4-BE49-F238E27FC236}">
                  <a16:creationId xmlns:a16="http://schemas.microsoft.com/office/drawing/2014/main" id="{99639A7F-7386-AC9B-BFED-584F796D9371}"/>
                </a:ext>
              </a:extLst>
            </p:cNvPr>
            <p:cNvSpPr/>
            <p:nvPr/>
          </p:nvSpPr>
          <p:spPr>
            <a:xfrm>
              <a:off x="5122450" y="87677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1"/>
                  </a:moveTo>
                  <a:lnTo>
                    <a:pt x="0" y="334"/>
                  </a:lnTo>
                  <a:lnTo>
                    <a:pt x="37" y="370"/>
                  </a:lnTo>
                  <a:lnTo>
                    <a:pt x="592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8900;p48">
              <a:extLst>
                <a:ext uri="{FF2B5EF4-FFF2-40B4-BE49-F238E27FC236}">
                  <a16:creationId xmlns:a16="http://schemas.microsoft.com/office/drawing/2014/main" id="{0D4C157C-DEFA-02CA-6D89-0B4214A5AD0A}"/>
                </a:ext>
              </a:extLst>
            </p:cNvPr>
            <p:cNvSpPr/>
            <p:nvPr/>
          </p:nvSpPr>
          <p:spPr>
            <a:xfrm>
              <a:off x="5123375" y="87862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1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55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8901;p48">
              <a:extLst>
                <a:ext uri="{FF2B5EF4-FFF2-40B4-BE49-F238E27FC236}">
                  <a16:creationId xmlns:a16="http://schemas.microsoft.com/office/drawing/2014/main" id="{92889818-78A2-3038-C2B1-09BD15A03818}"/>
                </a:ext>
              </a:extLst>
            </p:cNvPr>
            <p:cNvSpPr/>
            <p:nvPr/>
          </p:nvSpPr>
          <p:spPr>
            <a:xfrm>
              <a:off x="5110425" y="89435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0"/>
                  </a:moveTo>
                  <a:lnTo>
                    <a:pt x="1" y="1072"/>
                  </a:lnTo>
                  <a:lnTo>
                    <a:pt x="112" y="103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8902;p48">
              <a:extLst>
                <a:ext uri="{FF2B5EF4-FFF2-40B4-BE49-F238E27FC236}">
                  <a16:creationId xmlns:a16="http://schemas.microsoft.com/office/drawing/2014/main" id="{CA29B149-467A-A6C1-D7AB-5B5F4336C0CF}"/>
                </a:ext>
              </a:extLst>
            </p:cNvPr>
            <p:cNvSpPr/>
            <p:nvPr/>
          </p:nvSpPr>
          <p:spPr>
            <a:xfrm>
              <a:off x="5109500" y="8925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46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8903;p48">
              <a:extLst>
                <a:ext uri="{FF2B5EF4-FFF2-40B4-BE49-F238E27FC236}">
                  <a16:creationId xmlns:a16="http://schemas.microsoft.com/office/drawing/2014/main" id="{00A549A8-643B-541D-B8EB-B31661A2DAE6}"/>
                </a:ext>
              </a:extLst>
            </p:cNvPr>
            <p:cNvSpPr/>
            <p:nvPr/>
          </p:nvSpPr>
          <p:spPr>
            <a:xfrm>
              <a:off x="5122450" y="8860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8904;p48">
              <a:extLst>
                <a:ext uri="{FF2B5EF4-FFF2-40B4-BE49-F238E27FC236}">
                  <a16:creationId xmlns:a16="http://schemas.microsoft.com/office/drawing/2014/main" id="{4FDA2255-B35A-B576-91DA-55CD3172A8DD}"/>
                </a:ext>
              </a:extLst>
            </p:cNvPr>
            <p:cNvSpPr/>
            <p:nvPr/>
          </p:nvSpPr>
          <p:spPr>
            <a:xfrm>
              <a:off x="5123375" y="8851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1" y="1"/>
                  </a:moveTo>
                  <a:lnTo>
                    <a:pt x="0" y="37"/>
                  </a:lnTo>
                  <a:lnTo>
                    <a:pt x="0" y="1147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8905;p48">
              <a:extLst>
                <a:ext uri="{FF2B5EF4-FFF2-40B4-BE49-F238E27FC236}">
                  <a16:creationId xmlns:a16="http://schemas.microsoft.com/office/drawing/2014/main" id="{89F9F557-4823-0B31-557F-A7F7A79D858E}"/>
                </a:ext>
              </a:extLst>
            </p:cNvPr>
            <p:cNvSpPr/>
            <p:nvPr/>
          </p:nvSpPr>
          <p:spPr>
            <a:xfrm>
              <a:off x="5109500" y="884175"/>
              <a:ext cx="16675" cy="9275"/>
            </a:xfrm>
            <a:custGeom>
              <a:avLst/>
              <a:gdLst/>
              <a:ahLst/>
              <a:cxnLst/>
              <a:rect l="l" t="t" r="r" b="b"/>
              <a:pathLst>
                <a:path w="667" h="371" extrusionOk="0">
                  <a:moveTo>
                    <a:pt x="555" y="1"/>
                  </a:moveTo>
                  <a:lnTo>
                    <a:pt x="1" y="333"/>
                  </a:lnTo>
                  <a:lnTo>
                    <a:pt x="38" y="370"/>
                  </a:lnTo>
                  <a:lnTo>
                    <a:pt x="666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8906;p48">
              <a:extLst>
                <a:ext uri="{FF2B5EF4-FFF2-40B4-BE49-F238E27FC236}">
                  <a16:creationId xmlns:a16="http://schemas.microsoft.com/office/drawing/2014/main" id="{B43CA1C5-E89E-20D8-91CB-7ACD06486846}"/>
                </a:ext>
              </a:extLst>
            </p:cNvPr>
            <p:cNvSpPr/>
            <p:nvPr/>
          </p:nvSpPr>
          <p:spPr>
            <a:xfrm>
              <a:off x="5110425" y="885100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629" y="1"/>
                  </a:moveTo>
                  <a:lnTo>
                    <a:pt x="1" y="333"/>
                  </a:lnTo>
                  <a:lnTo>
                    <a:pt x="1" y="370"/>
                  </a:lnTo>
                  <a:lnTo>
                    <a:pt x="629" y="11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8907;p48">
              <a:extLst>
                <a:ext uri="{FF2B5EF4-FFF2-40B4-BE49-F238E27FC236}">
                  <a16:creationId xmlns:a16="http://schemas.microsoft.com/office/drawing/2014/main" id="{215BD439-6A61-E684-6B01-C5570CCCF5EB}"/>
                </a:ext>
              </a:extLst>
            </p:cNvPr>
            <p:cNvSpPr/>
            <p:nvPr/>
          </p:nvSpPr>
          <p:spPr>
            <a:xfrm>
              <a:off x="5098425" y="901725"/>
              <a:ext cx="1875" cy="25925"/>
            </a:xfrm>
            <a:custGeom>
              <a:avLst/>
              <a:gdLst/>
              <a:ahLst/>
              <a:cxnLst/>
              <a:rect l="l" t="t" r="r" b="b"/>
              <a:pathLst>
                <a:path w="75" h="1037" extrusionOk="0">
                  <a:moveTo>
                    <a:pt x="74" y="1"/>
                  </a:moveTo>
                  <a:lnTo>
                    <a:pt x="0" y="38"/>
                  </a:lnTo>
                  <a:lnTo>
                    <a:pt x="0" y="1036"/>
                  </a:lnTo>
                  <a:lnTo>
                    <a:pt x="74" y="99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8908;p48">
              <a:extLst>
                <a:ext uri="{FF2B5EF4-FFF2-40B4-BE49-F238E27FC236}">
                  <a16:creationId xmlns:a16="http://schemas.microsoft.com/office/drawing/2014/main" id="{F259BE98-1856-45DA-A236-447E0CE875D6}"/>
                </a:ext>
              </a:extLst>
            </p:cNvPr>
            <p:cNvSpPr/>
            <p:nvPr/>
          </p:nvSpPr>
          <p:spPr>
            <a:xfrm>
              <a:off x="5096575" y="8989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146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8909;p48">
              <a:extLst>
                <a:ext uri="{FF2B5EF4-FFF2-40B4-BE49-F238E27FC236}">
                  <a16:creationId xmlns:a16="http://schemas.microsoft.com/office/drawing/2014/main" id="{F1FC502A-26DE-B7D0-44DF-BD331E67AB1D}"/>
                </a:ext>
              </a:extLst>
            </p:cNvPr>
            <p:cNvSpPr/>
            <p:nvPr/>
          </p:nvSpPr>
          <p:spPr>
            <a:xfrm>
              <a:off x="5109500" y="89342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38" y="1109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8910;p48">
              <a:extLst>
                <a:ext uri="{FF2B5EF4-FFF2-40B4-BE49-F238E27FC236}">
                  <a16:creationId xmlns:a16="http://schemas.microsoft.com/office/drawing/2014/main" id="{D61D6470-8145-AEE6-68E5-4D02CDA4C17B}"/>
                </a:ext>
              </a:extLst>
            </p:cNvPr>
            <p:cNvSpPr/>
            <p:nvPr/>
          </p:nvSpPr>
          <p:spPr>
            <a:xfrm>
              <a:off x="5110425" y="89250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8911;p48">
              <a:extLst>
                <a:ext uri="{FF2B5EF4-FFF2-40B4-BE49-F238E27FC236}">
                  <a16:creationId xmlns:a16="http://schemas.microsoft.com/office/drawing/2014/main" id="{171265B6-7F8D-A793-AA67-6E3FC529A982}"/>
                </a:ext>
              </a:extLst>
            </p:cNvPr>
            <p:cNvSpPr/>
            <p:nvPr/>
          </p:nvSpPr>
          <p:spPr>
            <a:xfrm>
              <a:off x="5096575" y="890650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74" y="370"/>
                  </a:lnTo>
                  <a:lnTo>
                    <a:pt x="666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8912;p48">
              <a:extLst>
                <a:ext uri="{FF2B5EF4-FFF2-40B4-BE49-F238E27FC236}">
                  <a16:creationId xmlns:a16="http://schemas.microsoft.com/office/drawing/2014/main" id="{F4C3AD60-43C3-7492-E28A-3FDA2350FE15}"/>
                </a:ext>
              </a:extLst>
            </p:cNvPr>
            <p:cNvSpPr/>
            <p:nvPr/>
          </p:nvSpPr>
          <p:spPr>
            <a:xfrm>
              <a:off x="5098425" y="892500"/>
              <a:ext cx="14800" cy="10175"/>
            </a:xfrm>
            <a:custGeom>
              <a:avLst/>
              <a:gdLst/>
              <a:ahLst/>
              <a:cxnLst/>
              <a:rect l="l" t="t" r="r" b="b"/>
              <a:pathLst>
                <a:path w="592" h="407" extrusionOk="0">
                  <a:moveTo>
                    <a:pt x="592" y="0"/>
                  </a:moveTo>
                  <a:lnTo>
                    <a:pt x="0" y="296"/>
                  </a:lnTo>
                  <a:lnTo>
                    <a:pt x="0" y="407"/>
                  </a:lnTo>
                  <a:lnTo>
                    <a:pt x="592" y="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8913;p48">
              <a:extLst>
                <a:ext uri="{FF2B5EF4-FFF2-40B4-BE49-F238E27FC236}">
                  <a16:creationId xmlns:a16="http://schemas.microsoft.com/office/drawing/2014/main" id="{E33A6755-DE16-DC26-4527-63AD42A08D67}"/>
                </a:ext>
              </a:extLst>
            </p:cNvPr>
            <p:cNvSpPr/>
            <p:nvPr/>
          </p:nvSpPr>
          <p:spPr>
            <a:xfrm>
              <a:off x="5086400" y="90820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8" y="1"/>
                  </a:moveTo>
                  <a:lnTo>
                    <a:pt x="1" y="38"/>
                  </a:lnTo>
                  <a:lnTo>
                    <a:pt x="1" y="1073"/>
                  </a:lnTo>
                  <a:lnTo>
                    <a:pt x="38" y="103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8914;p48">
              <a:extLst>
                <a:ext uri="{FF2B5EF4-FFF2-40B4-BE49-F238E27FC236}">
                  <a16:creationId xmlns:a16="http://schemas.microsoft.com/office/drawing/2014/main" id="{F3981FE7-BC1A-91A7-DA38-1147FDAD2DF8}"/>
                </a:ext>
              </a:extLst>
            </p:cNvPr>
            <p:cNvSpPr/>
            <p:nvPr/>
          </p:nvSpPr>
          <p:spPr>
            <a:xfrm>
              <a:off x="5084550" y="9072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8915;p48">
              <a:extLst>
                <a:ext uri="{FF2B5EF4-FFF2-40B4-BE49-F238E27FC236}">
                  <a16:creationId xmlns:a16="http://schemas.microsoft.com/office/drawing/2014/main" id="{3F64A308-37DF-0BBB-F8C2-9810FEABE2AB}"/>
                </a:ext>
              </a:extLst>
            </p:cNvPr>
            <p:cNvSpPr/>
            <p:nvPr/>
          </p:nvSpPr>
          <p:spPr>
            <a:xfrm>
              <a:off x="5096575" y="8999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8916;p48">
              <a:extLst>
                <a:ext uri="{FF2B5EF4-FFF2-40B4-BE49-F238E27FC236}">
                  <a16:creationId xmlns:a16="http://schemas.microsoft.com/office/drawing/2014/main" id="{3B705422-804C-325F-2D5D-D02A39A7DE6E}"/>
                </a:ext>
              </a:extLst>
            </p:cNvPr>
            <p:cNvSpPr/>
            <p:nvPr/>
          </p:nvSpPr>
          <p:spPr>
            <a:xfrm>
              <a:off x="5098425" y="8999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8917;p48">
              <a:extLst>
                <a:ext uri="{FF2B5EF4-FFF2-40B4-BE49-F238E27FC236}">
                  <a16:creationId xmlns:a16="http://schemas.microsoft.com/office/drawing/2014/main" id="{DBD710A3-7090-8FB7-FB4A-58D2A55B67EF}"/>
                </a:ext>
              </a:extLst>
            </p:cNvPr>
            <p:cNvSpPr/>
            <p:nvPr/>
          </p:nvSpPr>
          <p:spPr>
            <a:xfrm>
              <a:off x="5084550" y="898975"/>
              <a:ext cx="15750" cy="8325"/>
            </a:xfrm>
            <a:custGeom>
              <a:avLst/>
              <a:gdLst/>
              <a:ahLst/>
              <a:cxnLst/>
              <a:rect l="l" t="t" r="r" b="b"/>
              <a:pathLst>
                <a:path w="630" h="333" extrusionOk="0">
                  <a:moveTo>
                    <a:pt x="555" y="0"/>
                  </a:moveTo>
                  <a:lnTo>
                    <a:pt x="1" y="333"/>
                  </a:lnTo>
                  <a:lnTo>
                    <a:pt x="75" y="333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8918;p48">
              <a:extLst>
                <a:ext uri="{FF2B5EF4-FFF2-40B4-BE49-F238E27FC236}">
                  <a16:creationId xmlns:a16="http://schemas.microsoft.com/office/drawing/2014/main" id="{E8EFB11D-09E8-7B7C-D820-CF3855F6A33F}"/>
                </a:ext>
              </a:extLst>
            </p:cNvPr>
            <p:cNvSpPr/>
            <p:nvPr/>
          </p:nvSpPr>
          <p:spPr>
            <a:xfrm>
              <a:off x="5086400" y="899900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555" y="0"/>
                  </a:moveTo>
                  <a:lnTo>
                    <a:pt x="1" y="296"/>
                  </a:lnTo>
                  <a:lnTo>
                    <a:pt x="1" y="370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8919;p48">
              <a:extLst>
                <a:ext uri="{FF2B5EF4-FFF2-40B4-BE49-F238E27FC236}">
                  <a16:creationId xmlns:a16="http://schemas.microsoft.com/office/drawing/2014/main" id="{BFDD3B49-FF5B-022E-DC8D-B97392D82310}"/>
                </a:ext>
              </a:extLst>
            </p:cNvPr>
            <p:cNvSpPr/>
            <p:nvPr/>
          </p:nvSpPr>
          <p:spPr>
            <a:xfrm>
              <a:off x="5073450" y="9156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8920;p48">
              <a:extLst>
                <a:ext uri="{FF2B5EF4-FFF2-40B4-BE49-F238E27FC236}">
                  <a16:creationId xmlns:a16="http://schemas.microsoft.com/office/drawing/2014/main" id="{C52FCF43-393B-65DC-986D-CE4848AE03CB}"/>
                </a:ext>
              </a:extLst>
            </p:cNvPr>
            <p:cNvSpPr/>
            <p:nvPr/>
          </p:nvSpPr>
          <p:spPr>
            <a:xfrm>
              <a:off x="5071625" y="913750"/>
              <a:ext cx="1850" cy="29600"/>
            </a:xfrm>
            <a:custGeom>
              <a:avLst/>
              <a:gdLst/>
              <a:ahLst/>
              <a:cxnLst/>
              <a:rect l="l" t="t" r="r" b="b"/>
              <a:pathLst>
                <a:path w="74" h="1184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84"/>
                  </a:lnTo>
                  <a:lnTo>
                    <a:pt x="74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8921;p48">
              <a:extLst>
                <a:ext uri="{FF2B5EF4-FFF2-40B4-BE49-F238E27FC236}">
                  <a16:creationId xmlns:a16="http://schemas.microsoft.com/office/drawing/2014/main" id="{8B576134-CCFE-13B4-9BCB-A4F07DCDA56F}"/>
                </a:ext>
              </a:extLst>
            </p:cNvPr>
            <p:cNvSpPr/>
            <p:nvPr/>
          </p:nvSpPr>
          <p:spPr>
            <a:xfrm>
              <a:off x="5084550" y="9072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1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8922;p48">
              <a:extLst>
                <a:ext uri="{FF2B5EF4-FFF2-40B4-BE49-F238E27FC236}">
                  <a16:creationId xmlns:a16="http://schemas.microsoft.com/office/drawing/2014/main" id="{F35195E4-C515-1D63-4456-86F4EADC974D}"/>
                </a:ext>
              </a:extLst>
            </p:cNvPr>
            <p:cNvSpPr/>
            <p:nvPr/>
          </p:nvSpPr>
          <p:spPr>
            <a:xfrm>
              <a:off x="5085475" y="9072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8923;p48">
              <a:extLst>
                <a:ext uri="{FF2B5EF4-FFF2-40B4-BE49-F238E27FC236}">
                  <a16:creationId xmlns:a16="http://schemas.microsoft.com/office/drawing/2014/main" id="{05FCFBFD-9E8D-84EA-BBDE-6FB37B0AE075}"/>
                </a:ext>
              </a:extLst>
            </p:cNvPr>
            <p:cNvSpPr/>
            <p:nvPr/>
          </p:nvSpPr>
          <p:spPr>
            <a:xfrm>
              <a:off x="5071625" y="906350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555" y="1"/>
                  </a:moveTo>
                  <a:lnTo>
                    <a:pt x="0" y="297"/>
                  </a:lnTo>
                  <a:lnTo>
                    <a:pt x="74" y="371"/>
                  </a:lnTo>
                  <a:lnTo>
                    <a:pt x="629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8924;p48">
              <a:extLst>
                <a:ext uri="{FF2B5EF4-FFF2-40B4-BE49-F238E27FC236}">
                  <a16:creationId xmlns:a16="http://schemas.microsoft.com/office/drawing/2014/main" id="{4FEAFCA7-0E96-89C6-11D5-0B19BB892323}"/>
                </a:ext>
              </a:extLst>
            </p:cNvPr>
            <p:cNvSpPr/>
            <p:nvPr/>
          </p:nvSpPr>
          <p:spPr>
            <a:xfrm>
              <a:off x="5073450" y="90727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6" y="1"/>
                  </a:moveTo>
                  <a:lnTo>
                    <a:pt x="1" y="334"/>
                  </a:lnTo>
                  <a:lnTo>
                    <a:pt x="1" y="371"/>
                  </a:lnTo>
                  <a:lnTo>
                    <a:pt x="556" y="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8925;p48">
              <a:extLst>
                <a:ext uri="{FF2B5EF4-FFF2-40B4-BE49-F238E27FC236}">
                  <a16:creationId xmlns:a16="http://schemas.microsoft.com/office/drawing/2014/main" id="{58FA24FB-187F-FA58-7E30-85A3B79C56AB}"/>
                </a:ext>
              </a:extLst>
            </p:cNvPr>
            <p:cNvSpPr/>
            <p:nvPr/>
          </p:nvSpPr>
          <p:spPr>
            <a:xfrm>
              <a:off x="5029100" y="793600"/>
              <a:ext cx="88750" cy="52700"/>
            </a:xfrm>
            <a:custGeom>
              <a:avLst/>
              <a:gdLst/>
              <a:ahLst/>
              <a:cxnLst/>
              <a:rect l="l" t="t" r="r" b="b"/>
              <a:pathLst>
                <a:path w="3550" h="2108" extrusionOk="0">
                  <a:moveTo>
                    <a:pt x="1775" y="0"/>
                  </a:moveTo>
                  <a:lnTo>
                    <a:pt x="74" y="999"/>
                  </a:lnTo>
                  <a:lnTo>
                    <a:pt x="0" y="888"/>
                  </a:lnTo>
                  <a:lnTo>
                    <a:pt x="0" y="1036"/>
                  </a:lnTo>
                  <a:lnTo>
                    <a:pt x="1775" y="2108"/>
                  </a:lnTo>
                  <a:lnTo>
                    <a:pt x="3550" y="1036"/>
                  </a:lnTo>
                  <a:lnTo>
                    <a:pt x="3550" y="888"/>
                  </a:lnTo>
                  <a:lnTo>
                    <a:pt x="3439" y="999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59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8926;p48">
              <a:extLst>
                <a:ext uri="{FF2B5EF4-FFF2-40B4-BE49-F238E27FC236}">
                  <a16:creationId xmlns:a16="http://schemas.microsoft.com/office/drawing/2014/main" id="{D9DB3778-B846-6682-5997-A238EDEBC22D}"/>
                </a:ext>
              </a:extLst>
            </p:cNvPr>
            <p:cNvSpPr/>
            <p:nvPr/>
          </p:nvSpPr>
          <p:spPr>
            <a:xfrm>
              <a:off x="5029100" y="790825"/>
              <a:ext cx="88750" cy="51775"/>
            </a:xfrm>
            <a:custGeom>
              <a:avLst/>
              <a:gdLst/>
              <a:ahLst/>
              <a:cxnLst/>
              <a:rect l="l" t="t" r="r" b="b"/>
              <a:pathLst>
                <a:path w="3550" h="2071" extrusionOk="0">
                  <a:moveTo>
                    <a:pt x="1775" y="0"/>
                  </a:moveTo>
                  <a:lnTo>
                    <a:pt x="0" y="999"/>
                  </a:lnTo>
                  <a:lnTo>
                    <a:pt x="1775" y="2071"/>
                  </a:lnTo>
                  <a:lnTo>
                    <a:pt x="3550" y="999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DB2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8927;p48">
              <a:extLst>
                <a:ext uri="{FF2B5EF4-FFF2-40B4-BE49-F238E27FC236}">
                  <a16:creationId xmlns:a16="http://schemas.microsoft.com/office/drawing/2014/main" id="{682E57D0-B077-6E49-E6DF-207DE49696D8}"/>
                </a:ext>
              </a:extLst>
            </p:cNvPr>
            <p:cNvSpPr/>
            <p:nvPr/>
          </p:nvSpPr>
          <p:spPr>
            <a:xfrm>
              <a:off x="5036500" y="797300"/>
              <a:ext cx="49000" cy="27750"/>
            </a:xfrm>
            <a:custGeom>
              <a:avLst/>
              <a:gdLst/>
              <a:ahLst/>
              <a:cxnLst/>
              <a:rect l="l" t="t" r="r" b="b"/>
              <a:pathLst>
                <a:path w="1960" h="1110" extrusionOk="0">
                  <a:moveTo>
                    <a:pt x="998" y="0"/>
                  </a:moveTo>
                  <a:lnTo>
                    <a:pt x="0" y="555"/>
                  </a:lnTo>
                  <a:lnTo>
                    <a:pt x="998" y="1109"/>
                  </a:lnTo>
                  <a:lnTo>
                    <a:pt x="1960" y="55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721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8928;p48">
              <a:extLst>
                <a:ext uri="{FF2B5EF4-FFF2-40B4-BE49-F238E27FC236}">
                  <a16:creationId xmlns:a16="http://schemas.microsoft.com/office/drawing/2014/main" id="{53A7D0C2-5738-A647-9DDE-B7653293141E}"/>
                </a:ext>
              </a:extLst>
            </p:cNvPr>
            <p:cNvSpPr/>
            <p:nvPr/>
          </p:nvSpPr>
          <p:spPr>
            <a:xfrm>
              <a:off x="5073450" y="815775"/>
              <a:ext cx="44400" cy="30525"/>
            </a:xfrm>
            <a:custGeom>
              <a:avLst/>
              <a:gdLst/>
              <a:ahLst/>
              <a:cxnLst/>
              <a:rect l="l" t="t" r="r" b="b"/>
              <a:pathLst>
                <a:path w="1776" h="1221" extrusionOk="0">
                  <a:moveTo>
                    <a:pt x="1776" y="1"/>
                  </a:moveTo>
                  <a:lnTo>
                    <a:pt x="1" y="1073"/>
                  </a:lnTo>
                  <a:lnTo>
                    <a:pt x="1" y="1221"/>
                  </a:lnTo>
                  <a:lnTo>
                    <a:pt x="1776" y="149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rgbClr val="751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8929;p48">
              <a:extLst>
                <a:ext uri="{FF2B5EF4-FFF2-40B4-BE49-F238E27FC236}">
                  <a16:creationId xmlns:a16="http://schemas.microsoft.com/office/drawing/2014/main" id="{B34B3E02-5FFE-B606-3AC8-82FC32B0530D}"/>
                </a:ext>
              </a:extLst>
            </p:cNvPr>
            <p:cNvSpPr/>
            <p:nvPr/>
          </p:nvSpPr>
          <p:spPr>
            <a:xfrm>
              <a:off x="5050350" y="801000"/>
              <a:ext cx="44400" cy="24975"/>
            </a:xfrm>
            <a:custGeom>
              <a:avLst/>
              <a:gdLst/>
              <a:ahLst/>
              <a:cxnLst/>
              <a:rect l="l" t="t" r="r" b="b"/>
              <a:pathLst>
                <a:path w="1776" h="999" extrusionOk="0">
                  <a:moveTo>
                    <a:pt x="1" y="0"/>
                  </a:moveTo>
                  <a:lnTo>
                    <a:pt x="1" y="629"/>
                  </a:lnTo>
                  <a:lnTo>
                    <a:pt x="1" y="666"/>
                  </a:lnTo>
                  <a:lnTo>
                    <a:pt x="1" y="740"/>
                  </a:lnTo>
                  <a:lnTo>
                    <a:pt x="1" y="777"/>
                  </a:lnTo>
                  <a:cubicBezTo>
                    <a:pt x="38" y="777"/>
                    <a:pt x="38" y="814"/>
                    <a:pt x="38" y="814"/>
                  </a:cubicBezTo>
                  <a:lnTo>
                    <a:pt x="112" y="850"/>
                  </a:lnTo>
                  <a:cubicBezTo>
                    <a:pt x="149" y="850"/>
                    <a:pt x="149" y="924"/>
                    <a:pt x="186" y="924"/>
                  </a:cubicBezTo>
                  <a:lnTo>
                    <a:pt x="223" y="924"/>
                  </a:lnTo>
                  <a:cubicBezTo>
                    <a:pt x="223" y="961"/>
                    <a:pt x="296" y="961"/>
                    <a:pt x="296" y="961"/>
                  </a:cubicBezTo>
                  <a:lnTo>
                    <a:pt x="333" y="961"/>
                  </a:lnTo>
                  <a:cubicBezTo>
                    <a:pt x="370" y="998"/>
                    <a:pt x="370" y="998"/>
                    <a:pt x="407" y="998"/>
                  </a:cubicBezTo>
                  <a:lnTo>
                    <a:pt x="1295" y="998"/>
                  </a:lnTo>
                  <a:cubicBezTo>
                    <a:pt x="1590" y="961"/>
                    <a:pt x="1775" y="777"/>
                    <a:pt x="1775" y="592"/>
                  </a:cubicBezTo>
                  <a:lnTo>
                    <a:pt x="1775" y="0"/>
                  </a:lnTo>
                  <a:close/>
                </a:path>
              </a:pathLst>
            </a:custGeom>
            <a:solidFill>
              <a:srgbClr val="D8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8930;p48">
              <a:extLst>
                <a:ext uri="{FF2B5EF4-FFF2-40B4-BE49-F238E27FC236}">
                  <a16:creationId xmlns:a16="http://schemas.microsoft.com/office/drawing/2014/main" id="{9E70570F-BDBD-EF76-5586-5D72B78354B8}"/>
                </a:ext>
              </a:extLst>
            </p:cNvPr>
            <p:cNvSpPr/>
            <p:nvPr/>
          </p:nvSpPr>
          <p:spPr>
            <a:xfrm>
              <a:off x="5062375" y="798225"/>
              <a:ext cx="20350" cy="27750"/>
            </a:xfrm>
            <a:custGeom>
              <a:avLst/>
              <a:gdLst/>
              <a:ahLst/>
              <a:cxnLst/>
              <a:rect l="l" t="t" r="r" b="b"/>
              <a:pathLst>
                <a:path w="814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814" y="110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C5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8931;p48">
              <a:extLst>
                <a:ext uri="{FF2B5EF4-FFF2-40B4-BE49-F238E27FC236}">
                  <a16:creationId xmlns:a16="http://schemas.microsoft.com/office/drawing/2014/main" id="{D311356C-6285-D1F8-AAF0-868CBCB0D5B2}"/>
                </a:ext>
              </a:extLst>
            </p:cNvPr>
            <p:cNvSpPr/>
            <p:nvPr/>
          </p:nvSpPr>
          <p:spPr>
            <a:xfrm>
              <a:off x="5051275" y="801000"/>
              <a:ext cx="12050" cy="24975"/>
            </a:xfrm>
            <a:custGeom>
              <a:avLst/>
              <a:gdLst/>
              <a:ahLst/>
              <a:cxnLst/>
              <a:rect l="l" t="t" r="r" b="b"/>
              <a:pathLst>
                <a:path w="482" h="999" extrusionOk="0">
                  <a:moveTo>
                    <a:pt x="1" y="0"/>
                  </a:moveTo>
                  <a:lnTo>
                    <a:pt x="1" y="629"/>
                  </a:lnTo>
                  <a:lnTo>
                    <a:pt x="1" y="666"/>
                  </a:lnTo>
                  <a:lnTo>
                    <a:pt x="1" y="740"/>
                  </a:lnTo>
                  <a:lnTo>
                    <a:pt x="1" y="777"/>
                  </a:lnTo>
                  <a:cubicBezTo>
                    <a:pt x="75" y="777"/>
                    <a:pt x="75" y="814"/>
                    <a:pt x="75" y="814"/>
                  </a:cubicBezTo>
                  <a:lnTo>
                    <a:pt x="112" y="850"/>
                  </a:lnTo>
                  <a:cubicBezTo>
                    <a:pt x="149" y="850"/>
                    <a:pt x="149" y="924"/>
                    <a:pt x="186" y="924"/>
                  </a:cubicBezTo>
                  <a:lnTo>
                    <a:pt x="259" y="924"/>
                  </a:lnTo>
                  <a:cubicBezTo>
                    <a:pt x="259" y="961"/>
                    <a:pt x="296" y="961"/>
                    <a:pt x="296" y="961"/>
                  </a:cubicBezTo>
                  <a:lnTo>
                    <a:pt x="333" y="961"/>
                  </a:lnTo>
                  <a:cubicBezTo>
                    <a:pt x="370" y="998"/>
                    <a:pt x="370" y="998"/>
                    <a:pt x="444" y="998"/>
                  </a:cubicBezTo>
                  <a:lnTo>
                    <a:pt x="481" y="99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F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8932;p48">
              <a:extLst>
                <a:ext uri="{FF2B5EF4-FFF2-40B4-BE49-F238E27FC236}">
                  <a16:creationId xmlns:a16="http://schemas.microsoft.com/office/drawing/2014/main" id="{6D10E942-BE71-252E-19C3-49B17FD4A59B}"/>
                </a:ext>
              </a:extLst>
            </p:cNvPr>
            <p:cNvSpPr/>
            <p:nvPr/>
          </p:nvSpPr>
          <p:spPr>
            <a:xfrm>
              <a:off x="5053125" y="786200"/>
              <a:ext cx="41625" cy="24050"/>
            </a:xfrm>
            <a:custGeom>
              <a:avLst/>
              <a:gdLst/>
              <a:ahLst/>
              <a:cxnLst/>
              <a:rect l="l" t="t" r="r" b="b"/>
              <a:pathLst>
                <a:path w="1665" h="962" extrusionOk="0">
                  <a:moveTo>
                    <a:pt x="888" y="1"/>
                  </a:moveTo>
                  <a:cubicBezTo>
                    <a:pt x="740" y="1"/>
                    <a:pt x="592" y="1"/>
                    <a:pt x="518" y="38"/>
                  </a:cubicBezTo>
                  <a:lnTo>
                    <a:pt x="444" y="38"/>
                  </a:lnTo>
                  <a:cubicBezTo>
                    <a:pt x="407" y="75"/>
                    <a:pt x="407" y="75"/>
                    <a:pt x="370" y="75"/>
                  </a:cubicBezTo>
                  <a:cubicBezTo>
                    <a:pt x="148" y="185"/>
                    <a:pt x="1" y="296"/>
                    <a:pt x="1" y="481"/>
                  </a:cubicBezTo>
                  <a:cubicBezTo>
                    <a:pt x="1" y="666"/>
                    <a:pt x="185" y="814"/>
                    <a:pt x="444" y="925"/>
                  </a:cubicBezTo>
                  <a:cubicBezTo>
                    <a:pt x="555" y="962"/>
                    <a:pt x="666" y="962"/>
                    <a:pt x="814" y="962"/>
                  </a:cubicBezTo>
                  <a:cubicBezTo>
                    <a:pt x="962" y="962"/>
                    <a:pt x="1110" y="962"/>
                    <a:pt x="1184" y="925"/>
                  </a:cubicBezTo>
                  <a:cubicBezTo>
                    <a:pt x="1479" y="851"/>
                    <a:pt x="1664" y="666"/>
                    <a:pt x="1664" y="481"/>
                  </a:cubicBezTo>
                  <a:cubicBezTo>
                    <a:pt x="1664" y="296"/>
                    <a:pt x="1479" y="185"/>
                    <a:pt x="1258" y="38"/>
                  </a:cubicBezTo>
                  <a:cubicBezTo>
                    <a:pt x="1147" y="1"/>
                    <a:pt x="999" y="1"/>
                    <a:pt x="888" y="1"/>
                  </a:cubicBezTo>
                  <a:close/>
                </a:path>
              </a:pathLst>
            </a:custGeom>
            <a:solidFill>
              <a:srgbClr val="F0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8933;p48">
              <a:extLst>
                <a:ext uri="{FF2B5EF4-FFF2-40B4-BE49-F238E27FC236}">
                  <a16:creationId xmlns:a16="http://schemas.microsoft.com/office/drawing/2014/main" id="{AC55EFEB-7168-361A-E816-C817E48C645F}"/>
                </a:ext>
              </a:extLst>
            </p:cNvPr>
            <p:cNvSpPr/>
            <p:nvPr/>
          </p:nvSpPr>
          <p:spPr>
            <a:xfrm>
              <a:off x="5057750" y="768650"/>
              <a:ext cx="32375" cy="18500"/>
            </a:xfrm>
            <a:custGeom>
              <a:avLst/>
              <a:gdLst/>
              <a:ahLst/>
              <a:cxnLst/>
              <a:rect l="l" t="t" r="r" b="b"/>
              <a:pathLst>
                <a:path w="1295" h="740" extrusionOk="0">
                  <a:moveTo>
                    <a:pt x="629" y="0"/>
                  </a:moveTo>
                  <a:cubicBezTo>
                    <a:pt x="555" y="0"/>
                    <a:pt x="444" y="0"/>
                    <a:pt x="370" y="37"/>
                  </a:cubicBezTo>
                  <a:lnTo>
                    <a:pt x="259" y="37"/>
                  </a:lnTo>
                  <a:cubicBezTo>
                    <a:pt x="74" y="148"/>
                    <a:pt x="0" y="222"/>
                    <a:pt x="0" y="370"/>
                  </a:cubicBezTo>
                  <a:cubicBezTo>
                    <a:pt x="0" y="518"/>
                    <a:pt x="111" y="629"/>
                    <a:pt x="370" y="703"/>
                  </a:cubicBezTo>
                  <a:cubicBezTo>
                    <a:pt x="444" y="740"/>
                    <a:pt x="555" y="740"/>
                    <a:pt x="629" y="740"/>
                  </a:cubicBezTo>
                  <a:cubicBezTo>
                    <a:pt x="740" y="740"/>
                    <a:pt x="814" y="740"/>
                    <a:pt x="925" y="703"/>
                  </a:cubicBezTo>
                  <a:cubicBezTo>
                    <a:pt x="1147" y="629"/>
                    <a:pt x="1294" y="518"/>
                    <a:pt x="1294" y="370"/>
                  </a:cubicBezTo>
                  <a:cubicBezTo>
                    <a:pt x="1294" y="185"/>
                    <a:pt x="1110" y="74"/>
                    <a:pt x="925" y="37"/>
                  </a:cubicBezTo>
                  <a:cubicBezTo>
                    <a:pt x="814" y="0"/>
                    <a:pt x="740" y="0"/>
                    <a:pt x="629" y="0"/>
                  </a:cubicBezTo>
                  <a:close/>
                </a:path>
              </a:pathLst>
            </a:custGeom>
            <a:solidFill>
              <a:srgbClr val="E9A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8934;p48">
              <a:extLst>
                <a:ext uri="{FF2B5EF4-FFF2-40B4-BE49-F238E27FC236}">
                  <a16:creationId xmlns:a16="http://schemas.microsoft.com/office/drawing/2014/main" id="{86A27FDD-39F2-BE8F-A6DE-36CCB8BA3872}"/>
                </a:ext>
              </a:extLst>
            </p:cNvPr>
            <p:cNvSpPr/>
            <p:nvPr/>
          </p:nvSpPr>
          <p:spPr>
            <a:xfrm>
              <a:off x="5067925" y="786200"/>
              <a:ext cx="12025" cy="21275"/>
            </a:xfrm>
            <a:custGeom>
              <a:avLst/>
              <a:gdLst/>
              <a:ahLst/>
              <a:cxnLst/>
              <a:rect l="l" t="t" r="r" b="b"/>
              <a:pathLst>
                <a:path w="481" h="851" extrusionOk="0">
                  <a:moveTo>
                    <a:pt x="0" y="1"/>
                  </a:moveTo>
                  <a:lnTo>
                    <a:pt x="0" y="814"/>
                  </a:lnTo>
                  <a:cubicBezTo>
                    <a:pt x="37" y="851"/>
                    <a:pt x="148" y="851"/>
                    <a:pt x="222" y="851"/>
                  </a:cubicBezTo>
                  <a:cubicBezTo>
                    <a:pt x="296" y="851"/>
                    <a:pt x="370" y="814"/>
                    <a:pt x="481" y="814"/>
                  </a:cubicBezTo>
                  <a:lnTo>
                    <a:pt x="481" y="1"/>
                  </a:lnTo>
                  <a:cubicBezTo>
                    <a:pt x="370" y="1"/>
                    <a:pt x="296" y="38"/>
                    <a:pt x="222" y="38"/>
                  </a:cubicBezTo>
                  <a:cubicBezTo>
                    <a:pt x="148" y="38"/>
                    <a:pt x="111" y="1"/>
                    <a:pt x="0" y="1"/>
                  </a:cubicBezTo>
                  <a:close/>
                </a:path>
              </a:pathLst>
            </a:custGeom>
            <a:solidFill>
              <a:srgbClr val="C5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8935;p48">
              <a:extLst>
                <a:ext uri="{FF2B5EF4-FFF2-40B4-BE49-F238E27FC236}">
                  <a16:creationId xmlns:a16="http://schemas.microsoft.com/office/drawing/2014/main" id="{E21C77B5-2E19-2E0D-5C76-3428A91CD43B}"/>
                </a:ext>
              </a:extLst>
            </p:cNvPr>
            <p:cNvSpPr/>
            <p:nvPr/>
          </p:nvSpPr>
          <p:spPr>
            <a:xfrm>
              <a:off x="5056825" y="777875"/>
              <a:ext cx="10200" cy="28675"/>
            </a:xfrm>
            <a:custGeom>
              <a:avLst/>
              <a:gdLst/>
              <a:ahLst/>
              <a:cxnLst/>
              <a:rect l="l" t="t" r="r" b="b"/>
              <a:pathLst>
                <a:path w="408" h="1147" extrusionOk="0">
                  <a:moveTo>
                    <a:pt x="0" y="1"/>
                  </a:moveTo>
                  <a:lnTo>
                    <a:pt x="0" y="814"/>
                  </a:lnTo>
                  <a:cubicBezTo>
                    <a:pt x="0" y="962"/>
                    <a:pt x="111" y="1110"/>
                    <a:pt x="370" y="1147"/>
                  </a:cubicBezTo>
                  <a:lnTo>
                    <a:pt x="407" y="1147"/>
                  </a:lnTo>
                  <a:lnTo>
                    <a:pt x="407" y="334"/>
                  </a:lnTo>
                  <a:lnTo>
                    <a:pt x="370" y="334"/>
                  </a:lnTo>
                  <a:cubicBezTo>
                    <a:pt x="111" y="260"/>
                    <a:pt x="0" y="112"/>
                    <a:pt x="0" y="1"/>
                  </a:cubicBezTo>
                  <a:close/>
                </a:path>
              </a:pathLst>
            </a:custGeom>
            <a:solidFill>
              <a:srgbClr val="BF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8936;p48">
              <a:extLst>
                <a:ext uri="{FF2B5EF4-FFF2-40B4-BE49-F238E27FC236}">
                  <a16:creationId xmlns:a16="http://schemas.microsoft.com/office/drawing/2014/main" id="{B62C1E0A-9D6E-6443-62A9-44A2ADDF54A6}"/>
                </a:ext>
              </a:extLst>
            </p:cNvPr>
            <p:cNvSpPr/>
            <p:nvPr/>
          </p:nvSpPr>
          <p:spPr>
            <a:xfrm>
              <a:off x="5079925" y="777875"/>
              <a:ext cx="10200" cy="28675"/>
            </a:xfrm>
            <a:custGeom>
              <a:avLst/>
              <a:gdLst/>
              <a:ahLst/>
              <a:cxnLst/>
              <a:rect l="l" t="t" r="r" b="b"/>
              <a:pathLst>
                <a:path w="408" h="1147" extrusionOk="0">
                  <a:moveTo>
                    <a:pt x="407" y="1"/>
                  </a:moveTo>
                  <a:cubicBezTo>
                    <a:pt x="407" y="149"/>
                    <a:pt x="223" y="223"/>
                    <a:pt x="38" y="334"/>
                  </a:cubicBezTo>
                  <a:lnTo>
                    <a:pt x="1" y="334"/>
                  </a:lnTo>
                  <a:lnTo>
                    <a:pt x="1" y="1147"/>
                  </a:lnTo>
                  <a:lnTo>
                    <a:pt x="38" y="1147"/>
                  </a:lnTo>
                  <a:cubicBezTo>
                    <a:pt x="260" y="1110"/>
                    <a:pt x="407" y="962"/>
                    <a:pt x="407" y="814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rgbClr val="D8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8937;p48">
              <a:extLst>
                <a:ext uri="{FF2B5EF4-FFF2-40B4-BE49-F238E27FC236}">
                  <a16:creationId xmlns:a16="http://schemas.microsoft.com/office/drawing/2014/main" id="{57A6B05A-E3EA-CA9F-5445-B8784C233201}"/>
                </a:ext>
              </a:extLst>
            </p:cNvPr>
            <p:cNvSpPr/>
            <p:nvPr/>
          </p:nvSpPr>
          <p:spPr>
            <a:xfrm>
              <a:off x="5062375" y="754775"/>
              <a:ext cx="23125" cy="13900"/>
            </a:xfrm>
            <a:custGeom>
              <a:avLst/>
              <a:gdLst/>
              <a:ahLst/>
              <a:cxnLst/>
              <a:rect l="l" t="t" r="r" b="b"/>
              <a:pathLst>
                <a:path w="925" h="556" extrusionOk="0">
                  <a:moveTo>
                    <a:pt x="407" y="1"/>
                  </a:moveTo>
                  <a:cubicBezTo>
                    <a:pt x="370" y="1"/>
                    <a:pt x="259" y="38"/>
                    <a:pt x="222" y="38"/>
                  </a:cubicBezTo>
                  <a:lnTo>
                    <a:pt x="185" y="38"/>
                  </a:lnTo>
                  <a:cubicBezTo>
                    <a:pt x="74" y="75"/>
                    <a:pt x="0" y="185"/>
                    <a:pt x="0" y="259"/>
                  </a:cubicBezTo>
                  <a:cubicBezTo>
                    <a:pt x="0" y="370"/>
                    <a:pt x="148" y="444"/>
                    <a:pt x="259" y="518"/>
                  </a:cubicBezTo>
                  <a:cubicBezTo>
                    <a:pt x="333" y="555"/>
                    <a:pt x="370" y="555"/>
                    <a:pt x="444" y="555"/>
                  </a:cubicBezTo>
                  <a:cubicBezTo>
                    <a:pt x="518" y="555"/>
                    <a:pt x="592" y="518"/>
                    <a:pt x="629" y="518"/>
                  </a:cubicBezTo>
                  <a:cubicBezTo>
                    <a:pt x="814" y="444"/>
                    <a:pt x="925" y="370"/>
                    <a:pt x="925" y="259"/>
                  </a:cubicBezTo>
                  <a:cubicBezTo>
                    <a:pt x="925" y="185"/>
                    <a:pt x="777" y="75"/>
                    <a:pt x="592" y="38"/>
                  </a:cubicBezTo>
                  <a:cubicBezTo>
                    <a:pt x="555" y="1"/>
                    <a:pt x="518" y="1"/>
                    <a:pt x="407" y="1"/>
                  </a:cubicBezTo>
                  <a:close/>
                </a:path>
              </a:pathLst>
            </a:custGeom>
            <a:solidFill>
              <a:srgbClr val="FFB4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8938;p48">
              <a:extLst>
                <a:ext uri="{FF2B5EF4-FFF2-40B4-BE49-F238E27FC236}">
                  <a16:creationId xmlns:a16="http://schemas.microsoft.com/office/drawing/2014/main" id="{51140F35-518D-9772-B131-A4FDF703C47D}"/>
                </a:ext>
              </a:extLst>
            </p:cNvPr>
            <p:cNvSpPr/>
            <p:nvPr/>
          </p:nvSpPr>
          <p:spPr>
            <a:xfrm>
              <a:off x="5062375" y="756625"/>
              <a:ext cx="20350" cy="9275"/>
            </a:xfrm>
            <a:custGeom>
              <a:avLst/>
              <a:gdLst/>
              <a:ahLst/>
              <a:cxnLst/>
              <a:rect l="l" t="t" r="r" b="b"/>
              <a:pathLst>
                <a:path w="814" h="371" extrusionOk="0">
                  <a:moveTo>
                    <a:pt x="185" y="1"/>
                  </a:moveTo>
                  <a:cubicBezTo>
                    <a:pt x="37" y="75"/>
                    <a:pt x="0" y="111"/>
                    <a:pt x="0" y="185"/>
                  </a:cubicBezTo>
                  <a:cubicBezTo>
                    <a:pt x="0" y="296"/>
                    <a:pt x="74" y="333"/>
                    <a:pt x="222" y="370"/>
                  </a:cubicBezTo>
                  <a:lnTo>
                    <a:pt x="592" y="370"/>
                  </a:lnTo>
                  <a:cubicBezTo>
                    <a:pt x="740" y="333"/>
                    <a:pt x="814" y="296"/>
                    <a:pt x="814" y="185"/>
                  </a:cubicBezTo>
                  <a:cubicBezTo>
                    <a:pt x="814" y="111"/>
                    <a:pt x="740" y="75"/>
                    <a:pt x="592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8939;p48">
              <a:extLst>
                <a:ext uri="{FF2B5EF4-FFF2-40B4-BE49-F238E27FC236}">
                  <a16:creationId xmlns:a16="http://schemas.microsoft.com/office/drawing/2014/main" id="{C8DC7025-6483-D9C2-CCA4-E2605860DF5E}"/>
                </a:ext>
              </a:extLst>
            </p:cNvPr>
            <p:cNvSpPr/>
            <p:nvPr/>
          </p:nvSpPr>
          <p:spPr>
            <a:xfrm>
              <a:off x="5067925" y="767725"/>
              <a:ext cx="9250" cy="14800"/>
            </a:xfrm>
            <a:custGeom>
              <a:avLst/>
              <a:gdLst/>
              <a:ahLst/>
              <a:cxnLst/>
              <a:rect l="l" t="t" r="r" b="b"/>
              <a:pathLst>
                <a:path w="370" h="592" extrusionOk="0">
                  <a:moveTo>
                    <a:pt x="0" y="0"/>
                  </a:moveTo>
                  <a:lnTo>
                    <a:pt x="0" y="592"/>
                  </a:lnTo>
                  <a:lnTo>
                    <a:pt x="370" y="592"/>
                  </a:lnTo>
                  <a:lnTo>
                    <a:pt x="370" y="0"/>
                  </a:lnTo>
                  <a:cubicBezTo>
                    <a:pt x="351" y="19"/>
                    <a:pt x="333" y="28"/>
                    <a:pt x="305" y="28"/>
                  </a:cubicBezTo>
                  <a:cubicBezTo>
                    <a:pt x="277" y="28"/>
                    <a:pt x="240" y="19"/>
                    <a:pt x="185" y="0"/>
                  </a:cubicBezTo>
                  <a:close/>
                </a:path>
              </a:pathLst>
            </a:custGeom>
            <a:solidFill>
              <a:srgbClr val="C5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8940;p48">
              <a:extLst>
                <a:ext uri="{FF2B5EF4-FFF2-40B4-BE49-F238E27FC236}">
                  <a16:creationId xmlns:a16="http://schemas.microsoft.com/office/drawing/2014/main" id="{6F4AB779-C627-9A6E-AB5B-151471153C80}"/>
                </a:ext>
              </a:extLst>
            </p:cNvPr>
            <p:cNvSpPr/>
            <p:nvPr/>
          </p:nvSpPr>
          <p:spPr>
            <a:xfrm>
              <a:off x="5060525" y="763100"/>
              <a:ext cx="8350" cy="20350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19" y="194"/>
                  </a:moveTo>
                  <a:cubicBezTo>
                    <a:pt x="315" y="194"/>
                    <a:pt x="315" y="204"/>
                    <a:pt x="333" y="222"/>
                  </a:cubicBezTo>
                  <a:cubicBezTo>
                    <a:pt x="333" y="204"/>
                    <a:pt x="324" y="194"/>
                    <a:pt x="319" y="194"/>
                  </a:cubicBezTo>
                  <a:close/>
                  <a:moveTo>
                    <a:pt x="0" y="0"/>
                  </a:moveTo>
                  <a:lnTo>
                    <a:pt x="0" y="592"/>
                  </a:lnTo>
                  <a:cubicBezTo>
                    <a:pt x="0" y="666"/>
                    <a:pt x="148" y="777"/>
                    <a:pt x="296" y="814"/>
                  </a:cubicBezTo>
                  <a:lnTo>
                    <a:pt x="333" y="814"/>
                  </a:lnTo>
                  <a:lnTo>
                    <a:pt x="333" y="222"/>
                  </a:lnTo>
                  <a:cubicBezTo>
                    <a:pt x="148" y="111"/>
                    <a:pt x="37" y="37"/>
                    <a:pt x="0" y="0"/>
                  </a:cubicBezTo>
                  <a:close/>
                </a:path>
              </a:pathLst>
            </a:custGeom>
            <a:solidFill>
              <a:srgbClr val="BF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8941;p48">
              <a:extLst>
                <a:ext uri="{FF2B5EF4-FFF2-40B4-BE49-F238E27FC236}">
                  <a16:creationId xmlns:a16="http://schemas.microsoft.com/office/drawing/2014/main" id="{A2EB5F63-E034-5798-A8B3-54C2AE74B689}"/>
                </a:ext>
              </a:extLst>
            </p:cNvPr>
            <p:cNvSpPr/>
            <p:nvPr/>
          </p:nvSpPr>
          <p:spPr>
            <a:xfrm>
              <a:off x="5077150" y="761250"/>
              <a:ext cx="8350" cy="21275"/>
            </a:xfrm>
            <a:custGeom>
              <a:avLst/>
              <a:gdLst/>
              <a:ahLst/>
              <a:cxnLst/>
              <a:rect l="l" t="t" r="r" b="b"/>
              <a:pathLst>
                <a:path w="334" h="851" extrusionOk="0">
                  <a:moveTo>
                    <a:pt x="334" y="0"/>
                  </a:moveTo>
                  <a:cubicBezTo>
                    <a:pt x="334" y="111"/>
                    <a:pt x="186" y="185"/>
                    <a:pt x="38" y="259"/>
                  </a:cubicBezTo>
                  <a:lnTo>
                    <a:pt x="1" y="259"/>
                  </a:lnTo>
                  <a:lnTo>
                    <a:pt x="1" y="851"/>
                  </a:lnTo>
                  <a:lnTo>
                    <a:pt x="38" y="851"/>
                  </a:lnTo>
                  <a:cubicBezTo>
                    <a:pt x="223" y="777"/>
                    <a:pt x="334" y="703"/>
                    <a:pt x="334" y="59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86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8942;p48">
              <a:extLst>
                <a:ext uri="{FF2B5EF4-FFF2-40B4-BE49-F238E27FC236}">
                  <a16:creationId xmlns:a16="http://schemas.microsoft.com/office/drawing/2014/main" id="{01B581FA-1965-DD05-10CC-A1A67E866149}"/>
                </a:ext>
              </a:extLst>
            </p:cNvPr>
            <p:cNvSpPr/>
            <p:nvPr/>
          </p:nvSpPr>
          <p:spPr>
            <a:xfrm>
              <a:off x="4878450" y="124002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0"/>
                  </a:moveTo>
                  <a:lnTo>
                    <a:pt x="0" y="998"/>
                  </a:lnTo>
                  <a:lnTo>
                    <a:pt x="74" y="1072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8943;p48">
              <a:extLst>
                <a:ext uri="{FF2B5EF4-FFF2-40B4-BE49-F238E27FC236}">
                  <a16:creationId xmlns:a16="http://schemas.microsoft.com/office/drawing/2014/main" id="{FB842BBD-54DA-3057-06F3-45A1784BA79B}"/>
                </a:ext>
              </a:extLst>
            </p:cNvPr>
            <p:cNvSpPr/>
            <p:nvPr/>
          </p:nvSpPr>
          <p:spPr>
            <a:xfrm>
              <a:off x="4880300" y="1237250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74" y="0"/>
                  </a:moveTo>
                  <a:lnTo>
                    <a:pt x="0" y="74"/>
                  </a:lnTo>
                  <a:lnTo>
                    <a:pt x="0" y="1183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8944;p48">
              <a:extLst>
                <a:ext uri="{FF2B5EF4-FFF2-40B4-BE49-F238E27FC236}">
                  <a16:creationId xmlns:a16="http://schemas.microsoft.com/office/drawing/2014/main" id="{0A4616AC-ADEE-25A7-4F31-A810AE672DD2}"/>
                </a:ext>
              </a:extLst>
            </p:cNvPr>
            <p:cNvSpPr/>
            <p:nvPr/>
          </p:nvSpPr>
          <p:spPr>
            <a:xfrm>
              <a:off x="4868275" y="12317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1"/>
                  </a:moveTo>
                  <a:lnTo>
                    <a:pt x="0" y="37"/>
                  </a:lnTo>
                  <a:lnTo>
                    <a:pt x="0" y="1110"/>
                  </a:lnTo>
                  <a:lnTo>
                    <a:pt x="37" y="10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8945;p48">
              <a:extLst>
                <a:ext uri="{FF2B5EF4-FFF2-40B4-BE49-F238E27FC236}">
                  <a16:creationId xmlns:a16="http://schemas.microsoft.com/office/drawing/2014/main" id="{F70120A3-A065-F0C8-8E4F-6108530F8DF4}"/>
                </a:ext>
              </a:extLst>
            </p:cNvPr>
            <p:cNvSpPr/>
            <p:nvPr/>
          </p:nvSpPr>
          <p:spPr>
            <a:xfrm>
              <a:off x="4865500" y="123077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111" y="1147"/>
                  </a:lnTo>
                  <a:lnTo>
                    <a:pt x="11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8946;p48">
              <a:extLst>
                <a:ext uri="{FF2B5EF4-FFF2-40B4-BE49-F238E27FC236}">
                  <a16:creationId xmlns:a16="http://schemas.microsoft.com/office/drawing/2014/main" id="{73F4DE26-CAB1-EED4-8661-3F94DC19A402}"/>
                </a:ext>
              </a:extLst>
            </p:cNvPr>
            <p:cNvSpPr/>
            <p:nvPr/>
          </p:nvSpPr>
          <p:spPr>
            <a:xfrm>
              <a:off x="4865500" y="1230775"/>
              <a:ext cx="16675" cy="835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" y="1"/>
                  </a:moveTo>
                  <a:lnTo>
                    <a:pt x="592" y="333"/>
                  </a:lnTo>
                  <a:lnTo>
                    <a:pt x="666" y="259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8947;p48">
              <a:extLst>
                <a:ext uri="{FF2B5EF4-FFF2-40B4-BE49-F238E27FC236}">
                  <a16:creationId xmlns:a16="http://schemas.microsoft.com/office/drawing/2014/main" id="{97C01B9E-0808-A16A-403E-AEA871E6A226}"/>
                </a:ext>
              </a:extLst>
            </p:cNvPr>
            <p:cNvSpPr/>
            <p:nvPr/>
          </p:nvSpPr>
          <p:spPr>
            <a:xfrm>
              <a:off x="4865500" y="1230775"/>
              <a:ext cx="14825" cy="10200"/>
            </a:xfrm>
            <a:custGeom>
              <a:avLst/>
              <a:gdLst/>
              <a:ahLst/>
              <a:cxnLst/>
              <a:rect l="l" t="t" r="r" b="b"/>
              <a:pathLst>
                <a:path w="593" h="408" extrusionOk="0">
                  <a:moveTo>
                    <a:pt x="1" y="1"/>
                  </a:moveTo>
                  <a:lnTo>
                    <a:pt x="1" y="74"/>
                  </a:lnTo>
                  <a:lnTo>
                    <a:pt x="592" y="407"/>
                  </a:lnTo>
                  <a:lnTo>
                    <a:pt x="592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8948;p48">
              <a:extLst>
                <a:ext uri="{FF2B5EF4-FFF2-40B4-BE49-F238E27FC236}">
                  <a16:creationId xmlns:a16="http://schemas.microsoft.com/office/drawing/2014/main" id="{1808A238-09F0-7F75-EAA1-034D58C6E24C}"/>
                </a:ext>
              </a:extLst>
            </p:cNvPr>
            <p:cNvSpPr/>
            <p:nvPr/>
          </p:nvSpPr>
          <p:spPr>
            <a:xfrm>
              <a:off x="4891375" y="12465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75" y="1109"/>
                  </a:lnTo>
                  <a:lnTo>
                    <a:pt x="75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6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8949;p48">
              <a:extLst>
                <a:ext uri="{FF2B5EF4-FFF2-40B4-BE49-F238E27FC236}">
                  <a16:creationId xmlns:a16="http://schemas.microsoft.com/office/drawing/2014/main" id="{60C821E0-66B7-5AFB-BA4A-2B66FDB0675E}"/>
                </a:ext>
              </a:extLst>
            </p:cNvPr>
            <p:cNvSpPr/>
            <p:nvPr/>
          </p:nvSpPr>
          <p:spPr>
            <a:xfrm>
              <a:off x="4893225" y="12455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8950;p48">
              <a:extLst>
                <a:ext uri="{FF2B5EF4-FFF2-40B4-BE49-F238E27FC236}">
                  <a16:creationId xmlns:a16="http://schemas.microsoft.com/office/drawing/2014/main" id="{EF3AF430-2FBD-476F-25C5-744A608A3CAA}"/>
                </a:ext>
              </a:extLst>
            </p:cNvPr>
            <p:cNvSpPr/>
            <p:nvPr/>
          </p:nvSpPr>
          <p:spPr>
            <a:xfrm>
              <a:off x="4880300" y="1239100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111" y="0"/>
                  </a:moveTo>
                  <a:lnTo>
                    <a:pt x="0" y="37"/>
                  </a:lnTo>
                  <a:lnTo>
                    <a:pt x="0" y="1109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8951;p48">
              <a:extLst>
                <a:ext uri="{FF2B5EF4-FFF2-40B4-BE49-F238E27FC236}">
                  <a16:creationId xmlns:a16="http://schemas.microsoft.com/office/drawing/2014/main" id="{287E48C7-AC4E-437F-93D9-4E3FAC18D635}"/>
                </a:ext>
              </a:extLst>
            </p:cNvPr>
            <p:cNvSpPr/>
            <p:nvPr/>
          </p:nvSpPr>
          <p:spPr>
            <a:xfrm>
              <a:off x="4879375" y="12391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09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8952;p48">
              <a:extLst>
                <a:ext uri="{FF2B5EF4-FFF2-40B4-BE49-F238E27FC236}">
                  <a16:creationId xmlns:a16="http://schemas.microsoft.com/office/drawing/2014/main" id="{52F0F99D-233E-300C-A9DE-931F6380F303}"/>
                </a:ext>
              </a:extLst>
            </p:cNvPr>
            <p:cNvSpPr/>
            <p:nvPr/>
          </p:nvSpPr>
          <p:spPr>
            <a:xfrm>
              <a:off x="4879375" y="1237250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37" y="0"/>
                  </a:moveTo>
                  <a:lnTo>
                    <a:pt x="0" y="74"/>
                  </a:lnTo>
                  <a:lnTo>
                    <a:pt x="555" y="370"/>
                  </a:lnTo>
                  <a:lnTo>
                    <a:pt x="629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8953;p48">
              <a:extLst>
                <a:ext uri="{FF2B5EF4-FFF2-40B4-BE49-F238E27FC236}">
                  <a16:creationId xmlns:a16="http://schemas.microsoft.com/office/drawing/2014/main" id="{29F5E95A-2776-A558-C723-05C43B46FBF4}"/>
                </a:ext>
              </a:extLst>
            </p:cNvPr>
            <p:cNvSpPr/>
            <p:nvPr/>
          </p:nvSpPr>
          <p:spPr>
            <a:xfrm>
              <a:off x="4879375" y="1239100"/>
              <a:ext cx="13875" cy="9250"/>
            </a:xfrm>
            <a:custGeom>
              <a:avLst/>
              <a:gdLst/>
              <a:ahLst/>
              <a:cxnLst/>
              <a:rect l="l" t="t" r="r" b="b"/>
              <a:pathLst>
                <a:path w="555" h="370" extrusionOk="0">
                  <a:moveTo>
                    <a:pt x="0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8954;p48">
              <a:extLst>
                <a:ext uri="{FF2B5EF4-FFF2-40B4-BE49-F238E27FC236}">
                  <a16:creationId xmlns:a16="http://schemas.microsoft.com/office/drawing/2014/main" id="{ADB59B43-A1C4-60AD-9FF4-842EE5913CFB}"/>
                </a:ext>
              </a:extLst>
            </p:cNvPr>
            <p:cNvSpPr/>
            <p:nvPr/>
          </p:nvSpPr>
          <p:spPr>
            <a:xfrm>
              <a:off x="4903400" y="12548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0" y="1"/>
                  </a:moveTo>
                  <a:lnTo>
                    <a:pt x="0" y="1036"/>
                  </a:lnTo>
                  <a:lnTo>
                    <a:pt x="111" y="1073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8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8955;p48">
              <a:extLst>
                <a:ext uri="{FF2B5EF4-FFF2-40B4-BE49-F238E27FC236}">
                  <a16:creationId xmlns:a16="http://schemas.microsoft.com/office/drawing/2014/main" id="{BC760E9E-8577-AE7D-F668-6179798C5C03}"/>
                </a:ext>
              </a:extLst>
            </p:cNvPr>
            <p:cNvSpPr/>
            <p:nvPr/>
          </p:nvSpPr>
          <p:spPr>
            <a:xfrm>
              <a:off x="4906175" y="12529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8956;p48">
              <a:extLst>
                <a:ext uri="{FF2B5EF4-FFF2-40B4-BE49-F238E27FC236}">
                  <a16:creationId xmlns:a16="http://schemas.microsoft.com/office/drawing/2014/main" id="{3A64A33B-1DC8-BC37-79EE-EFD7D55A0D1C}"/>
                </a:ext>
              </a:extLst>
            </p:cNvPr>
            <p:cNvSpPr/>
            <p:nvPr/>
          </p:nvSpPr>
          <p:spPr>
            <a:xfrm>
              <a:off x="4893225" y="12465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2" y="0"/>
                  </a:moveTo>
                  <a:lnTo>
                    <a:pt x="1" y="74"/>
                  </a:lnTo>
                  <a:lnTo>
                    <a:pt x="1" y="1109"/>
                  </a:lnTo>
                  <a:lnTo>
                    <a:pt x="112" y="107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8957;p48">
              <a:extLst>
                <a:ext uri="{FF2B5EF4-FFF2-40B4-BE49-F238E27FC236}">
                  <a16:creationId xmlns:a16="http://schemas.microsoft.com/office/drawing/2014/main" id="{2F6F3526-832F-046D-7FDB-CBD715EAC2E2}"/>
                </a:ext>
              </a:extLst>
            </p:cNvPr>
            <p:cNvSpPr/>
            <p:nvPr/>
          </p:nvSpPr>
          <p:spPr>
            <a:xfrm>
              <a:off x="4892300" y="12455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46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8958;p48">
              <a:extLst>
                <a:ext uri="{FF2B5EF4-FFF2-40B4-BE49-F238E27FC236}">
                  <a16:creationId xmlns:a16="http://schemas.microsoft.com/office/drawing/2014/main" id="{534565F2-E3CD-95DE-B7FF-0D919421C0B2}"/>
                </a:ext>
              </a:extLst>
            </p:cNvPr>
            <p:cNvSpPr/>
            <p:nvPr/>
          </p:nvSpPr>
          <p:spPr>
            <a:xfrm>
              <a:off x="4892300" y="1245575"/>
              <a:ext cx="14825" cy="8325"/>
            </a:xfrm>
            <a:custGeom>
              <a:avLst/>
              <a:gdLst/>
              <a:ahLst/>
              <a:cxnLst/>
              <a:rect l="l" t="t" r="r" b="b"/>
              <a:pathLst>
                <a:path w="593" h="333" extrusionOk="0">
                  <a:moveTo>
                    <a:pt x="1" y="0"/>
                  </a:moveTo>
                  <a:lnTo>
                    <a:pt x="555" y="333"/>
                  </a:lnTo>
                  <a:lnTo>
                    <a:pt x="592" y="29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8959;p48">
              <a:extLst>
                <a:ext uri="{FF2B5EF4-FFF2-40B4-BE49-F238E27FC236}">
                  <a16:creationId xmlns:a16="http://schemas.microsoft.com/office/drawing/2014/main" id="{EBE561A6-3ECC-9C4E-AEAA-8709B720148E}"/>
                </a:ext>
              </a:extLst>
            </p:cNvPr>
            <p:cNvSpPr/>
            <p:nvPr/>
          </p:nvSpPr>
          <p:spPr>
            <a:xfrm>
              <a:off x="4892300" y="1245575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1" y="0"/>
                  </a:moveTo>
                  <a:lnTo>
                    <a:pt x="1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8960;p48">
              <a:extLst>
                <a:ext uri="{FF2B5EF4-FFF2-40B4-BE49-F238E27FC236}">
                  <a16:creationId xmlns:a16="http://schemas.microsoft.com/office/drawing/2014/main" id="{F907BC70-1468-3B42-58A1-A352C8CFD466}"/>
                </a:ext>
              </a:extLst>
            </p:cNvPr>
            <p:cNvSpPr/>
            <p:nvPr/>
          </p:nvSpPr>
          <p:spPr>
            <a:xfrm>
              <a:off x="4918175" y="12622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036"/>
                  </a:lnTo>
                  <a:lnTo>
                    <a:pt x="38" y="111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8961;p48">
              <a:extLst>
                <a:ext uri="{FF2B5EF4-FFF2-40B4-BE49-F238E27FC236}">
                  <a16:creationId xmlns:a16="http://schemas.microsoft.com/office/drawing/2014/main" id="{848EE9A1-749E-4BFF-6F79-4D1A53D75BA5}"/>
                </a:ext>
              </a:extLst>
            </p:cNvPr>
            <p:cNvSpPr/>
            <p:nvPr/>
          </p:nvSpPr>
          <p:spPr>
            <a:xfrm>
              <a:off x="4919100" y="1260350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75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8962;p48">
              <a:extLst>
                <a:ext uri="{FF2B5EF4-FFF2-40B4-BE49-F238E27FC236}">
                  <a16:creationId xmlns:a16="http://schemas.microsoft.com/office/drawing/2014/main" id="{F23074F8-8161-DE2E-2F8C-7BAFD461DDD0}"/>
                </a:ext>
              </a:extLst>
            </p:cNvPr>
            <p:cNvSpPr/>
            <p:nvPr/>
          </p:nvSpPr>
          <p:spPr>
            <a:xfrm>
              <a:off x="4907100" y="12548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07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8963;p48">
              <a:extLst>
                <a:ext uri="{FF2B5EF4-FFF2-40B4-BE49-F238E27FC236}">
                  <a16:creationId xmlns:a16="http://schemas.microsoft.com/office/drawing/2014/main" id="{A23AA900-73A5-3E1A-E3A3-EFD8CF8F5A9D}"/>
                </a:ext>
              </a:extLst>
            </p:cNvPr>
            <p:cNvSpPr/>
            <p:nvPr/>
          </p:nvSpPr>
          <p:spPr>
            <a:xfrm>
              <a:off x="4905250" y="12538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147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8964;p48">
              <a:extLst>
                <a:ext uri="{FF2B5EF4-FFF2-40B4-BE49-F238E27FC236}">
                  <a16:creationId xmlns:a16="http://schemas.microsoft.com/office/drawing/2014/main" id="{1337AA1D-8915-D750-E767-56FFBE0CC0C7}"/>
                </a:ext>
              </a:extLst>
            </p:cNvPr>
            <p:cNvSpPr/>
            <p:nvPr/>
          </p:nvSpPr>
          <p:spPr>
            <a:xfrm>
              <a:off x="4905250" y="1252950"/>
              <a:ext cx="15725" cy="9275"/>
            </a:xfrm>
            <a:custGeom>
              <a:avLst/>
              <a:gdLst/>
              <a:ahLst/>
              <a:cxnLst/>
              <a:rect l="l" t="t" r="r" b="b"/>
              <a:pathLst>
                <a:path w="629" h="371" extrusionOk="0">
                  <a:moveTo>
                    <a:pt x="74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629" y="29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8965;p48">
              <a:extLst>
                <a:ext uri="{FF2B5EF4-FFF2-40B4-BE49-F238E27FC236}">
                  <a16:creationId xmlns:a16="http://schemas.microsoft.com/office/drawing/2014/main" id="{7C345B15-BECA-C067-BEF8-90F04C6CF8A6}"/>
                </a:ext>
              </a:extLst>
            </p:cNvPr>
            <p:cNvSpPr/>
            <p:nvPr/>
          </p:nvSpPr>
          <p:spPr>
            <a:xfrm>
              <a:off x="4905250" y="125387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1"/>
                  </a:moveTo>
                  <a:lnTo>
                    <a:pt x="0" y="38"/>
                  </a:lnTo>
                  <a:lnTo>
                    <a:pt x="555" y="371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8966;p48">
              <a:extLst>
                <a:ext uri="{FF2B5EF4-FFF2-40B4-BE49-F238E27FC236}">
                  <a16:creationId xmlns:a16="http://schemas.microsoft.com/office/drawing/2014/main" id="{8E40968B-388B-92AF-BED5-ED88CF8E401C}"/>
                </a:ext>
              </a:extLst>
            </p:cNvPr>
            <p:cNvSpPr/>
            <p:nvPr/>
          </p:nvSpPr>
          <p:spPr>
            <a:xfrm>
              <a:off x="4930200" y="12696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0"/>
                  </a:moveTo>
                  <a:lnTo>
                    <a:pt x="1" y="1035"/>
                  </a:lnTo>
                  <a:lnTo>
                    <a:pt x="111" y="1072"/>
                  </a:lnTo>
                  <a:lnTo>
                    <a:pt x="11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8967;p48">
              <a:extLst>
                <a:ext uri="{FF2B5EF4-FFF2-40B4-BE49-F238E27FC236}">
                  <a16:creationId xmlns:a16="http://schemas.microsoft.com/office/drawing/2014/main" id="{68B3527D-21E2-C37F-4DCD-246B42755C35}"/>
                </a:ext>
              </a:extLst>
            </p:cNvPr>
            <p:cNvSpPr/>
            <p:nvPr/>
          </p:nvSpPr>
          <p:spPr>
            <a:xfrm>
              <a:off x="4932975" y="12686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8968;p48">
              <a:extLst>
                <a:ext uri="{FF2B5EF4-FFF2-40B4-BE49-F238E27FC236}">
                  <a16:creationId xmlns:a16="http://schemas.microsoft.com/office/drawing/2014/main" id="{F02EDE6D-36F5-8BB3-8789-E03E62763FF5}"/>
                </a:ext>
              </a:extLst>
            </p:cNvPr>
            <p:cNvSpPr/>
            <p:nvPr/>
          </p:nvSpPr>
          <p:spPr>
            <a:xfrm>
              <a:off x="4920025" y="12622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38" y="103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8969;p48">
              <a:extLst>
                <a:ext uri="{FF2B5EF4-FFF2-40B4-BE49-F238E27FC236}">
                  <a16:creationId xmlns:a16="http://schemas.microsoft.com/office/drawing/2014/main" id="{387E7908-D74E-B7F2-4B16-BE6F40EB85DB}"/>
                </a:ext>
              </a:extLst>
            </p:cNvPr>
            <p:cNvSpPr/>
            <p:nvPr/>
          </p:nvSpPr>
          <p:spPr>
            <a:xfrm>
              <a:off x="4918175" y="1260350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84"/>
                  </a:lnTo>
                  <a:lnTo>
                    <a:pt x="7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8970;p48">
              <a:extLst>
                <a:ext uri="{FF2B5EF4-FFF2-40B4-BE49-F238E27FC236}">
                  <a16:creationId xmlns:a16="http://schemas.microsoft.com/office/drawing/2014/main" id="{8DAAC582-1CB7-BB6E-536E-AA7B1F2B9656}"/>
                </a:ext>
              </a:extLst>
            </p:cNvPr>
            <p:cNvSpPr/>
            <p:nvPr/>
          </p:nvSpPr>
          <p:spPr>
            <a:xfrm>
              <a:off x="4918175" y="1260350"/>
              <a:ext cx="15750" cy="8350"/>
            </a:xfrm>
            <a:custGeom>
              <a:avLst/>
              <a:gdLst/>
              <a:ahLst/>
              <a:cxnLst/>
              <a:rect l="l" t="t" r="r" b="b"/>
              <a:pathLst>
                <a:path w="630" h="334" extrusionOk="0">
                  <a:moveTo>
                    <a:pt x="1" y="1"/>
                  </a:moveTo>
                  <a:lnTo>
                    <a:pt x="592" y="333"/>
                  </a:lnTo>
                  <a:lnTo>
                    <a:pt x="629" y="33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8971;p48">
              <a:extLst>
                <a:ext uri="{FF2B5EF4-FFF2-40B4-BE49-F238E27FC236}">
                  <a16:creationId xmlns:a16="http://schemas.microsoft.com/office/drawing/2014/main" id="{E7850779-7266-422B-839C-123BCD1B1AD0}"/>
                </a:ext>
              </a:extLst>
            </p:cNvPr>
            <p:cNvSpPr/>
            <p:nvPr/>
          </p:nvSpPr>
          <p:spPr>
            <a:xfrm>
              <a:off x="4918175" y="1260350"/>
              <a:ext cx="14825" cy="11125"/>
            </a:xfrm>
            <a:custGeom>
              <a:avLst/>
              <a:gdLst/>
              <a:ahLst/>
              <a:cxnLst/>
              <a:rect l="l" t="t" r="r" b="b"/>
              <a:pathLst>
                <a:path w="593" h="445" extrusionOk="0">
                  <a:moveTo>
                    <a:pt x="1" y="1"/>
                  </a:moveTo>
                  <a:lnTo>
                    <a:pt x="1" y="112"/>
                  </a:lnTo>
                  <a:lnTo>
                    <a:pt x="592" y="444"/>
                  </a:lnTo>
                  <a:lnTo>
                    <a:pt x="592" y="3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8972;p48">
              <a:extLst>
                <a:ext uri="{FF2B5EF4-FFF2-40B4-BE49-F238E27FC236}">
                  <a16:creationId xmlns:a16="http://schemas.microsoft.com/office/drawing/2014/main" id="{7EDD02DC-D09A-F868-1BDA-EF028EE0DA51}"/>
                </a:ext>
              </a:extLst>
            </p:cNvPr>
            <p:cNvSpPr/>
            <p:nvPr/>
          </p:nvSpPr>
          <p:spPr>
            <a:xfrm>
              <a:off x="4943150" y="1277000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111" y="1109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8973;p48">
              <a:extLst>
                <a:ext uri="{FF2B5EF4-FFF2-40B4-BE49-F238E27FC236}">
                  <a16:creationId xmlns:a16="http://schemas.microsoft.com/office/drawing/2014/main" id="{2B364E72-CF20-9E50-C575-97ED5B256153}"/>
                </a:ext>
              </a:extLst>
            </p:cNvPr>
            <p:cNvSpPr/>
            <p:nvPr/>
          </p:nvSpPr>
          <p:spPr>
            <a:xfrm>
              <a:off x="4945925" y="1276075"/>
              <a:ext cx="925" cy="28675"/>
            </a:xfrm>
            <a:custGeom>
              <a:avLst/>
              <a:gdLst/>
              <a:ahLst/>
              <a:cxnLst/>
              <a:rect l="l" t="t" r="r" b="b"/>
              <a:pathLst>
                <a:path w="37" h="1147" extrusionOk="0">
                  <a:moveTo>
                    <a:pt x="37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8974;p48">
              <a:extLst>
                <a:ext uri="{FF2B5EF4-FFF2-40B4-BE49-F238E27FC236}">
                  <a16:creationId xmlns:a16="http://schemas.microsoft.com/office/drawing/2014/main" id="{F448E5D1-5A60-A45E-561F-F6C6A7A03159}"/>
                </a:ext>
              </a:extLst>
            </p:cNvPr>
            <p:cNvSpPr/>
            <p:nvPr/>
          </p:nvSpPr>
          <p:spPr>
            <a:xfrm>
              <a:off x="4932975" y="12696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8975;p48">
              <a:extLst>
                <a:ext uri="{FF2B5EF4-FFF2-40B4-BE49-F238E27FC236}">
                  <a16:creationId xmlns:a16="http://schemas.microsoft.com/office/drawing/2014/main" id="{EE8F0B2D-86CE-2346-12AC-224AFEB5B574}"/>
                </a:ext>
              </a:extLst>
            </p:cNvPr>
            <p:cNvSpPr/>
            <p:nvPr/>
          </p:nvSpPr>
          <p:spPr>
            <a:xfrm>
              <a:off x="4932050" y="12686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8976;p48">
              <a:extLst>
                <a:ext uri="{FF2B5EF4-FFF2-40B4-BE49-F238E27FC236}">
                  <a16:creationId xmlns:a16="http://schemas.microsoft.com/office/drawing/2014/main" id="{94F8592E-96EE-81FC-6C5C-536E15A4FDA3}"/>
                </a:ext>
              </a:extLst>
            </p:cNvPr>
            <p:cNvSpPr/>
            <p:nvPr/>
          </p:nvSpPr>
          <p:spPr>
            <a:xfrm>
              <a:off x="4932050" y="12677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37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8977;p48">
              <a:extLst>
                <a:ext uri="{FF2B5EF4-FFF2-40B4-BE49-F238E27FC236}">
                  <a16:creationId xmlns:a16="http://schemas.microsoft.com/office/drawing/2014/main" id="{3FD64928-2212-9D6C-0069-6D62DC4A668C}"/>
                </a:ext>
              </a:extLst>
            </p:cNvPr>
            <p:cNvSpPr/>
            <p:nvPr/>
          </p:nvSpPr>
          <p:spPr>
            <a:xfrm>
              <a:off x="4932050" y="126867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0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8978;p48">
              <a:extLst>
                <a:ext uri="{FF2B5EF4-FFF2-40B4-BE49-F238E27FC236}">
                  <a16:creationId xmlns:a16="http://schemas.microsoft.com/office/drawing/2014/main" id="{9A96CA5E-8898-324A-81F2-76BBCEF3D419}"/>
                </a:ext>
              </a:extLst>
            </p:cNvPr>
            <p:cNvSpPr/>
            <p:nvPr/>
          </p:nvSpPr>
          <p:spPr>
            <a:xfrm>
              <a:off x="4957000" y="1285300"/>
              <a:ext cx="950" cy="25900"/>
            </a:xfrm>
            <a:custGeom>
              <a:avLst/>
              <a:gdLst/>
              <a:ahLst/>
              <a:cxnLst/>
              <a:rect l="l" t="t" r="r" b="b"/>
              <a:pathLst>
                <a:path w="38" h="1036" extrusionOk="0">
                  <a:moveTo>
                    <a:pt x="1" y="1"/>
                  </a:moveTo>
                  <a:lnTo>
                    <a:pt x="1" y="999"/>
                  </a:lnTo>
                  <a:lnTo>
                    <a:pt x="38" y="1036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8979;p48">
              <a:extLst>
                <a:ext uri="{FF2B5EF4-FFF2-40B4-BE49-F238E27FC236}">
                  <a16:creationId xmlns:a16="http://schemas.microsoft.com/office/drawing/2014/main" id="{F49D1AD5-720B-0392-99E4-9833099B1B71}"/>
                </a:ext>
              </a:extLst>
            </p:cNvPr>
            <p:cNvSpPr/>
            <p:nvPr/>
          </p:nvSpPr>
          <p:spPr>
            <a:xfrm>
              <a:off x="4957925" y="128345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112" y="107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8980;p48">
              <a:extLst>
                <a:ext uri="{FF2B5EF4-FFF2-40B4-BE49-F238E27FC236}">
                  <a16:creationId xmlns:a16="http://schemas.microsoft.com/office/drawing/2014/main" id="{891E073A-2863-1CDC-4460-B09334543619}"/>
                </a:ext>
              </a:extLst>
            </p:cNvPr>
            <p:cNvSpPr/>
            <p:nvPr/>
          </p:nvSpPr>
          <p:spPr>
            <a:xfrm>
              <a:off x="4946825" y="12770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38" y="107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8981;p48">
              <a:extLst>
                <a:ext uri="{FF2B5EF4-FFF2-40B4-BE49-F238E27FC236}">
                  <a16:creationId xmlns:a16="http://schemas.microsoft.com/office/drawing/2014/main" id="{19A2699D-47E8-5A50-D619-F48172AE693F}"/>
                </a:ext>
              </a:extLst>
            </p:cNvPr>
            <p:cNvSpPr/>
            <p:nvPr/>
          </p:nvSpPr>
          <p:spPr>
            <a:xfrm>
              <a:off x="4944075" y="1276075"/>
              <a:ext cx="2775" cy="28675"/>
            </a:xfrm>
            <a:custGeom>
              <a:avLst/>
              <a:gdLst/>
              <a:ahLst/>
              <a:cxnLst/>
              <a:rect l="l" t="t" r="r" b="b"/>
              <a:pathLst>
                <a:path w="111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146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8982;p48">
              <a:extLst>
                <a:ext uri="{FF2B5EF4-FFF2-40B4-BE49-F238E27FC236}">
                  <a16:creationId xmlns:a16="http://schemas.microsoft.com/office/drawing/2014/main" id="{B44C66AA-495A-6C4B-A86F-421F9E9C9193}"/>
                </a:ext>
              </a:extLst>
            </p:cNvPr>
            <p:cNvSpPr/>
            <p:nvPr/>
          </p:nvSpPr>
          <p:spPr>
            <a:xfrm>
              <a:off x="4944075" y="1276075"/>
              <a:ext cx="16650" cy="7400"/>
            </a:xfrm>
            <a:custGeom>
              <a:avLst/>
              <a:gdLst/>
              <a:ahLst/>
              <a:cxnLst/>
              <a:rect l="l" t="t" r="r" b="b"/>
              <a:pathLst>
                <a:path w="666" h="296" extrusionOk="0">
                  <a:moveTo>
                    <a:pt x="0" y="0"/>
                  </a:moveTo>
                  <a:lnTo>
                    <a:pt x="555" y="296"/>
                  </a:lnTo>
                  <a:lnTo>
                    <a:pt x="666" y="29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8983;p48">
              <a:extLst>
                <a:ext uri="{FF2B5EF4-FFF2-40B4-BE49-F238E27FC236}">
                  <a16:creationId xmlns:a16="http://schemas.microsoft.com/office/drawing/2014/main" id="{942F1BD5-E13C-8AB5-ABE2-C4D79E5F3E22}"/>
                </a:ext>
              </a:extLst>
            </p:cNvPr>
            <p:cNvSpPr/>
            <p:nvPr/>
          </p:nvSpPr>
          <p:spPr>
            <a:xfrm>
              <a:off x="4944075" y="1276075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0" y="0"/>
                  </a:moveTo>
                  <a:lnTo>
                    <a:pt x="0" y="74"/>
                  </a:lnTo>
                  <a:lnTo>
                    <a:pt x="555" y="407"/>
                  </a:lnTo>
                  <a:lnTo>
                    <a:pt x="555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8984;p48">
              <a:extLst>
                <a:ext uri="{FF2B5EF4-FFF2-40B4-BE49-F238E27FC236}">
                  <a16:creationId xmlns:a16="http://schemas.microsoft.com/office/drawing/2014/main" id="{1231F4B7-6908-72C3-67DB-B71C11EA7BC7}"/>
                </a:ext>
              </a:extLst>
            </p:cNvPr>
            <p:cNvSpPr/>
            <p:nvPr/>
          </p:nvSpPr>
          <p:spPr>
            <a:xfrm>
              <a:off x="4969950" y="12917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74" y="1110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2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8985;p48">
              <a:extLst>
                <a:ext uri="{FF2B5EF4-FFF2-40B4-BE49-F238E27FC236}">
                  <a16:creationId xmlns:a16="http://schemas.microsoft.com/office/drawing/2014/main" id="{7163B0EF-8984-D5BC-A781-BC70CCFC32F4}"/>
                </a:ext>
              </a:extLst>
            </p:cNvPr>
            <p:cNvSpPr/>
            <p:nvPr/>
          </p:nvSpPr>
          <p:spPr>
            <a:xfrm>
              <a:off x="4971800" y="12908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8986;p48">
              <a:extLst>
                <a:ext uri="{FF2B5EF4-FFF2-40B4-BE49-F238E27FC236}">
                  <a16:creationId xmlns:a16="http://schemas.microsoft.com/office/drawing/2014/main" id="{BFC743BD-34F2-70FC-CE93-320955CF5C68}"/>
                </a:ext>
              </a:extLst>
            </p:cNvPr>
            <p:cNvSpPr/>
            <p:nvPr/>
          </p:nvSpPr>
          <p:spPr>
            <a:xfrm>
              <a:off x="4959775" y="12853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03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8987;p48">
              <a:extLst>
                <a:ext uri="{FF2B5EF4-FFF2-40B4-BE49-F238E27FC236}">
                  <a16:creationId xmlns:a16="http://schemas.microsoft.com/office/drawing/2014/main" id="{6B987D62-8B2A-1679-7DBD-9FFC24AED3B4}"/>
                </a:ext>
              </a:extLst>
            </p:cNvPr>
            <p:cNvSpPr/>
            <p:nvPr/>
          </p:nvSpPr>
          <p:spPr>
            <a:xfrm>
              <a:off x="4957000" y="1283450"/>
              <a:ext cx="2800" cy="29600"/>
            </a:xfrm>
            <a:custGeom>
              <a:avLst/>
              <a:gdLst/>
              <a:ahLst/>
              <a:cxnLst/>
              <a:rect l="l" t="t" r="r" b="b"/>
              <a:pathLst>
                <a:path w="112" h="1184" extrusionOk="0">
                  <a:moveTo>
                    <a:pt x="1" y="1"/>
                  </a:moveTo>
                  <a:lnTo>
                    <a:pt x="1" y="1110"/>
                  </a:lnTo>
                  <a:lnTo>
                    <a:pt x="112" y="1184"/>
                  </a:lnTo>
                  <a:lnTo>
                    <a:pt x="112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8988;p48">
              <a:extLst>
                <a:ext uri="{FF2B5EF4-FFF2-40B4-BE49-F238E27FC236}">
                  <a16:creationId xmlns:a16="http://schemas.microsoft.com/office/drawing/2014/main" id="{F41DFACF-0A33-C9E6-DDF5-34A61AC4A510}"/>
                </a:ext>
              </a:extLst>
            </p:cNvPr>
            <p:cNvSpPr/>
            <p:nvPr/>
          </p:nvSpPr>
          <p:spPr>
            <a:xfrm>
              <a:off x="4957000" y="1282525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112" y="1"/>
                  </a:moveTo>
                  <a:lnTo>
                    <a:pt x="1" y="38"/>
                  </a:lnTo>
                  <a:lnTo>
                    <a:pt x="592" y="371"/>
                  </a:lnTo>
                  <a:lnTo>
                    <a:pt x="629" y="334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8989;p48">
              <a:extLst>
                <a:ext uri="{FF2B5EF4-FFF2-40B4-BE49-F238E27FC236}">
                  <a16:creationId xmlns:a16="http://schemas.microsoft.com/office/drawing/2014/main" id="{54BC235A-9C19-7DBA-2619-61B25E0235EE}"/>
                </a:ext>
              </a:extLst>
            </p:cNvPr>
            <p:cNvSpPr/>
            <p:nvPr/>
          </p:nvSpPr>
          <p:spPr>
            <a:xfrm>
              <a:off x="4957000" y="1283450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1" y="1"/>
                  </a:moveTo>
                  <a:lnTo>
                    <a:pt x="1" y="112"/>
                  </a:lnTo>
                  <a:lnTo>
                    <a:pt x="592" y="371"/>
                  </a:lnTo>
                  <a:lnTo>
                    <a:pt x="592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8990;p48">
              <a:extLst>
                <a:ext uri="{FF2B5EF4-FFF2-40B4-BE49-F238E27FC236}">
                  <a16:creationId xmlns:a16="http://schemas.microsoft.com/office/drawing/2014/main" id="{EBAFCCA1-B143-2C74-C633-94328F9695CE}"/>
                </a:ext>
              </a:extLst>
            </p:cNvPr>
            <p:cNvSpPr/>
            <p:nvPr/>
          </p:nvSpPr>
          <p:spPr>
            <a:xfrm>
              <a:off x="4982875" y="130010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1" y="0"/>
                  </a:moveTo>
                  <a:lnTo>
                    <a:pt x="1" y="999"/>
                  </a:lnTo>
                  <a:lnTo>
                    <a:pt x="75" y="1073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3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8991;p48">
              <a:extLst>
                <a:ext uri="{FF2B5EF4-FFF2-40B4-BE49-F238E27FC236}">
                  <a16:creationId xmlns:a16="http://schemas.microsoft.com/office/drawing/2014/main" id="{EA97437F-15D4-8259-8EF4-1AF5085F99C1}"/>
                </a:ext>
              </a:extLst>
            </p:cNvPr>
            <p:cNvSpPr/>
            <p:nvPr/>
          </p:nvSpPr>
          <p:spPr>
            <a:xfrm>
              <a:off x="4984725" y="12991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110"/>
                  </a:lnTo>
                  <a:lnTo>
                    <a:pt x="38" y="103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8992;p48">
              <a:extLst>
                <a:ext uri="{FF2B5EF4-FFF2-40B4-BE49-F238E27FC236}">
                  <a16:creationId xmlns:a16="http://schemas.microsoft.com/office/drawing/2014/main" id="{AEDD4DC2-E23D-D978-755B-73CAA63E464E}"/>
                </a:ext>
              </a:extLst>
            </p:cNvPr>
            <p:cNvSpPr/>
            <p:nvPr/>
          </p:nvSpPr>
          <p:spPr>
            <a:xfrm>
              <a:off x="4971800" y="12917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111" y="107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8993;p48">
              <a:extLst>
                <a:ext uri="{FF2B5EF4-FFF2-40B4-BE49-F238E27FC236}">
                  <a16:creationId xmlns:a16="http://schemas.microsoft.com/office/drawing/2014/main" id="{0CA84AEA-ECE3-9CED-81BA-4F1A8359D5DD}"/>
                </a:ext>
              </a:extLst>
            </p:cNvPr>
            <p:cNvSpPr/>
            <p:nvPr/>
          </p:nvSpPr>
          <p:spPr>
            <a:xfrm>
              <a:off x="4970875" y="12908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47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8994;p48">
              <a:extLst>
                <a:ext uri="{FF2B5EF4-FFF2-40B4-BE49-F238E27FC236}">
                  <a16:creationId xmlns:a16="http://schemas.microsoft.com/office/drawing/2014/main" id="{B2E7249F-BFD4-2797-D571-670243288F24}"/>
                </a:ext>
              </a:extLst>
            </p:cNvPr>
            <p:cNvSpPr/>
            <p:nvPr/>
          </p:nvSpPr>
          <p:spPr>
            <a:xfrm>
              <a:off x="4970875" y="1290850"/>
              <a:ext cx="14800" cy="8350"/>
            </a:xfrm>
            <a:custGeom>
              <a:avLst/>
              <a:gdLst/>
              <a:ahLst/>
              <a:cxnLst/>
              <a:rect l="l" t="t" r="r" b="b"/>
              <a:pathLst>
                <a:path w="592" h="334" extrusionOk="0">
                  <a:moveTo>
                    <a:pt x="0" y="1"/>
                  </a:moveTo>
                  <a:lnTo>
                    <a:pt x="555" y="333"/>
                  </a:lnTo>
                  <a:lnTo>
                    <a:pt x="592" y="33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8995;p48">
              <a:extLst>
                <a:ext uri="{FF2B5EF4-FFF2-40B4-BE49-F238E27FC236}">
                  <a16:creationId xmlns:a16="http://schemas.microsoft.com/office/drawing/2014/main" id="{3F03869C-3BAE-41DD-4557-8D3D9D0C27D0}"/>
                </a:ext>
              </a:extLst>
            </p:cNvPr>
            <p:cNvSpPr/>
            <p:nvPr/>
          </p:nvSpPr>
          <p:spPr>
            <a:xfrm>
              <a:off x="4970875" y="129085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0" y="1"/>
                  </a:moveTo>
                  <a:lnTo>
                    <a:pt x="0" y="75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8996;p48">
              <a:extLst>
                <a:ext uri="{FF2B5EF4-FFF2-40B4-BE49-F238E27FC236}">
                  <a16:creationId xmlns:a16="http://schemas.microsoft.com/office/drawing/2014/main" id="{E1FD0AB8-1E94-8764-952B-EE626A294B16}"/>
                </a:ext>
              </a:extLst>
            </p:cNvPr>
            <p:cNvSpPr/>
            <p:nvPr/>
          </p:nvSpPr>
          <p:spPr>
            <a:xfrm>
              <a:off x="4994900" y="1308425"/>
              <a:ext cx="2800" cy="25900"/>
            </a:xfrm>
            <a:custGeom>
              <a:avLst/>
              <a:gdLst/>
              <a:ahLst/>
              <a:cxnLst/>
              <a:rect l="l" t="t" r="r" b="b"/>
              <a:pathLst>
                <a:path w="112" h="1036" extrusionOk="0">
                  <a:moveTo>
                    <a:pt x="0" y="0"/>
                  </a:moveTo>
                  <a:lnTo>
                    <a:pt x="0" y="998"/>
                  </a:lnTo>
                  <a:lnTo>
                    <a:pt x="111" y="10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5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8997;p48">
              <a:extLst>
                <a:ext uri="{FF2B5EF4-FFF2-40B4-BE49-F238E27FC236}">
                  <a16:creationId xmlns:a16="http://schemas.microsoft.com/office/drawing/2014/main" id="{17184707-76CA-29B5-7431-8435021A65C0}"/>
                </a:ext>
              </a:extLst>
            </p:cNvPr>
            <p:cNvSpPr/>
            <p:nvPr/>
          </p:nvSpPr>
          <p:spPr>
            <a:xfrm>
              <a:off x="4997675" y="13056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8998;p48">
              <a:extLst>
                <a:ext uri="{FF2B5EF4-FFF2-40B4-BE49-F238E27FC236}">
                  <a16:creationId xmlns:a16="http://schemas.microsoft.com/office/drawing/2014/main" id="{E6FEC157-80C3-C0CA-0A45-ADE3C94AC0C3}"/>
                </a:ext>
              </a:extLst>
            </p:cNvPr>
            <p:cNvSpPr/>
            <p:nvPr/>
          </p:nvSpPr>
          <p:spPr>
            <a:xfrm>
              <a:off x="4984725" y="13001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1" y="1109"/>
                  </a:lnTo>
                  <a:lnTo>
                    <a:pt x="112" y="107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8999;p48">
              <a:extLst>
                <a:ext uri="{FF2B5EF4-FFF2-40B4-BE49-F238E27FC236}">
                  <a16:creationId xmlns:a16="http://schemas.microsoft.com/office/drawing/2014/main" id="{65C179B5-A721-8BB0-015C-2E52814F622C}"/>
                </a:ext>
              </a:extLst>
            </p:cNvPr>
            <p:cNvSpPr/>
            <p:nvPr/>
          </p:nvSpPr>
          <p:spPr>
            <a:xfrm>
              <a:off x="4983800" y="12991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0"/>
                  </a:moveTo>
                  <a:lnTo>
                    <a:pt x="1" y="1110"/>
                  </a:lnTo>
                  <a:lnTo>
                    <a:pt x="38" y="1146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000;p48">
              <a:extLst>
                <a:ext uri="{FF2B5EF4-FFF2-40B4-BE49-F238E27FC236}">
                  <a16:creationId xmlns:a16="http://schemas.microsoft.com/office/drawing/2014/main" id="{D6707048-DD8B-3E40-C73E-5730D54F6C28}"/>
                </a:ext>
              </a:extLst>
            </p:cNvPr>
            <p:cNvSpPr/>
            <p:nvPr/>
          </p:nvSpPr>
          <p:spPr>
            <a:xfrm>
              <a:off x="4983800" y="129732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38" y="0"/>
                  </a:moveTo>
                  <a:lnTo>
                    <a:pt x="1" y="74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001;p48">
              <a:extLst>
                <a:ext uri="{FF2B5EF4-FFF2-40B4-BE49-F238E27FC236}">
                  <a16:creationId xmlns:a16="http://schemas.microsoft.com/office/drawing/2014/main" id="{8C6F75C1-246A-719C-F541-362684E159FF}"/>
                </a:ext>
              </a:extLst>
            </p:cNvPr>
            <p:cNvSpPr/>
            <p:nvPr/>
          </p:nvSpPr>
          <p:spPr>
            <a:xfrm>
              <a:off x="4983800" y="129917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0"/>
                  </a:moveTo>
                  <a:lnTo>
                    <a:pt x="1" y="74"/>
                  </a:lnTo>
                  <a:lnTo>
                    <a:pt x="555" y="370"/>
                  </a:lnTo>
                  <a:lnTo>
                    <a:pt x="555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002;p48">
              <a:extLst>
                <a:ext uri="{FF2B5EF4-FFF2-40B4-BE49-F238E27FC236}">
                  <a16:creationId xmlns:a16="http://schemas.microsoft.com/office/drawing/2014/main" id="{DFBDFA79-F493-DBCF-BF8F-C3CA48D4E310}"/>
                </a:ext>
              </a:extLst>
            </p:cNvPr>
            <p:cNvSpPr/>
            <p:nvPr/>
          </p:nvSpPr>
          <p:spPr>
            <a:xfrm>
              <a:off x="5008775" y="1314875"/>
              <a:ext cx="1850" cy="26850"/>
            </a:xfrm>
            <a:custGeom>
              <a:avLst/>
              <a:gdLst/>
              <a:ahLst/>
              <a:cxnLst/>
              <a:rect l="l" t="t" r="r" b="b"/>
              <a:pathLst>
                <a:path w="74" h="1074" extrusionOk="0">
                  <a:moveTo>
                    <a:pt x="0" y="1"/>
                  </a:moveTo>
                  <a:lnTo>
                    <a:pt x="0" y="1036"/>
                  </a:lnTo>
                  <a:lnTo>
                    <a:pt x="74" y="1073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7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003;p48">
              <a:extLst>
                <a:ext uri="{FF2B5EF4-FFF2-40B4-BE49-F238E27FC236}">
                  <a16:creationId xmlns:a16="http://schemas.microsoft.com/office/drawing/2014/main" id="{33E41F93-5697-9FED-0C24-7E7C6FA7C8ED}"/>
                </a:ext>
              </a:extLst>
            </p:cNvPr>
            <p:cNvSpPr/>
            <p:nvPr/>
          </p:nvSpPr>
          <p:spPr>
            <a:xfrm>
              <a:off x="5010600" y="1313950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004;p48">
              <a:extLst>
                <a:ext uri="{FF2B5EF4-FFF2-40B4-BE49-F238E27FC236}">
                  <a16:creationId xmlns:a16="http://schemas.microsoft.com/office/drawing/2014/main" id="{D9EA6B04-077F-D5B2-1906-DBCDE45CD80A}"/>
                </a:ext>
              </a:extLst>
            </p:cNvPr>
            <p:cNvSpPr/>
            <p:nvPr/>
          </p:nvSpPr>
          <p:spPr>
            <a:xfrm>
              <a:off x="4998600" y="13065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7" y="0"/>
                  </a:moveTo>
                  <a:lnTo>
                    <a:pt x="0" y="74"/>
                  </a:lnTo>
                  <a:lnTo>
                    <a:pt x="0" y="1109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005;p48">
              <a:extLst>
                <a:ext uri="{FF2B5EF4-FFF2-40B4-BE49-F238E27FC236}">
                  <a16:creationId xmlns:a16="http://schemas.microsoft.com/office/drawing/2014/main" id="{FC460ACE-5526-1663-CD5D-469D82941911}"/>
                </a:ext>
              </a:extLst>
            </p:cNvPr>
            <p:cNvSpPr/>
            <p:nvPr/>
          </p:nvSpPr>
          <p:spPr>
            <a:xfrm>
              <a:off x="4996750" y="1305650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74" y="1146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006;p48">
              <a:extLst>
                <a:ext uri="{FF2B5EF4-FFF2-40B4-BE49-F238E27FC236}">
                  <a16:creationId xmlns:a16="http://schemas.microsoft.com/office/drawing/2014/main" id="{B0964A35-1B7B-5A82-D5C8-236E27F531A4}"/>
                </a:ext>
              </a:extLst>
            </p:cNvPr>
            <p:cNvSpPr/>
            <p:nvPr/>
          </p:nvSpPr>
          <p:spPr>
            <a:xfrm>
              <a:off x="4996750" y="1305650"/>
              <a:ext cx="15725" cy="8325"/>
            </a:xfrm>
            <a:custGeom>
              <a:avLst/>
              <a:gdLst/>
              <a:ahLst/>
              <a:cxnLst/>
              <a:rect l="l" t="t" r="r" b="b"/>
              <a:pathLst>
                <a:path w="629" h="333" extrusionOk="0">
                  <a:moveTo>
                    <a:pt x="74" y="0"/>
                  </a:moveTo>
                  <a:lnTo>
                    <a:pt x="0" y="37"/>
                  </a:lnTo>
                  <a:lnTo>
                    <a:pt x="555" y="333"/>
                  </a:lnTo>
                  <a:lnTo>
                    <a:pt x="629" y="33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007;p48">
              <a:extLst>
                <a:ext uri="{FF2B5EF4-FFF2-40B4-BE49-F238E27FC236}">
                  <a16:creationId xmlns:a16="http://schemas.microsoft.com/office/drawing/2014/main" id="{CDA5F605-1877-5C82-C744-33EC88391E3F}"/>
                </a:ext>
              </a:extLst>
            </p:cNvPr>
            <p:cNvSpPr/>
            <p:nvPr/>
          </p:nvSpPr>
          <p:spPr>
            <a:xfrm>
              <a:off x="4996750" y="1305650"/>
              <a:ext cx="13875" cy="10175"/>
            </a:xfrm>
            <a:custGeom>
              <a:avLst/>
              <a:gdLst/>
              <a:ahLst/>
              <a:cxnLst/>
              <a:rect l="l" t="t" r="r" b="b"/>
              <a:pathLst>
                <a:path w="555" h="407" extrusionOk="0">
                  <a:moveTo>
                    <a:pt x="0" y="0"/>
                  </a:moveTo>
                  <a:lnTo>
                    <a:pt x="0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008;p48">
              <a:extLst>
                <a:ext uri="{FF2B5EF4-FFF2-40B4-BE49-F238E27FC236}">
                  <a16:creationId xmlns:a16="http://schemas.microsoft.com/office/drawing/2014/main" id="{BF1704EB-1246-F4C8-9A95-E5A9050E0A28}"/>
                </a:ext>
              </a:extLst>
            </p:cNvPr>
            <p:cNvSpPr/>
            <p:nvPr/>
          </p:nvSpPr>
          <p:spPr>
            <a:xfrm>
              <a:off x="5021700" y="13232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1"/>
                  </a:moveTo>
                  <a:lnTo>
                    <a:pt x="1" y="999"/>
                  </a:lnTo>
                  <a:lnTo>
                    <a:pt x="112" y="1073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9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009;p48">
              <a:extLst>
                <a:ext uri="{FF2B5EF4-FFF2-40B4-BE49-F238E27FC236}">
                  <a16:creationId xmlns:a16="http://schemas.microsoft.com/office/drawing/2014/main" id="{9FCDCFB7-AB1C-2D55-9C5B-988B6381520C}"/>
                </a:ext>
              </a:extLst>
            </p:cNvPr>
            <p:cNvSpPr/>
            <p:nvPr/>
          </p:nvSpPr>
          <p:spPr>
            <a:xfrm>
              <a:off x="5024475" y="132042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7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010;p48">
              <a:extLst>
                <a:ext uri="{FF2B5EF4-FFF2-40B4-BE49-F238E27FC236}">
                  <a16:creationId xmlns:a16="http://schemas.microsoft.com/office/drawing/2014/main" id="{90B239E6-8035-C251-5D1D-D73851771C0A}"/>
                </a:ext>
              </a:extLst>
            </p:cNvPr>
            <p:cNvSpPr/>
            <p:nvPr/>
          </p:nvSpPr>
          <p:spPr>
            <a:xfrm>
              <a:off x="5011525" y="13148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07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011;p48">
              <a:extLst>
                <a:ext uri="{FF2B5EF4-FFF2-40B4-BE49-F238E27FC236}">
                  <a16:creationId xmlns:a16="http://schemas.microsoft.com/office/drawing/2014/main" id="{547DED6F-D75A-4A47-5BF8-49F963963162}"/>
                </a:ext>
              </a:extLst>
            </p:cNvPr>
            <p:cNvSpPr/>
            <p:nvPr/>
          </p:nvSpPr>
          <p:spPr>
            <a:xfrm>
              <a:off x="5008775" y="1313950"/>
              <a:ext cx="2775" cy="28675"/>
            </a:xfrm>
            <a:custGeom>
              <a:avLst/>
              <a:gdLst/>
              <a:ahLst/>
              <a:cxnLst/>
              <a:rect l="l" t="t" r="r" b="b"/>
              <a:pathLst>
                <a:path w="111" h="1147" extrusionOk="0">
                  <a:moveTo>
                    <a:pt x="0" y="1"/>
                  </a:moveTo>
                  <a:lnTo>
                    <a:pt x="0" y="1110"/>
                  </a:lnTo>
                  <a:lnTo>
                    <a:pt x="111" y="1147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012;p48">
              <a:extLst>
                <a:ext uri="{FF2B5EF4-FFF2-40B4-BE49-F238E27FC236}">
                  <a16:creationId xmlns:a16="http://schemas.microsoft.com/office/drawing/2014/main" id="{E68AEE0F-A3DB-3DDF-0C87-4932D8286048}"/>
                </a:ext>
              </a:extLst>
            </p:cNvPr>
            <p:cNvSpPr/>
            <p:nvPr/>
          </p:nvSpPr>
          <p:spPr>
            <a:xfrm>
              <a:off x="5008775" y="131302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111" y="1"/>
                  </a:moveTo>
                  <a:lnTo>
                    <a:pt x="0" y="38"/>
                  </a:lnTo>
                  <a:lnTo>
                    <a:pt x="629" y="371"/>
                  </a:lnTo>
                  <a:lnTo>
                    <a:pt x="665" y="297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013;p48">
              <a:extLst>
                <a:ext uri="{FF2B5EF4-FFF2-40B4-BE49-F238E27FC236}">
                  <a16:creationId xmlns:a16="http://schemas.microsoft.com/office/drawing/2014/main" id="{2E603935-1774-4EF1-733B-5CAE8D7DCDE5}"/>
                </a:ext>
              </a:extLst>
            </p:cNvPr>
            <p:cNvSpPr/>
            <p:nvPr/>
          </p:nvSpPr>
          <p:spPr>
            <a:xfrm>
              <a:off x="5008775" y="1313950"/>
              <a:ext cx="15725" cy="10200"/>
            </a:xfrm>
            <a:custGeom>
              <a:avLst/>
              <a:gdLst/>
              <a:ahLst/>
              <a:cxnLst/>
              <a:rect l="l" t="t" r="r" b="b"/>
              <a:pathLst>
                <a:path w="629" h="408" extrusionOk="0">
                  <a:moveTo>
                    <a:pt x="0" y="1"/>
                  </a:moveTo>
                  <a:lnTo>
                    <a:pt x="0" y="75"/>
                  </a:lnTo>
                  <a:lnTo>
                    <a:pt x="629" y="408"/>
                  </a:lnTo>
                  <a:lnTo>
                    <a:pt x="629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014;p48">
              <a:extLst>
                <a:ext uri="{FF2B5EF4-FFF2-40B4-BE49-F238E27FC236}">
                  <a16:creationId xmlns:a16="http://schemas.microsoft.com/office/drawing/2014/main" id="{5F2797D4-0B24-39EC-121E-5B2D5F59618A}"/>
                </a:ext>
              </a:extLst>
            </p:cNvPr>
            <p:cNvSpPr/>
            <p:nvPr/>
          </p:nvSpPr>
          <p:spPr>
            <a:xfrm>
              <a:off x="5034650" y="132967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0" y="0"/>
                  </a:moveTo>
                  <a:lnTo>
                    <a:pt x="0" y="1036"/>
                  </a:lnTo>
                  <a:lnTo>
                    <a:pt x="74" y="1073"/>
                  </a:lnTo>
                  <a:lnTo>
                    <a:pt x="74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015;p48">
              <a:extLst>
                <a:ext uri="{FF2B5EF4-FFF2-40B4-BE49-F238E27FC236}">
                  <a16:creationId xmlns:a16="http://schemas.microsoft.com/office/drawing/2014/main" id="{FFC6A2A2-34CF-BF33-1CE3-B923986E4049}"/>
                </a:ext>
              </a:extLst>
            </p:cNvPr>
            <p:cNvSpPr/>
            <p:nvPr/>
          </p:nvSpPr>
          <p:spPr>
            <a:xfrm>
              <a:off x="5036500" y="13287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110"/>
                  </a:lnTo>
                  <a:lnTo>
                    <a:pt x="74" y="111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016;p48">
              <a:extLst>
                <a:ext uri="{FF2B5EF4-FFF2-40B4-BE49-F238E27FC236}">
                  <a16:creationId xmlns:a16="http://schemas.microsoft.com/office/drawing/2014/main" id="{96D4A6AD-6B14-4510-F49C-48589D8475B3}"/>
                </a:ext>
              </a:extLst>
            </p:cNvPr>
            <p:cNvSpPr/>
            <p:nvPr/>
          </p:nvSpPr>
          <p:spPr>
            <a:xfrm>
              <a:off x="5024475" y="13222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4" y="103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017;p48">
              <a:extLst>
                <a:ext uri="{FF2B5EF4-FFF2-40B4-BE49-F238E27FC236}">
                  <a16:creationId xmlns:a16="http://schemas.microsoft.com/office/drawing/2014/main" id="{0BC62970-D5B4-F4C5-1F28-60A97DF5C924}"/>
                </a:ext>
              </a:extLst>
            </p:cNvPr>
            <p:cNvSpPr/>
            <p:nvPr/>
          </p:nvSpPr>
          <p:spPr>
            <a:xfrm>
              <a:off x="5022625" y="13222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1"/>
                  </a:moveTo>
                  <a:lnTo>
                    <a:pt x="1" y="1036"/>
                  </a:lnTo>
                  <a:lnTo>
                    <a:pt x="75" y="111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018;p48">
              <a:extLst>
                <a:ext uri="{FF2B5EF4-FFF2-40B4-BE49-F238E27FC236}">
                  <a16:creationId xmlns:a16="http://schemas.microsoft.com/office/drawing/2014/main" id="{48B294C1-1251-E72F-5F6D-9FF48D1CC741}"/>
                </a:ext>
              </a:extLst>
            </p:cNvPr>
            <p:cNvSpPr/>
            <p:nvPr/>
          </p:nvSpPr>
          <p:spPr>
            <a:xfrm>
              <a:off x="5022625" y="1320425"/>
              <a:ext cx="15750" cy="8350"/>
            </a:xfrm>
            <a:custGeom>
              <a:avLst/>
              <a:gdLst/>
              <a:ahLst/>
              <a:cxnLst/>
              <a:rect l="l" t="t" r="r" b="b"/>
              <a:pathLst>
                <a:path w="630" h="334" extrusionOk="0">
                  <a:moveTo>
                    <a:pt x="75" y="1"/>
                  </a:moveTo>
                  <a:lnTo>
                    <a:pt x="1" y="75"/>
                  </a:lnTo>
                  <a:lnTo>
                    <a:pt x="555" y="333"/>
                  </a:lnTo>
                  <a:lnTo>
                    <a:pt x="629" y="333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019;p48">
              <a:extLst>
                <a:ext uri="{FF2B5EF4-FFF2-40B4-BE49-F238E27FC236}">
                  <a16:creationId xmlns:a16="http://schemas.microsoft.com/office/drawing/2014/main" id="{B0CE4120-5D9E-71F2-44DA-818EFBE8E7B8}"/>
                </a:ext>
              </a:extLst>
            </p:cNvPr>
            <p:cNvSpPr/>
            <p:nvPr/>
          </p:nvSpPr>
          <p:spPr>
            <a:xfrm>
              <a:off x="5022625" y="132227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1" y="1"/>
                  </a:moveTo>
                  <a:lnTo>
                    <a:pt x="1" y="38"/>
                  </a:lnTo>
                  <a:lnTo>
                    <a:pt x="555" y="370"/>
                  </a:lnTo>
                  <a:lnTo>
                    <a:pt x="555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020;p48">
              <a:extLst>
                <a:ext uri="{FF2B5EF4-FFF2-40B4-BE49-F238E27FC236}">
                  <a16:creationId xmlns:a16="http://schemas.microsoft.com/office/drawing/2014/main" id="{7F792D8A-D79D-9D4B-3479-42C3D93C1427}"/>
                </a:ext>
              </a:extLst>
            </p:cNvPr>
            <p:cNvSpPr/>
            <p:nvPr/>
          </p:nvSpPr>
          <p:spPr>
            <a:xfrm>
              <a:off x="5048500" y="133800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1" y="0"/>
                  </a:moveTo>
                  <a:lnTo>
                    <a:pt x="1" y="1035"/>
                  </a:lnTo>
                  <a:lnTo>
                    <a:pt x="38" y="1072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0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021;p48">
              <a:extLst>
                <a:ext uri="{FF2B5EF4-FFF2-40B4-BE49-F238E27FC236}">
                  <a16:creationId xmlns:a16="http://schemas.microsoft.com/office/drawing/2014/main" id="{977DA65C-0064-D9A3-67A4-92F375ADCF0E}"/>
                </a:ext>
              </a:extLst>
            </p:cNvPr>
            <p:cNvSpPr/>
            <p:nvPr/>
          </p:nvSpPr>
          <p:spPr>
            <a:xfrm>
              <a:off x="5049425" y="13361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112" y="110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022;p48">
              <a:extLst>
                <a:ext uri="{FF2B5EF4-FFF2-40B4-BE49-F238E27FC236}">
                  <a16:creationId xmlns:a16="http://schemas.microsoft.com/office/drawing/2014/main" id="{1B804821-6CF3-C2E9-F20F-270D9115E8CF}"/>
                </a:ext>
              </a:extLst>
            </p:cNvPr>
            <p:cNvSpPr/>
            <p:nvPr/>
          </p:nvSpPr>
          <p:spPr>
            <a:xfrm>
              <a:off x="5038350" y="13296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110"/>
                  </a:lnTo>
                  <a:lnTo>
                    <a:pt x="37" y="107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9023;p48">
              <a:extLst>
                <a:ext uri="{FF2B5EF4-FFF2-40B4-BE49-F238E27FC236}">
                  <a16:creationId xmlns:a16="http://schemas.microsoft.com/office/drawing/2014/main" id="{83D3D26A-7C5B-EA07-6331-5FE0670BD64A}"/>
                </a:ext>
              </a:extLst>
            </p:cNvPr>
            <p:cNvSpPr/>
            <p:nvPr/>
          </p:nvSpPr>
          <p:spPr>
            <a:xfrm>
              <a:off x="5035575" y="13287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0" y="0"/>
                  </a:moveTo>
                  <a:lnTo>
                    <a:pt x="0" y="1110"/>
                  </a:lnTo>
                  <a:lnTo>
                    <a:pt x="111" y="1147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9024;p48">
              <a:extLst>
                <a:ext uri="{FF2B5EF4-FFF2-40B4-BE49-F238E27FC236}">
                  <a16:creationId xmlns:a16="http://schemas.microsoft.com/office/drawing/2014/main" id="{7C8CFCA9-7D7A-DB93-A2AA-EC77C0EB8393}"/>
                </a:ext>
              </a:extLst>
            </p:cNvPr>
            <p:cNvSpPr/>
            <p:nvPr/>
          </p:nvSpPr>
          <p:spPr>
            <a:xfrm>
              <a:off x="5035575" y="132782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37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666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9025;p48">
              <a:extLst>
                <a:ext uri="{FF2B5EF4-FFF2-40B4-BE49-F238E27FC236}">
                  <a16:creationId xmlns:a16="http://schemas.microsoft.com/office/drawing/2014/main" id="{A3FB6CD6-A90E-E447-FE00-4BD2C40A2DA7}"/>
                </a:ext>
              </a:extLst>
            </p:cNvPr>
            <p:cNvSpPr/>
            <p:nvPr/>
          </p:nvSpPr>
          <p:spPr>
            <a:xfrm>
              <a:off x="5035575" y="132875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0" y="0"/>
                  </a:moveTo>
                  <a:lnTo>
                    <a:pt x="0" y="111"/>
                  </a:lnTo>
                  <a:lnTo>
                    <a:pt x="555" y="407"/>
                  </a:lnTo>
                  <a:lnTo>
                    <a:pt x="555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9026;p48">
              <a:extLst>
                <a:ext uri="{FF2B5EF4-FFF2-40B4-BE49-F238E27FC236}">
                  <a16:creationId xmlns:a16="http://schemas.microsoft.com/office/drawing/2014/main" id="{7A4C9CB8-66C1-D25D-CD03-B8C403FB95F3}"/>
                </a:ext>
              </a:extLst>
            </p:cNvPr>
            <p:cNvSpPr/>
            <p:nvPr/>
          </p:nvSpPr>
          <p:spPr>
            <a:xfrm>
              <a:off x="5061450" y="1345375"/>
              <a:ext cx="1875" cy="25925"/>
            </a:xfrm>
            <a:custGeom>
              <a:avLst/>
              <a:gdLst/>
              <a:ahLst/>
              <a:cxnLst/>
              <a:rect l="l" t="t" r="r" b="b"/>
              <a:pathLst>
                <a:path w="75" h="1037" extrusionOk="0">
                  <a:moveTo>
                    <a:pt x="0" y="1"/>
                  </a:moveTo>
                  <a:lnTo>
                    <a:pt x="0" y="999"/>
                  </a:lnTo>
                  <a:lnTo>
                    <a:pt x="74" y="1036"/>
                  </a:lnTo>
                  <a:lnTo>
                    <a:pt x="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F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9027;p48">
              <a:extLst>
                <a:ext uri="{FF2B5EF4-FFF2-40B4-BE49-F238E27FC236}">
                  <a16:creationId xmlns:a16="http://schemas.microsoft.com/office/drawing/2014/main" id="{C17CCE14-53EC-1D92-37E6-C041072F0121}"/>
                </a:ext>
              </a:extLst>
            </p:cNvPr>
            <p:cNvSpPr/>
            <p:nvPr/>
          </p:nvSpPr>
          <p:spPr>
            <a:xfrm>
              <a:off x="5063300" y="134352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9028;p48">
              <a:extLst>
                <a:ext uri="{FF2B5EF4-FFF2-40B4-BE49-F238E27FC236}">
                  <a16:creationId xmlns:a16="http://schemas.microsoft.com/office/drawing/2014/main" id="{45D96FE4-2378-FD9D-8F77-36AF4BC214B6}"/>
                </a:ext>
              </a:extLst>
            </p:cNvPr>
            <p:cNvSpPr/>
            <p:nvPr/>
          </p:nvSpPr>
          <p:spPr>
            <a:xfrm>
              <a:off x="5050350" y="13370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75" y="107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9029;p48">
              <a:extLst>
                <a:ext uri="{FF2B5EF4-FFF2-40B4-BE49-F238E27FC236}">
                  <a16:creationId xmlns:a16="http://schemas.microsoft.com/office/drawing/2014/main" id="{041919F7-3207-3E51-4EEF-5AA6A7546262}"/>
                </a:ext>
              </a:extLst>
            </p:cNvPr>
            <p:cNvSpPr/>
            <p:nvPr/>
          </p:nvSpPr>
          <p:spPr>
            <a:xfrm>
              <a:off x="5048500" y="13370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75" y="1109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9030;p48">
              <a:extLst>
                <a:ext uri="{FF2B5EF4-FFF2-40B4-BE49-F238E27FC236}">
                  <a16:creationId xmlns:a16="http://schemas.microsoft.com/office/drawing/2014/main" id="{296F4885-AEC6-DE03-4F01-E14AE2FC4674}"/>
                </a:ext>
              </a:extLst>
            </p:cNvPr>
            <p:cNvSpPr/>
            <p:nvPr/>
          </p:nvSpPr>
          <p:spPr>
            <a:xfrm>
              <a:off x="5048500" y="1336150"/>
              <a:ext cx="15750" cy="7400"/>
            </a:xfrm>
            <a:custGeom>
              <a:avLst/>
              <a:gdLst/>
              <a:ahLst/>
              <a:cxnLst/>
              <a:rect l="l" t="t" r="r" b="b"/>
              <a:pathLst>
                <a:path w="630" h="296" extrusionOk="0">
                  <a:moveTo>
                    <a:pt x="75" y="0"/>
                  </a:moveTo>
                  <a:lnTo>
                    <a:pt x="1" y="37"/>
                  </a:lnTo>
                  <a:lnTo>
                    <a:pt x="592" y="296"/>
                  </a:lnTo>
                  <a:lnTo>
                    <a:pt x="629" y="29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9031;p48">
              <a:extLst>
                <a:ext uri="{FF2B5EF4-FFF2-40B4-BE49-F238E27FC236}">
                  <a16:creationId xmlns:a16="http://schemas.microsoft.com/office/drawing/2014/main" id="{E4FD8D3B-0E1D-B9C2-F242-3E47216A863B}"/>
                </a:ext>
              </a:extLst>
            </p:cNvPr>
            <p:cNvSpPr/>
            <p:nvPr/>
          </p:nvSpPr>
          <p:spPr>
            <a:xfrm>
              <a:off x="5048500" y="1337075"/>
              <a:ext cx="14825" cy="9250"/>
            </a:xfrm>
            <a:custGeom>
              <a:avLst/>
              <a:gdLst/>
              <a:ahLst/>
              <a:cxnLst/>
              <a:rect l="l" t="t" r="r" b="b"/>
              <a:pathLst>
                <a:path w="593" h="370" extrusionOk="0">
                  <a:moveTo>
                    <a:pt x="1" y="0"/>
                  </a:moveTo>
                  <a:lnTo>
                    <a:pt x="1" y="37"/>
                  </a:lnTo>
                  <a:lnTo>
                    <a:pt x="592" y="370"/>
                  </a:lnTo>
                  <a:lnTo>
                    <a:pt x="592" y="2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9032;p48">
              <a:extLst>
                <a:ext uri="{FF2B5EF4-FFF2-40B4-BE49-F238E27FC236}">
                  <a16:creationId xmlns:a16="http://schemas.microsoft.com/office/drawing/2014/main" id="{AAC141C3-C456-AAAC-44DB-4E7B014CFEDC}"/>
                </a:ext>
              </a:extLst>
            </p:cNvPr>
            <p:cNvSpPr/>
            <p:nvPr/>
          </p:nvSpPr>
          <p:spPr>
            <a:xfrm>
              <a:off x="5073450" y="135277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1"/>
                  </a:moveTo>
                  <a:lnTo>
                    <a:pt x="1" y="1036"/>
                  </a:lnTo>
                  <a:lnTo>
                    <a:pt x="112" y="1073"/>
                  </a:lnTo>
                  <a:lnTo>
                    <a:pt x="112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9033;p48">
              <a:extLst>
                <a:ext uri="{FF2B5EF4-FFF2-40B4-BE49-F238E27FC236}">
                  <a16:creationId xmlns:a16="http://schemas.microsoft.com/office/drawing/2014/main" id="{836CADCF-8EA0-7D27-CD22-8B6470595B7E}"/>
                </a:ext>
              </a:extLst>
            </p:cNvPr>
            <p:cNvSpPr/>
            <p:nvPr/>
          </p:nvSpPr>
          <p:spPr>
            <a:xfrm>
              <a:off x="5076225" y="135092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9034;p48">
              <a:extLst>
                <a:ext uri="{FF2B5EF4-FFF2-40B4-BE49-F238E27FC236}">
                  <a16:creationId xmlns:a16="http://schemas.microsoft.com/office/drawing/2014/main" id="{E4B400B0-2081-8315-963E-A4DD2F7AE2DB}"/>
                </a:ext>
              </a:extLst>
            </p:cNvPr>
            <p:cNvSpPr/>
            <p:nvPr/>
          </p:nvSpPr>
          <p:spPr>
            <a:xfrm>
              <a:off x="5063300" y="1345375"/>
              <a:ext cx="2800" cy="27775"/>
            </a:xfrm>
            <a:custGeom>
              <a:avLst/>
              <a:gdLst/>
              <a:ahLst/>
              <a:cxnLst/>
              <a:rect l="l" t="t" r="r" b="b"/>
              <a:pathLst>
                <a:path w="112" h="1111" extrusionOk="0">
                  <a:moveTo>
                    <a:pt x="111" y="1"/>
                  </a:moveTo>
                  <a:lnTo>
                    <a:pt x="0" y="38"/>
                  </a:lnTo>
                  <a:lnTo>
                    <a:pt x="0" y="1110"/>
                  </a:lnTo>
                  <a:lnTo>
                    <a:pt x="111" y="1036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9035;p48">
              <a:extLst>
                <a:ext uri="{FF2B5EF4-FFF2-40B4-BE49-F238E27FC236}">
                  <a16:creationId xmlns:a16="http://schemas.microsoft.com/office/drawing/2014/main" id="{09B44304-B9AE-85D6-D672-D81A14156E7B}"/>
                </a:ext>
              </a:extLst>
            </p:cNvPr>
            <p:cNvSpPr/>
            <p:nvPr/>
          </p:nvSpPr>
          <p:spPr>
            <a:xfrm>
              <a:off x="5062375" y="1343525"/>
              <a:ext cx="950" cy="29625"/>
            </a:xfrm>
            <a:custGeom>
              <a:avLst/>
              <a:gdLst/>
              <a:ahLst/>
              <a:cxnLst/>
              <a:rect l="l" t="t" r="r" b="b"/>
              <a:pathLst>
                <a:path w="38" h="1185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84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9036;p48">
              <a:extLst>
                <a:ext uri="{FF2B5EF4-FFF2-40B4-BE49-F238E27FC236}">
                  <a16:creationId xmlns:a16="http://schemas.microsoft.com/office/drawing/2014/main" id="{2C8698FC-A5B6-2A6D-FA99-C747E79D5AF4}"/>
                </a:ext>
              </a:extLst>
            </p:cNvPr>
            <p:cNvSpPr/>
            <p:nvPr/>
          </p:nvSpPr>
          <p:spPr>
            <a:xfrm>
              <a:off x="5062375" y="1342625"/>
              <a:ext cx="14800" cy="9250"/>
            </a:xfrm>
            <a:custGeom>
              <a:avLst/>
              <a:gdLst/>
              <a:ahLst/>
              <a:cxnLst/>
              <a:rect l="l" t="t" r="r" b="b"/>
              <a:pathLst>
                <a:path w="592" h="370" extrusionOk="0">
                  <a:moveTo>
                    <a:pt x="37" y="0"/>
                  </a:moveTo>
                  <a:lnTo>
                    <a:pt x="0" y="37"/>
                  </a:lnTo>
                  <a:lnTo>
                    <a:pt x="555" y="370"/>
                  </a:lnTo>
                  <a:lnTo>
                    <a:pt x="592" y="33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9037;p48">
              <a:extLst>
                <a:ext uri="{FF2B5EF4-FFF2-40B4-BE49-F238E27FC236}">
                  <a16:creationId xmlns:a16="http://schemas.microsoft.com/office/drawing/2014/main" id="{AE171F6D-C620-026C-ED01-36C0E504E347}"/>
                </a:ext>
              </a:extLst>
            </p:cNvPr>
            <p:cNvSpPr/>
            <p:nvPr/>
          </p:nvSpPr>
          <p:spPr>
            <a:xfrm>
              <a:off x="5062375" y="1343525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0" y="1"/>
                  </a:moveTo>
                  <a:lnTo>
                    <a:pt x="0" y="112"/>
                  </a:lnTo>
                  <a:lnTo>
                    <a:pt x="555" y="445"/>
                  </a:lnTo>
                  <a:lnTo>
                    <a:pt x="555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9038;p48">
              <a:extLst>
                <a:ext uri="{FF2B5EF4-FFF2-40B4-BE49-F238E27FC236}">
                  <a16:creationId xmlns:a16="http://schemas.microsoft.com/office/drawing/2014/main" id="{911A2909-10E5-9CBD-9E31-317D3EB91F0B}"/>
                </a:ext>
              </a:extLst>
            </p:cNvPr>
            <p:cNvSpPr/>
            <p:nvPr/>
          </p:nvSpPr>
          <p:spPr>
            <a:xfrm>
              <a:off x="5271250" y="1240025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2" y="0"/>
                  </a:moveTo>
                  <a:lnTo>
                    <a:pt x="1" y="37"/>
                  </a:lnTo>
                  <a:lnTo>
                    <a:pt x="1" y="1072"/>
                  </a:lnTo>
                  <a:lnTo>
                    <a:pt x="112" y="99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9039;p48">
              <a:extLst>
                <a:ext uri="{FF2B5EF4-FFF2-40B4-BE49-F238E27FC236}">
                  <a16:creationId xmlns:a16="http://schemas.microsoft.com/office/drawing/2014/main" id="{2DC2E7F0-37B1-B2B3-C8E9-A5C37B83A90E}"/>
                </a:ext>
              </a:extLst>
            </p:cNvPr>
            <p:cNvSpPr/>
            <p:nvPr/>
          </p:nvSpPr>
          <p:spPr>
            <a:xfrm>
              <a:off x="5270325" y="1237250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1" y="0"/>
                  </a:moveTo>
                  <a:lnTo>
                    <a:pt x="1" y="1109"/>
                  </a:lnTo>
                  <a:lnTo>
                    <a:pt x="38" y="1183"/>
                  </a:lnTo>
                  <a:lnTo>
                    <a:pt x="38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9040;p48">
              <a:extLst>
                <a:ext uri="{FF2B5EF4-FFF2-40B4-BE49-F238E27FC236}">
                  <a16:creationId xmlns:a16="http://schemas.microsoft.com/office/drawing/2014/main" id="{4DCD7663-A494-C660-B7B2-487024FC1077}"/>
                </a:ext>
              </a:extLst>
            </p:cNvPr>
            <p:cNvSpPr/>
            <p:nvPr/>
          </p:nvSpPr>
          <p:spPr>
            <a:xfrm>
              <a:off x="5281425" y="12317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111" y="1110"/>
                  </a:lnTo>
                  <a:lnTo>
                    <a:pt x="111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9041;p48">
              <a:extLst>
                <a:ext uri="{FF2B5EF4-FFF2-40B4-BE49-F238E27FC236}">
                  <a16:creationId xmlns:a16="http://schemas.microsoft.com/office/drawing/2014/main" id="{8DF2A8F5-D850-1ACD-22AD-4FC9490EECC8}"/>
                </a:ext>
              </a:extLst>
            </p:cNvPr>
            <p:cNvSpPr/>
            <p:nvPr/>
          </p:nvSpPr>
          <p:spPr>
            <a:xfrm>
              <a:off x="5284200" y="12307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7" y="1"/>
                  </a:moveTo>
                  <a:lnTo>
                    <a:pt x="0" y="38"/>
                  </a:lnTo>
                  <a:lnTo>
                    <a:pt x="0" y="1147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9042;p48">
              <a:extLst>
                <a:ext uri="{FF2B5EF4-FFF2-40B4-BE49-F238E27FC236}">
                  <a16:creationId xmlns:a16="http://schemas.microsoft.com/office/drawing/2014/main" id="{5A70E1C2-4529-9434-0F13-2BED7C03802C}"/>
                </a:ext>
              </a:extLst>
            </p:cNvPr>
            <p:cNvSpPr/>
            <p:nvPr/>
          </p:nvSpPr>
          <p:spPr>
            <a:xfrm>
              <a:off x="5270325" y="1230775"/>
              <a:ext cx="14825" cy="8350"/>
            </a:xfrm>
            <a:custGeom>
              <a:avLst/>
              <a:gdLst/>
              <a:ahLst/>
              <a:cxnLst/>
              <a:rect l="l" t="t" r="r" b="b"/>
              <a:pathLst>
                <a:path w="593" h="334" extrusionOk="0">
                  <a:moveTo>
                    <a:pt x="555" y="1"/>
                  </a:moveTo>
                  <a:lnTo>
                    <a:pt x="1" y="259"/>
                  </a:lnTo>
                  <a:lnTo>
                    <a:pt x="38" y="333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9043;p48">
              <a:extLst>
                <a:ext uri="{FF2B5EF4-FFF2-40B4-BE49-F238E27FC236}">
                  <a16:creationId xmlns:a16="http://schemas.microsoft.com/office/drawing/2014/main" id="{C3E72B09-8D00-46CA-3725-C854517B897F}"/>
                </a:ext>
              </a:extLst>
            </p:cNvPr>
            <p:cNvSpPr/>
            <p:nvPr/>
          </p:nvSpPr>
          <p:spPr>
            <a:xfrm>
              <a:off x="5271250" y="1230775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5" y="1"/>
                  </a:moveTo>
                  <a:lnTo>
                    <a:pt x="1" y="333"/>
                  </a:lnTo>
                  <a:lnTo>
                    <a:pt x="1" y="407"/>
                  </a:lnTo>
                  <a:lnTo>
                    <a:pt x="555" y="7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9044;p48">
              <a:extLst>
                <a:ext uri="{FF2B5EF4-FFF2-40B4-BE49-F238E27FC236}">
                  <a16:creationId xmlns:a16="http://schemas.microsoft.com/office/drawing/2014/main" id="{BD13AC01-F546-9399-C82E-247AF3032C6E}"/>
                </a:ext>
              </a:extLst>
            </p:cNvPr>
            <p:cNvSpPr/>
            <p:nvPr/>
          </p:nvSpPr>
          <p:spPr>
            <a:xfrm>
              <a:off x="5258325" y="1246500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11" y="0"/>
                  </a:moveTo>
                  <a:lnTo>
                    <a:pt x="0" y="74"/>
                  </a:lnTo>
                  <a:lnTo>
                    <a:pt x="0" y="1109"/>
                  </a:lnTo>
                  <a:lnTo>
                    <a:pt x="111" y="107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9045;p48">
              <a:extLst>
                <a:ext uri="{FF2B5EF4-FFF2-40B4-BE49-F238E27FC236}">
                  <a16:creationId xmlns:a16="http://schemas.microsoft.com/office/drawing/2014/main" id="{07F9CD23-49DD-BA3F-B874-55E49F354CC9}"/>
                </a:ext>
              </a:extLst>
            </p:cNvPr>
            <p:cNvSpPr/>
            <p:nvPr/>
          </p:nvSpPr>
          <p:spPr>
            <a:xfrm>
              <a:off x="5257400" y="1245575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9046;p48">
              <a:extLst>
                <a:ext uri="{FF2B5EF4-FFF2-40B4-BE49-F238E27FC236}">
                  <a16:creationId xmlns:a16="http://schemas.microsoft.com/office/drawing/2014/main" id="{D10771E5-00DA-EF08-5E2C-AE6A8261AF42}"/>
                </a:ext>
              </a:extLst>
            </p:cNvPr>
            <p:cNvSpPr/>
            <p:nvPr/>
          </p:nvSpPr>
          <p:spPr>
            <a:xfrm>
              <a:off x="5269400" y="124002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9047;p48">
              <a:extLst>
                <a:ext uri="{FF2B5EF4-FFF2-40B4-BE49-F238E27FC236}">
                  <a16:creationId xmlns:a16="http://schemas.microsoft.com/office/drawing/2014/main" id="{488BCCBC-BA89-73CB-DD72-7DD0906DC209}"/>
                </a:ext>
              </a:extLst>
            </p:cNvPr>
            <p:cNvSpPr/>
            <p:nvPr/>
          </p:nvSpPr>
          <p:spPr>
            <a:xfrm>
              <a:off x="5271250" y="123910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38" y="110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9048;p48">
              <a:extLst>
                <a:ext uri="{FF2B5EF4-FFF2-40B4-BE49-F238E27FC236}">
                  <a16:creationId xmlns:a16="http://schemas.microsoft.com/office/drawing/2014/main" id="{217D3FC3-CFC2-C7E5-BB2F-581B5CF5DD4C}"/>
                </a:ext>
              </a:extLst>
            </p:cNvPr>
            <p:cNvSpPr/>
            <p:nvPr/>
          </p:nvSpPr>
          <p:spPr>
            <a:xfrm>
              <a:off x="5257400" y="1237250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37" y="370"/>
                  </a:lnTo>
                  <a:lnTo>
                    <a:pt x="592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9049;p48">
              <a:extLst>
                <a:ext uri="{FF2B5EF4-FFF2-40B4-BE49-F238E27FC236}">
                  <a16:creationId xmlns:a16="http://schemas.microsoft.com/office/drawing/2014/main" id="{B0F49F00-368F-9BC2-9C37-27FF2077D177}"/>
                </a:ext>
              </a:extLst>
            </p:cNvPr>
            <p:cNvSpPr/>
            <p:nvPr/>
          </p:nvSpPr>
          <p:spPr>
            <a:xfrm>
              <a:off x="5258325" y="1239100"/>
              <a:ext cx="13875" cy="9250"/>
            </a:xfrm>
            <a:custGeom>
              <a:avLst/>
              <a:gdLst/>
              <a:ahLst/>
              <a:cxnLst/>
              <a:rect l="l" t="t" r="r" b="b"/>
              <a:pathLst>
                <a:path w="555" h="370" extrusionOk="0">
                  <a:moveTo>
                    <a:pt x="555" y="0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9050;p48">
              <a:extLst>
                <a:ext uri="{FF2B5EF4-FFF2-40B4-BE49-F238E27FC236}">
                  <a16:creationId xmlns:a16="http://schemas.microsoft.com/office/drawing/2014/main" id="{91B27F14-857A-4421-6CC5-C150F863BD77}"/>
                </a:ext>
              </a:extLst>
            </p:cNvPr>
            <p:cNvSpPr/>
            <p:nvPr/>
          </p:nvSpPr>
          <p:spPr>
            <a:xfrm>
              <a:off x="5246300" y="125480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7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37" y="10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9051;p48">
              <a:extLst>
                <a:ext uri="{FF2B5EF4-FFF2-40B4-BE49-F238E27FC236}">
                  <a16:creationId xmlns:a16="http://schemas.microsoft.com/office/drawing/2014/main" id="{4A39D48D-2EA7-F3B5-45AF-6FF00A799680}"/>
                </a:ext>
              </a:extLst>
            </p:cNvPr>
            <p:cNvSpPr/>
            <p:nvPr/>
          </p:nvSpPr>
          <p:spPr>
            <a:xfrm>
              <a:off x="5243525" y="12529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111" y="1147"/>
                  </a:lnTo>
                  <a:lnTo>
                    <a:pt x="11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9052;p48">
              <a:extLst>
                <a:ext uri="{FF2B5EF4-FFF2-40B4-BE49-F238E27FC236}">
                  <a16:creationId xmlns:a16="http://schemas.microsoft.com/office/drawing/2014/main" id="{CB004DF8-62FC-811C-67B1-65EE0AF5A9F1}"/>
                </a:ext>
              </a:extLst>
            </p:cNvPr>
            <p:cNvSpPr/>
            <p:nvPr/>
          </p:nvSpPr>
          <p:spPr>
            <a:xfrm>
              <a:off x="5256475" y="12465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109"/>
                  </a:lnTo>
                  <a:lnTo>
                    <a:pt x="3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9053;p48">
              <a:extLst>
                <a:ext uri="{FF2B5EF4-FFF2-40B4-BE49-F238E27FC236}">
                  <a16:creationId xmlns:a16="http://schemas.microsoft.com/office/drawing/2014/main" id="{2374F2BB-B8E1-5A73-FC6A-DFD90FC69294}"/>
                </a:ext>
              </a:extLst>
            </p:cNvPr>
            <p:cNvSpPr/>
            <p:nvPr/>
          </p:nvSpPr>
          <p:spPr>
            <a:xfrm>
              <a:off x="5257400" y="124557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1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111" y="110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9054;p48">
              <a:extLst>
                <a:ext uri="{FF2B5EF4-FFF2-40B4-BE49-F238E27FC236}">
                  <a16:creationId xmlns:a16="http://schemas.microsoft.com/office/drawing/2014/main" id="{BE74A57E-D7FA-6C0E-B910-91254A5A4CA6}"/>
                </a:ext>
              </a:extLst>
            </p:cNvPr>
            <p:cNvSpPr/>
            <p:nvPr/>
          </p:nvSpPr>
          <p:spPr>
            <a:xfrm>
              <a:off x="5243525" y="1245575"/>
              <a:ext cx="16675" cy="8325"/>
            </a:xfrm>
            <a:custGeom>
              <a:avLst/>
              <a:gdLst/>
              <a:ahLst/>
              <a:cxnLst/>
              <a:rect l="l" t="t" r="r" b="b"/>
              <a:pathLst>
                <a:path w="667" h="333" extrusionOk="0">
                  <a:moveTo>
                    <a:pt x="555" y="0"/>
                  </a:moveTo>
                  <a:lnTo>
                    <a:pt x="1" y="296"/>
                  </a:lnTo>
                  <a:lnTo>
                    <a:pt x="111" y="333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9055;p48">
              <a:extLst>
                <a:ext uri="{FF2B5EF4-FFF2-40B4-BE49-F238E27FC236}">
                  <a16:creationId xmlns:a16="http://schemas.microsoft.com/office/drawing/2014/main" id="{ADAAC789-F879-4E04-2326-6A8C81FB01CA}"/>
                </a:ext>
              </a:extLst>
            </p:cNvPr>
            <p:cNvSpPr/>
            <p:nvPr/>
          </p:nvSpPr>
          <p:spPr>
            <a:xfrm>
              <a:off x="5246300" y="1245575"/>
              <a:ext cx="13900" cy="10175"/>
            </a:xfrm>
            <a:custGeom>
              <a:avLst/>
              <a:gdLst/>
              <a:ahLst/>
              <a:cxnLst/>
              <a:rect l="l" t="t" r="r" b="b"/>
              <a:pathLst>
                <a:path w="556" h="407" extrusionOk="0">
                  <a:moveTo>
                    <a:pt x="555" y="0"/>
                  </a:moveTo>
                  <a:lnTo>
                    <a:pt x="0" y="333"/>
                  </a:lnTo>
                  <a:lnTo>
                    <a:pt x="0" y="407"/>
                  </a:lnTo>
                  <a:lnTo>
                    <a:pt x="555" y="11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9056;p48">
              <a:extLst>
                <a:ext uri="{FF2B5EF4-FFF2-40B4-BE49-F238E27FC236}">
                  <a16:creationId xmlns:a16="http://schemas.microsoft.com/office/drawing/2014/main" id="{232AED44-580E-7596-1F65-86A6732E596E}"/>
                </a:ext>
              </a:extLst>
            </p:cNvPr>
            <p:cNvSpPr/>
            <p:nvPr/>
          </p:nvSpPr>
          <p:spPr>
            <a:xfrm>
              <a:off x="5232425" y="12622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5" y="1"/>
                  </a:moveTo>
                  <a:lnTo>
                    <a:pt x="1" y="38"/>
                  </a:lnTo>
                  <a:lnTo>
                    <a:pt x="1" y="1110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9057;p48">
              <a:extLst>
                <a:ext uri="{FF2B5EF4-FFF2-40B4-BE49-F238E27FC236}">
                  <a16:creationId xmlns:a16="http://schemas.microsoft.com/office/drawing/2014/main" id="{27731DA3-075E-8ACE-EA65-A9E13779AA25}"/>
                </a:ext>
              </a:extLst>
            </p:cNvPr>
            <p:cNvSpPr/>
            <p:nvPr/>
          </p:nvSpPr>
          <p:spPr>
            <a:xfrm>
              <a:off x="5230575" y="1260350"/>
              <a:ext cx="1875" cy="29600"/>
            </a:xfrm>
            <a:custGeom>
              <a:avLst/>
              <a:gdLst/>
              <a:ahLst/>
              <a:cxnLst/>
              <a:rect l="l" t="t" r="r" b="b"/>
              <a:pathLst>
                <a:path w="75" h="1184" extrusionOk="0">
                  <a:moveTo>
                    <a:pt x="1" y="1"/>
                  </a:moveTo>
                  <a:lnTo>
                    <a:pt x="1" y="1110"/>
                  </a:lnTo>
                  <a:lnTo>
                    <a:pt x="75" y="1184"/>
                  </a:lnTo>
                  <a:lnTo>
                    <a:pt x="7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9058;p48">
              <a:extLst>
                <a:ext uri="{FF2B5EF4-FFF2-40B4-BE49-F238E27FC236}">
                  <a16:creationId xmlns:a16="http://schemas.microsoft.com/office/drawing/2014/main" id="{58592984-A8E3-A755-E116-36B757B2933E}"/>
                </a:ext>
              </a:extLst>
            </p:cNvPr>
            <p:cNvSpPr/>
            <p:nvPr/>
          </p:nvSpPr>
          <p:spPr>
            <a:xfrm>
              <a:off x="5243525" y="12548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9059;p48">
              <a:extLst>
                <a:ext uri="{FF2B5EF4-FFF2-40B4-BE49-F238E27FC236}">
                  <a16:creationId xmlns:a16="http://schemas.microsoft.com/office/drawing/2014/main" id="{D761C94D-1A1D-C397-ED6A-5D2F25BEFBD4}"/>
                </a:ext>
              </a:extLst>
            </p:cNvPr>
            <p:cNvSpPr/>
            <p:nvPr/>
          </p:nvSpPr>
          <p:spPr>
            <a:xfrm>
              <a:off x="5244450" y="125387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1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9060;p48">
              <a:extLst>
                <a:ext uri="{FF2B5EF4-FFF2-40B4-BE49-F238E27FC236}">
                  <a16:creationId xmlns:a16="http://schemas.microsoft.com/office/drawing/2014/main" id="{DD75BC06-1A7F-BE70-74D3-E8F8F0352AED}"/>
                </a:ext>
              </a:extLst>
            </p:cNvPr>
            <p:cNvSpPr/>
            <p:nvPr/>
          </p:nvSpPr>
          <p:spPr>
            <a:xfrm>
              <a:off x="5230575" y="1252950"/>
              <a:ext cx="16675" cy="9275"/>
            </a:xfrm>
            <a:custGeom>
              <a:avLst/>
              <a:gdLst/>
              <a:ahLst/>
              <a:cxnLst/>
              <a:rect l="l" t="t" r="r" b="b"/>
              <a:pathLst>
                <a:path w="667" h="371" extrusionOk="0">
                  <a:moveTo>
                    <a:pt x="556" y="1"/>
                  </a:moveTo>
                  <a:lnTo>
                    <a:pt x="1" y="297"/>
                  </a:lnTo>
                  <a:lnTo>
                    <a:pt x="75" y="371"/>
                  </a:lnTo>
                  <a:lnTo>
                    <a:pt x="666" y="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9061;p48">
              <a:extLst>
                <a:ext uri="{FF2B5EF4-FFF2-40B4-BE49-F238E27FC236}">
                  <a16:creationId xmlns:a16="http://schemas.microsoft.com/office/drawing/2014/main" id="{D50C2DAC-C526-A6BB-7441-795CB2B20B26}"/>
                </a:ext>
              </a:extLst>
            </p:cNvPr>
            <p:cNvSpPr/>
            <p:nvPr/>
          </p:nvSpPr>
          <p:spPr>
            <a:xfrm>
              <a:off x="5232425" y="125387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592" y="1"/>
                  </a:moveTo>
                  <a:lnTo>
                    <a:pt x="1" y="334"/>
                  </a:lnTo>
                  <a:lnTo>
                    <a:pt x="1" y="371"/>
                  </a:lnTo>
                  <a:lnTo>
                    <a:pt x="592" y="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9062;p48">
              <a:extLst>
                <a:ext uri="{FF2B5EF4-FFF2-40B4-BE49-F238E27FC236}">
                  <a16:creationId xmlns:a16="http://schemas.microsoft.com/office/drawing/2014/main" id="{DA1771C2-10EC-4433-7E67-AEC39C692FD7}"/>
                </a:ext>
              </a:extLst>
            </p:cNvPr>
            <p:cNvSpPr/>
            <p:nvPr/>
          </p:nvSpPr>
          <p:spPr>
            <a:xfrm>
              <a:off x="5219500" y="1269600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4" y="0"/>
                  </a:moveTo>
                  <a:lnTo>
                    <a:pt x="0" y="74"/>
                  </a:lnTo>
                  <a:lnTo>
                    <a:pt x="0" y="1072"/>
                  </a:lnTo>
                  <a:lnTo>
                    <a:pt x="74" y="103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9063;p48">
              <a:extLst>
                <a:ext uri="{FF2B5EF4-FFF2-40B4-BE49-F238E27FC236}">
                  <a16:creationId xmlns:a16="http://schemas.microsoft.com/office/drawing/2014/main" id="{22176BEC-021D-5565-E636-DBA7C9591B87}"/>
                </a:ext>
              </a:extLst>
            </p:cNvPr>
            <p:cNvSpPr/>
            <p:nvPr/>
          </p:nvSpPr>
          <p:spPr>
            <a:xfrm>
              <a:off x="5218575" y="12686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9064;p48">
              <a:extLst>
                <a:ext uri="{FF2B5EF4-FFF2-40B4-BE49-F238E27FC236}">
                  <a16:creationId xmlns:a16="http://schemas.microsoft.com/office/drawing/2014/main" id="{25C4B024-044C-D909-4BDD-C5B51F3ED64B}"/>
                </a:ext>
              </a:extLst>
            </p:cNvPr>
            <p:cNvSpPr/>
            <p:nvPr/>
          </p:nvSpPr>
          <p:spPr>
            <a:xfrm>
              <a:off x="5229675" y="1262200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111" y="1110"/>
                  </a:lnTo>
                  <a:lnTo>
                    <a:pt x="111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9065;p48">
              <a:extLst>
                <a:ext uri="{FF2B5EF4-FFF2-40B4-BE49-F238E27FC236}">
                  <a16:creationId xmlns:a16="http://schemas.microsoft.com/office/drawing/2014/main" id="{B7AE80D7-BE81-1623-F965-6304D6AAE3C4}"/>
                </a:ext>
              </a:extLst>
            </p:cNvPr>
            <p:cNvSpPr/>
            <p:nvPr/>
          </p:nvSpPr>
          <p:spPr>
            <a:xfrm>
              <a:off x="5232425" y="1260350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8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9066;p48">
              <a:extLst>
                <a:ext uri="{FF2B5EF4-FFF2-40B4-BE49-F238E27FC236}">
                  <a16:creationId xmlns:a16="http://schemas.microsoft.com/office/drawing/2014/main" id="{7CE14CD1-9151-1E35-2775-94572EDDAD45}"/>
                </a:ext>
              </a:extLst>
            </p:cNvPr>
            <p:cNvSpPr/>
            <p:nvPr/>
          </p:nvSpPr>
          <p:spPr>
            <a:xfrm>
              <a:off x="5218575" y="1260350"/>
              <a:ext cx="14800" cy="8350"/>
            </a:xfrm>
            <a:custGeom>
              <a:avLst/>
              <a:gdLst/>
              <a:ahLst/>
              <a:cxnLst/>
              <a:rect l="l" t="t" r="r" b="b"/>
              <a:pathLst>
                <a:path w="592" h="334" extrusionOk="0">
                  <a:moveTo>
                    <a:pt x="555" y="1"/>
                  </a:moveTo>
                  <a:lnTo>
                    <a:pt x="0" y="333"/>
                  </a:lnTo>
                  <a:lnTo>
                    <a:pt x="37" y="333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9067;p48">
              <a:extLst>
                <a:ext uri="{FF2B5EF4-FFF2-40B4-BE49-F238E27FC236}">
                  <a16:creationId xmlns:a16="http://schemas.microsoft.com/office/drawing/2014/main" id="{2BB04696-3481-916F-29B9-1401F83982D2}"/>
                </a:ext>
              </a:extLst>
            </p:cNvPr>
            <p:cNvSpPr/>
            <p:nvPr/>
          </p:nvSpPr>
          <p:spPr>
            <a:xfrm>
              <a:off x="5219500" y="1260350"/>
              <a:ext cx="13875" cy="11125"/>
            </a:xfrm>
            <a:custGeom>
              <a:avLst/>
              <a:gdLst/>
              <a:ahLst/>
              <a:cxnLst/>
              <a:rect l="l" t="t" r="r" b="b"/>
              <a:pathLst>
                <a:path w="555" h="445" extrusionOk="0">
                  <a:moveTo>
                    <a:pt x="555" y="1"/>
                  </a:moveTo>
                  <a:lnTo>
                    <a:pt x="0" y="333"/>
                  </a:lnTo>
                  <a:lnTo>
                    <a:pt x="0" y="444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9068;p48">
              <a:extLst>
                <a:ext uri="{FF2B5EF4-FFF2-40B4-BE49-F238E27FC236}">
                  <a16:creationId xmlns:a16="http://schemas.microsoft.com/office/drawing/2014/main" id="{46477769-F669-3DEB-C925-5BBA73676152}"/>
                </a:ext>
              </a:extLst>
            </p:cNvPr>
            <p:cNvSpPr/>
            <p:nvPr/>
          </p:nvSpPr>
          <p:spPr>
            <a:xfrm>
              <a:off x="5206550" y="12770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38" y="0"/>
                  </a:moveTo>
                  <a:lnTo>
                    <a:pt x="1" y="37"/>
                  </a:lnTo>
                  <a:lnTo>
                    <a:pt x="1" y="1109"/>
                  </a:lnTo>
                  <a:lnTo>
                    <a:pt x="38" y="107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9069;p48">
              <a:extLst>
                <a:ext uri="{FF2B5EF4-FFF2-40B4-BE49-F238E27FC236}">
                  <a16:creationId xmlns:a16="http://schemas.microsoft.com/office/drawing/2014/main" id="{02B4D973-A2E4-3034-6F82-FF752DB03E32}"/>
                </a:ext>
              </a:extLst>
            </p:cNvPr>
            <p:cNvSpPr/>
            <p:nvPr/>
          </p:nvSpPr>
          <p:spPr>
            <a:xfrm>
              <a:off x="5204700" y="12760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1" y="0"/>
                  </a:moveTo>
                  <a:lnTo>
                    <a:pt x="1" y="1109"/>
                  </a:lnTo>
                  <a:lnTo>
                    <a:pt x="75" y="1146"/>
                  </a:lnTo>
                  <a:lnTo>
                    <a:pt x="7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9070;p48">
              <a:extLst>
                <a:ext uri="{FF2B5EF4-FFF2-40B4-BE49-F238E27FC236}">
                  <a16:creationId xmlns:a16="http://schemas.microsoft.com/office/drawing/2014/main" id="{96C52431-5408-2AA8-2859-92636B78DA21}"/>
                </a:ext>
              </a:extLst>
            </p:cNvPr>
            <p:cNvSpPr/>
            <p:nvPr/>
          </p:nvSpPr>
          <p:spPr>
            <a:xfrm>
              <a:off x="5216725" y="12696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9071;p48">
              <a:extLst>
                <a:ext uri="{FF2B5EF4-FFF2-40B4-BE49-F238E27FC236}">
                  <a16:creationId xmlns:a16="http://schemas.microsoft.com/office/drawing/2014/main" id="{38693972-3B50-E819-324C-436B43EE308F}"/>
                </a:ext>
              </a:extLst>
            </p:cNvPr>
            <p:cNvSpPr/>
            <p:nvPr/>
          </p:nvSpPr>
          <p:spPr>
            <a:xfrm>
              <a:off x="5218575" y="12686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4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74" y="110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9072;p48">
              <a:extLst>
                <a:ext uri="{FF2B5EF4-FFF2-40B4-BE49-F238E27FC236}">
                  <a16:creationId xmlns:a16="http://schemas.microsoft.com/office/drawing/2014/main" id="{BE59B6E5-DA8D-41E7-D514-BC0B6FF7F678}"/>
                </a:ext>
              </a:extLst>
            </p:cNvPr>
            <p:cNvSpPr/>
            <p:nvPr/>
          </p:nvSpPr>
          <p:spPr>
            <a:xfrm>
              <a:off x="5204700" y="1267750"/>
              <a:ext cx="15750" cy="9275"/>
            </a:xfrm>
            <a:custGeom>
              <a:avLst/>
              <a:gdLst/>
              <a:ahLst/>
              <a:cxnLst/>
              <a:rect l="l" t="t" r="r" b="b"/>
              <a:pathLst>
                <a:path w="630" h="371" extrusionOk="0">
                  <a:moveTo>
                    <a:pt x="592" y="0"/>
                  </a:moveTo>
                  <a:lnTo>
                    <a:pt x="1" y="333"/>
                  </a:lnTo>
                  <a:lnTo>
                    <a:pt x="75" y="370"/>
                  </a:lnTo>
                  <a:lnTo>
                    <a:pt x="629" y="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9073;p48">
              <a:extLst>
                <a:ext uri="{FF2B5EF4-FFF2-40B4-BE49-F238E27FC236}">
                  <a16:creationId xmlns:a16="http://schemas.microsoft.com/office/drawing/2014/main" id="{CCB825FC-DF37-C5FD-0F1D-689E7391972E}"/>
                </a:ext>
              </a:extLst>
            </p:cNvPr>
            <p:cNvSpPr/>
            <p:nvPr/>
          </p:nvSpPr>
          <p:spPr>
            <a:xfrm>
              <a:off x="5206550" y="126867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5" y="0"/>
                  </a:moveTo>
                  <a:lnTo>
                    <a:pt x="1" y="333"/>
                  </a:lnTo>
                  <a:lnTo>
                    <a:pt x="1" y="370"/>
                  </a:lnTo>
                  <a:lnTo>
                    <a:pt x="555" y="11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9074;p48">
              <a:extLst>
                <a:ext uri="{FF2B5EF4-FFF2-40B4-BE49-F238E27FC236}">
                  <a16:creationId xmlns:a16="http://schemas.microsoft.com/office/drawing/2014/main" id="{CC89EEB5-1CAF-F401-F176-25F702ADEB7F}"/>
                </a:ext>
              </a:extLst>
            </p:cNvPr>
            <p:cNvSpPr/>
            <p:nvPr/>
          </p:nvSpPr>
          <p:spPr>
            <a:xfrm>
              <a:off x="5192700" y="1285300"/>
              <a:ext cx="2800" cy="25900"/>
            </a:xfrm>
            <a:custGeom>
              <a:avLst/>
              <a:gdLst/>
              <a:ahLst/>
              <a:cxnLst/>
              <a:rect l="l" t="t" r="r" b="b"/>
              <a:pathLst>
                <a:path w="112" h="1036" extrusionOk="0">
                  <a:moveTo>
                    <a:pt x="111" y="1"/>
                  </a:moveTo>
                  <a:lnTo>
                    <a:pt x="0" y="38"/>
                  </a:lnTo>
                  <a:lnTo>
                    <a:pt x="0" y="1036"/>
                  </a:lnTo>
                  <a:lnTo>
                    <a:pt x="111" y="999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9075;p48">
              <a:extLst>
                <a:ext uri="{FF2B5EF4-FFF2-40B4-BE49-F238E27FC236}">
                  <a16:creationId xmlns:a16="http://schemas.microsoft.com/office/drawing/2014/main" id="{9EAD582B-1586-4015-7C57-31ED19825DED}"/>
                </a:ext>
              </a:extLst>
            </p:cNvPr>
            <p:cNvSpPr/>
            <p:nvPr/>
          </p:nvSpPr>
          <p:spPr>
            <a:xfrm>
              <a:off x="5191775" y="128345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073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9076;p48">
              <a:extLst>
                <a:ext uri="{FF2B5EF4-FFF2-40B4-BE49-F238E27FC236}">
                  <a16:creationId xmlns:a16="http://schemas.microsoft.com/office/drawing/2014/main" id="{5FF971EC-4567-CAA5-BF86-95C49E796588}"/>
                </a:ext>
              </a:extLst>
            </p:cNvPr>
            <p:cNvSpPr/>
            <p:nvPr/>
          </p:nvSpPr>
          <p:spPr>
            <a:xfrm>
              <a:off x="5204700" y="12770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2"/>
                  </a:lnTo>
                  <a:lnTo>
                    <a:pt x="38" y="1109"/>
                  </a:ln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9077;p48">
              <a:extLst>
                <a:ext uri="{FF2B5EF4-FFF2-40B4-BE49-F238E27FC236}">
                  <a16:creationId xmlns:a16="http://schemas.microsoft.com/office/drawing/2014/main" id="{82CEC3FA-3382-80CE-D42A-C42618AB5805}"/>
                </a:ext>
              </a:extLst>
            </p:cNvPr>
            <p:cNvSpPr/>
            <p:nvPr/>
          </p:nvSpPr>
          <p:spPr>
            <a:xfrm>
              <a:off x="5205625" y="1276075"/>
              <a:ext cx="1875" cy="28675"/>
            </a:xfrm>
            <a:custGeom>
              <a:avLst/>
              <a:gdLst/>
              <a:ahLst/>
              <a:cxnLst/>
              <a:rect l="l" t="t" r="r" b="b"/>
              <a:pathLst>
                <a:path w="75" h="1147" extrusionOk="0">
                  <a:moveTo>
                    <a:pt x="75" y="0"/>
                  </a:moveTo>
                  <a:lnTo>
                    <a:pt x="1" y="37"/>
                  </a:lnTo>
                  <a:lnTo>
                    <a:pt x="1" y="1146"/>
                  </a:lnTo>
                  <a:lnTo>
                    <a:pt x="75" y="110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9078;p48">
              <a:extLst>
                <a:ext uri="{FF2B5EF4-FFF2-40B4-BE49-F238E27FC236}">
                  <a16:creationId xmlns:a16="http://schemas.microsoft.com/office/drawing/2014/main" id="{0C1E4331-1CAB-1F32-5CF3-A2FCC1AEB4D5}"/>
                </a:ext>
              </a:extLst>
            </p:cNvPr>
            <p:cNvSpPr/>
            <p:nvPr/>
          </p:nvSpPr>
          <p:spPr>
            <a:xfrm>
              <a:off x="5191775" y="1276075"/>
              <a:ext cx="15725" cy="7400"/>
            </a:xfrm>
            <a:custGeom>
              <a:avLst/>
              <a:gdLst/>
              <a:ahLst/>
              <a:cxnLst/>
              <a:rect l="l" t="t" r="r" b="b"/>
              <a:pathLst>
                <a:path w="629" h="296" extrusionOk="0">
                  <a:moveTo>
                    <a:pt x="555" y="0"/>
                  </a:moveTo>
                  <a:lnTo>
                    <a:pt x="0" y="296"/>
                  </a:lnTo>
                  <a:lnTo>
                    <a:pt x="37" y="296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9079;p48">
              <a:extLst>
                <a:ext uri="{FF2B5EF4-FFF2-40B4-BE49-F238E27FC236}">
                  <a16:creationId xmlns:a16="http://schemas.microsoft.com/office/drawing/2014/main" id="{3C857A14-BC51-8EED-3897-3BF911DD4B7D}"/>
                </a:ext>
              </a:extLst>
            </p:cNvPr>
            <p:cNvSpPr/>
            <p:nvPr/>
          </p:nvSpPr>
          <p:spPr>
            <a:xfrm>
              <a:off x="5192700" y="1276075"/>
              <a:ext cx="14800" cy="10175"/>
            </a:xfrm>
            <a:custGeom>
              <a:avLst/>
              <a:gdLst/>
              <a:ahLst/>
              <a:cxnLst/>
              <a:rect l="l" t="t" r="r" b="b"/>
              <a:pathLst>
                <a:path w="592" h="407" extrusionOk="0">
                  <a:moveTo>
                    <a:pt x="592" y="0"/>
                  </a:moveTo>
                  <a:lnTo>
                    <a:pt x="0" y="296"/>
                  </a:lnTo>
                  <a:lnTo>
                    <a:pt x="0" y="407"/>
                  </a:lnTo>
                  <a:lnTo>
                    <a:pt x="592" y="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9080;p48">
              <a:extLst>
                <a:ext uri="{FF2B5EF4-FFF2-40B4-BE49-F238E27FC236}">
                  <a16:creationId xmlns:a16="http://schemas.microsoft.com/office/drawing/2014/main" id="{E57EB58E-B94F-2F13-1045-AB6F1A244DD8}"/>
                </a:ext>
              </a:extLst>
            </p:cNvPr>
            <p:cNvSpPr/>
            <p:nvPr/>
          </p:nvSpPr>
          <p:spPr>
            <a:xfrm>
              <a:off x="5179750" y="12927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12" y="103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9081;p48">
              <a:extLst>
                <a:ext uri="{FF2B5EF4-FFF2-40B4-BE49-F238E27FC236}">
                  <a16:creationId xmlns:a16="http://schemas.microsoft.com/office/drawing/2014/main" id="{8D83B0E7-4B57-9A0F-2D40-0E14BBA38736}"/>
                </a:ext>
              </a:extLst>
            </p:cNvPr>
            <p:cNvSpPr/>
            <p:nvPr/>
          </p:nvSpPr>
          <p:spPr>
            <a:xfrm>
              <a:off x="5178825" y="12908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47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9082;p48">
              <a:extLst>
                <a:ext uri="{FF2B5EF4-FFF2-40B4-BE49-F238E27FC236}">
                  <a16:creationId xmlns:a16="http://schemas.microsoft.com/office/drawing/2014/main" id="{80D382E7-4BEF-734F-0DB9-30DB498354E0}"/>
                </a:ext>
              </a:extLst>
            </p:cNvPr>
            <p:cNvSpPr/>
            <p:nvPr/>
          </p:nvSpPr>
          <p:spPr>
            <a:xfrm>
              <a:off x="5190850" y="128530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9083;p48">
              <a:extLst>
                <a:ext uri="{FF2B5EF4-FFF2-40B4-BE49-F238E27FC236}">
                  <a16:creationId xmlns:a16="http://schemas.microsoft.com/office/drawing/2014/main" id="{B00DCEE9-9C17-24B8-3321-84A682D7EEA5}"/>
                </a:ext>
              </a:extLst>
            </p:cNvPr>
            <p:cNvSpPr/>
            <p:nvPr/>
          </p:nvSpPr>
          <p:spPr>
            <a:xfrm>
              <a:off x="5192700" y="1283450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37" y="1"/>
                  </a:moveTo>
                  <a:lnTo>
                    <a:pt x="0" y="75"/>
                  </a:lnTo>
                  <a:lnTo>
                    <a:pt x="0" y="1184"/>
                  </a:lnTo>
                  <a:lnTo>
                    <a:pt x="37" y="11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9084;p48">
              <a:extLst>
                <a:ext uri="{FF2B5EF4-FFF2-40B4-BE49-F238E27FC236}">
                  <a16:creationId xmlns:a16="http://schemas.microsoft.com/office/drawing/2014/main" id="{564572C3-3ACC-E6B7-637E-AA054EE8CD54}"/>
                </a:ext>
              </a:extLst>
            </p:cNvPr>
            <p:cNvSpPr/>
            <p:nvPr/>
          </p:nvSpPr>
          <p:spPr>
            <a:xfrm>
              <a:off x="5178825" y="1282525"/>
              <a:ext cx="14825" cy="9275"/>
            </a:xfrm>
            <a:custGeom>
              <a:avLst/>
              <a:gdLst/>
              <a:ahLst/>
              <a:cxnLst/>
              <a:rect l="l" t="t" r="r" b="b"/>
              <a:pathLst>
                <a:path w="593" h="371" extrusionOk="0">
                  <a:moveTo>
                    <a:pt x="555" y="1"/>
                  </a:moveTo>
                  <a:lnTo>
                    <a:pt x="1" y="334"/>
                  </a:lnTo>
                  <a:lnTo>
                    <a:pt x="38" y="371"/>
                  </a:lnTo>
                  <a:lnTo>
                    <a:pt x="592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9085;p48">
              <a:extLst>
                <a:ext uri="{FF2B5EF4-FFF2-40B4-BE49-F238E27FC236}">
                  <a16:creationId xmlns:a16="http://schemas.microsoft.com/office/drawing/2014/main" id="{04EF7474-E770-DA10-9F9C-276524A21589}"/>
                </a:ext>
              </a:extLst>
            </p:cNvPr>
            <p:cNvSpPr/>
            <p:nvPr/>
          </p:nvSpPr>
          <p:spPr>
            <a:xfrm>
              <a:off x="5179750" y="1283450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5" y="1"/>
                  </a:moveTo>
                  <a:lnTo>
                    <a:pt x="1" y="334"/>
                  </a:lnTo>
                  <a:lnTo>
                    <a:pt x="1" y="371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9086;p48">
              <a:extLst>
                <a:ext uri="{FF2B5EF4-FFF2-40B4-BE49-F238E27FC236}">
                  <a16:creationId xmlns:a16="http://schemas.microsoft.com/office/drawing/2014/main" id="{5C0546C3-7F64-6B5C-99A5-B24E12AAD42E}"/>
                </a:ext>
              </a:extLst>
            </p:cNvPr>
            <p:cNvSpPr/>
            <p:nvPr/>
          </p:nvSpPr>
          <p:spPr>
            <a:xfrm>
              <a:off x="5167725" y="1300100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8" y="0"/>
                  </a:moveTo>
                  <a:lnTo>
                    <a:pt x="1" y="37"/>
                  </a:lnTo>
                  <a:lnTo>
                    <a:pt x="1" y="1073"/>
                  </a:lnTo>
                  <a:lnTo>
                    <a:pt x="38" y="99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9087;p48">
              <a:extLst>
                <a:ext uri="{FF2B5EF4-FFF2-40B4-BE49-F238E27FC236}">
                  <a16:creationId xmlns:a16="http://schemas.microsoft.com/office/drawing/2014/main" id="{F0DB4C50-470F-9201-C0D5-0E9A757B0310}"/>
                </a:ext>
              </a:extLst>
            </p:cNvPr>
            <p:cNvSpPr/>
            <p:nvPr/>
          </p:nvSpPr>
          <p:spPr>
            <a:xfrm>
              <a:off x="5164975" y="1299175"/>
              <a:ext cx="2775" cy="27750"/>
            </a:xfrm>
            <a:custGeom>
              <a:avLst/>
              <a:gdLst/>
              <a:ahLst/>
              <a:cxnLst/>
              <a:rect l="l" t="t" r="r" b="b"/>
              <a:pathLst>
                <a:path w="111" h="1110" extrusionOk="0">
                  <a:moveTo>
                    <a:pt x="0" y="0"/>
                  </a:moveTo>
                  <a:lnTo>
                    <a:pt x="0" y="1036"/>
                  </a:lnTo>
                  <a:lnTo>
                    <a:pt x="111" y="11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9088;p48">
              <a:extLst>
                <a:ext uri="{FF2B5EF4-FFF2-40B4-BE49-F238E27FC236}">
                  <a16:creationId xmlns:a16="http://schemas.microsoft.com/office/drawing/2014/main" id="{C9888A87-199E-9176-931B-A8106F1D3D8C}"/>
                </a:ext>
              </a:extLst>
            </p:cNvPr>
            <p:cNvSpPr/>
            <p:nvPr/>
          </p:nvSpPr>
          <p:spPr>
            <a:xfrm>
              <a:off x="5177900" y="12917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9089;p48">
              <a:extLst>
                <a:ext uri="{FF2B5EF4-FFF2-40B4-BE49-F238E27FC236}">
                  <a16:creationId xmlns:a16="http://schemas.microsoft.com/office/drawing/2014/main" id="{9C6DAA31-4F9C-DB96-4CE3-ACC7975A3B4E}"/>
                </a:ext>
              </a:extLst>
            </p:cNvPr>
            <p:cNvSpPr/>
            <p:nvPr/>
          </p:nvSpPr>
          <p:spPr>
            <a:xfrm>
              <a:off x="5178825" y="12908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112" y="111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9090;p48">
              <a:extLst>
                <a:ext uri="{FF2B5EF4-FFF2-40B4-BE49-F238E27FC236}">
                  <a16:creationId xmlns:a16="http://schemas.microsoft.com/office/drawing/2014/main" id="{E4D027EC-0E8A-58E0-9BEF-C830E79FAA11}"/>
                </a:ext>
              </a:extLst>
            </p:cNvPr>
            <p:cNvSpPr/>
            <p:nvPr/>
          </p:nvSpPr>
          <p:spPr>
            <a:xfrm>
              <a:off x="5164975" y="1290850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592" y="1"/>
                  </a:moveTo>
                  <a:lnTo>
                    <a:pt x="0" y="333"/>
                  </a:lnTo>
                  <a:lnTo>
                    <a:pt x="111" y="333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9091;p48">
              <a:extLst>
                <a:ext uri="{FF2B5EF4-FFF2-40B4-BE49-F238E27FC236}">
                  <a16:creationId xmlns:a16="http://schemas.microsoft.com/office/drawing/2014/main" id="{BDD9DCF7-D481-A295-114A-8FAC87C387FB}"/>
                </a:ext>
              </a:extLst>
            </p:cNvPr>
            <p:cNvSpPr/>
            <p:nvPr/>
          </p:nvSpPr>
          <p:spPr>
            <a:xfrm>
              <a:off x="5167725" y="1290850"/>
              <a:ext cx="13900" cy="10200"/>
            </a:xfrm>
            <a:custGeom>
              <a:avLst/>
              <a:gdLst/>
              <a:ahLst/>
              <a:cxnLst/>
              <a:rect l="l" t="t" r="r" b="b"/>
              <a:pathLst>
                <a:path w="556" h="408" extrusionOk="0">
                  <a:moveTo>
                    <a:pt x="556" y="1"/>
                  </a:moveTo>
                  <a:lnTo>
                    <a:pt x="1" y="333"/>
                  </a:lnTo>
                  <a:lnTo>
                    <a:pt x="1" y="407"/>
                  </a:lnTo>
                  <a:lnTo>
                    <a:pt x="556" y="75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9092;p48">
              <a:extLst>
                <a:ext uri="{FF2B5EF4-FFF2-40B4-BE49-F238E27FC236}">
                  <a16:creationId xmlns:a16="http://schemas.microsoft.com/office/drawing/2014/main" id="{A3D0492D-9A44-1D91-3669-B131713D0997}"/>
                </a:ext>
              </a:extLst>
            </p:cNvPr>
            <p:cNvSpPr/>
            <p:nvPr/>
          </p:nvSpPr>
          <p:spPr>
            <a:xfrm>
              <a:off x="5154800" y="1308425"/>
              <a:ext cx="950" cy="25900"/>
            </a:xfrm>
            <a:custGeom>
              <a:avLst/>
              <a:gdLst/>
              <a:ahLst/>
              <a:cxnLst/>
              <a:rect l="l" t="t" r="r" b="b"/>
              <a:pathLst>
                <a:path w="38" h="1036" extrusionOk="0">
                  <a:moveTo>
                    <a:pt x="0" y="0"/>
                  </a:moveTo>
                  <a:lnTo>
                    <a:pt x="0" y="1035"/>
                  </a:lnTo>
                  <a:lnTo>
                    <a:pt x="37" y="99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9093;p48">
              <a:extLst>
                <a:ext uri="{FF2B5EF4-FFF2-40B4-BE49-F238E27FC236}">
                  <a16:creationId xmlns:a16="http://schemas.microsoft.com/office/drawing/2014/main" id="{9B7458FF-F412-DFA0-1065-6C60A0295B7B}"/>
                </a:ext>
              </a:extLst>
            </p:cNvPr>
            <p:cNvSpPr/>
            <p:nvPr/>
          </p:nvSpPr>
          <p:spPr>
            <a:xfrm>
              <a:off x="5152025" y="13056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111" y="1146"/>
                  </a:lnTo>
                  <a:lnTo>
                    <a:pt x="11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9094;p48">
              <a:extLst>
                <a:ext uri="{FF2B5EF4-FFF2-40B4-BE49-F238E27FC236}">
                  <a16:creationId xmlns:a16="http://schemas.microsoft.com/office/drawing/2014/main" id="{E3B927BE-42CD-D484-C5D4-A8681EE0E0A3}"/>
                </a:ext>
              </a:extLst>
            </p:cNvPr>
            <p:cNvSpPr/>
            <p:nvPr/>
          </p:nvSpPr>
          <p:spPr>
            <a:xfrm>
              <a:off x="5164975" y="1300100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073"/>
                  </a:lnTo>
                  <a:lnTo>
                    <a:pt x="37" y="110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9095;p48">
              <a:extLst>
                <a:ext uri="{FF2B5EF4-FFF2-40B4-BE49-F238E27FC236}">
                  <a16:creationId xmlns:a16="http://schemas.microsoft.com/office/drawing/2014/main" id="{02E4740F-49F8-8DFE-D8D5-A2F03B30D035}"/>
                </a:ext>
              </a:extLst>
            </p:cNvPr>
            <p:cNvSpPr/>
            <p:nvPr/>
          </p:nvSpPr>
          <p:spPr>
            <a:xfrm>
              <a:off x="5165900" y="1299175"/>
              <a:ext cx="2775" cy="28675"/>
            </a:xfrm>
            <a:custGeom>
              <a:avLst/>
              <a:gdLst/>
              <a:ahLst/>
              <a:cxnLst/>
              <a:rect l="l" t="t" r="r" b="b"/>
              <a:pathLst>
                <a:path w="111" h="1147" extrusionOk="0">
                  <a:moveTo>
                    <a:pt x="111" y="0"/>
                  </a:moveTo>
                  <a:lnTo>
                    <a:pt x="0" y="37"/>
                  </a:lnTo>
                  <a:lnTo>
                    <a:pt x="0" y="1146"/>
                  </a:lnTo>
                  <a:lnTo>
                    <a:pt x="111" y="11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9096;p48">
              <a:extLst>
                <a:ext uri="{FF2B5EF4-FFF2-40B4-BE49-F238E27FC236}">
                  <a16:creationId xmlns:a16="http://schemas.microsoft.com/office/drawing/2014/main" id="{2348B90B-96E8-7FF0-0463-2F9C28B12EF0}"/>
                </a:ext>
              </a:extLst>
            </p:cNvPr>
            <p:cNvSpPr/>
            <p:nvPr/>
          </p:nvSpPr>
          <p:spPr>
            <a:xfrm>
              <a:off x="5152025" y="129732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111" y="370"/>
                  </a:lnTo>
                  <a:lnTo>
                    <a:pt x="666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9097;p48">
              <a:extLst>
                <a:ext uri="{FF2B5EF4-FFF2-40B4-BE49-F238E27FC236}">
                  <a16:creationId xmlns:a16="http://schemas.microsoft.com/office/drawing/2014/main" id="{FF69DCD9-F069-274A-1EC8-F24B9A3E76DA}"/>
                </a:ext>
              </a:extLst>
            </p:cNvPr>
            <p:cNvSpPr/>
            <p:nvPr/>
          </p:nvSpPr>
          <p:spPr>
            <a:xfrm>
              <a:off x="5154800" y="129917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555" y="0"/>
                  </a:moveTo>
                  <a:lnTo>
                    <a:pt x="0" y="296"/>
                  </a:lnTo>
                  <a:lnTo>
                    <a:pt x="0" y="370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9098;p48">
              <a:extLst>
                <a:ext uri="{FF2B5EF4-FFF2-40B4-BE49-F238E27FC236}">
                  <a16:creationId xmlns:a16="http://schemas.microsoft.com/office/drawing/2014/main" id="{CC636904-F2BC-F8B8-6208-85C49729C306}"/>
                </a:ext>
              </a:extLst>
            </p:cNvPr>
            <p:cNvSpPr/>
            <p:nvPr/>
          </p:nvSpPr>
          <p:spPr>
            <a:xfrm>
              <a:off x="5140925" y="1314875"/>
              <a:ext cx="1875" cy="26850"/>
            </a:xfrm>
            <a:custGeom>
              <a:avLst/>
              <a:gdLst/>
              <a:ahLst/>
              <a:cxnLst/>
              <a:rect l="l" t="t" r="r" b="b"/>
              <a:pathLst>
                <a:path w="75" h="1074" extrusionOk="0">
                  <a:moveTo>
                    <a:pt x="75" y="1"/>
                  </a:moveTo>
                  <a:lnTo>
                    <a:pt x="1" y="38"/>
                  </a:lnTo>
                  <a:lnTo>
                    <a:pt x="1" y="1073"/>
                  </a:lnTo>
                  <a:lnTo>
                    <a:pt x="75" y="1036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9099;p48">
              <a:extLst>
                <a:ext uri="{FF2B5EF4-FFF2-40B4-BE49-F238E27FC236}">
                  <a16:creationId xmlns:a16="http://schemas.microsoft.com/office/drawing/2014/main" id="{BE7B60A2-CFE4-9CA7-B72F-432E31028650}"/>
                </a:ext>
              </a:extLst>
            </p:cNvPr>
            <p:cNvSpPr/>
            <p:nvPr/>
          </p:nvSpPr>
          <p:spPr>
            <a:xfrm>
              <a:off x="5140000" y="1313950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1" y="1"/>
                  </a:moveTo>
                  <a:lnTo>
                    <a:pt x="1" y="1110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9100;p48">
              <a:extLst>
                <a:ext uri="{FF2B5EF4-FFF2-40B4-BE49-F238E27FC236}">
                  <a16:creationId xmlns:a16="http://schemas.microsoft.com/office/drawing/2014/main" id="{A01AF2ED-3FCD-8792-4214-2A4C7DF898D9}"/>
                </a:ext>
              </a:extLst>
            </p:cNvPr>
            <p:cNvSpPr/>
            <p:nvPr/>
          </p:nvSpPr>
          <p:spPr>
            <a:xfrm>
              <a:off x="5151100" y="13065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0"/>
                  </a:moveTo>
                  <a:lnTo>
                    <a:pt x="37" y="1072"/>
                  </a:lnTo>
                  <a:lnTo>
                    <a:pt x="111" y="1109"/>
                  </a:lnTo>
                  <a:lnTo>
                    <a:pt x="111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9101;p48">
              <a:extLst>
                <a:ext uri="{FF2B5EF4-FFF2-40B4-BE49-F238E27FC236}">
                  <a16:creationId xmlns:a16="http://schemas.microsoft.com/office/drawing/2014/main" id="{B075C6FF-24B0-9C74-0D1D-ADAED8512276}"/>
                </a:ext>
              </a:extLst>
            </p:cNvPr>
            <p:cNvSpPr/>
            <p:nvPr/>
          </p:nvSpPr>
          <p:spPr>
            <a:xfrm>
              <a:off x="5153875" y="13065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0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9102;p48">
              <a:extLst>
                <a:ext uri="{FF2B5EF4-FFF2-40B4-BE49-F238E27FC236}">
                  <a16:creationId xmlns:a16="http://schemas.microsoft.com/office/drawing/2014/main" id="{E27658AD-3EDF-FDCA-C5C0-5A4D596E113A}"/>
                </a:ext>
              </a:extLst>
            </p:cNvPr>
            <p:cNvSpPr/>
            <p:nvPr/>
          </p:nvSpPr>
          <p:spPr>
            <a:xfrm>
              <a:off x="5140000" y="1305650"/>
              <a:ext cx="14825" cy="8325"/>
            </a:xfrm>
            <a:custGeom>
              <a:avLst/>
              <a:gdLst/>
              <a:ahLst/>
              <a:cxnLst/>
              <a:rect l="l" t="t" r="r" b="b"/>
              <a:pathLst>
                <a:path w="593" h="333" extrusionOk="0">
                  <a:moveTo>
                    <a:pt x="555" y="0"/>
                  </a:moveTo>
                  <a:lnTo>
                    <a:pt x="1" y="333"/>
                  </a:lnTo>
                  <a:lnTo>
                    <a:pt x="38" y="333"/>
                  </a:lnTo>
                  <a:lnTo>
                    <a:pt x="592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9103;p48">
              <a:extLst>
                <a:ext uri="{FF2B5EF4-FFF2-40B4-BE49-F238E27FC236}">
                  <a16:creationId xmlns:a16="http://schemas.microsoft.com/office/drawing/2014/main" id="{CC0587B3-18E2-6729-A6F2-908F681AFFAD}"/>
                </a:ext>
              </a:extLst>
            </p:cNvPr>
            <p:cNvSpPr/>
            <p:nvPr/>
          </p:nvSpPr>
          <p:spPr>
            <a:xfrm>
              <a:off x="5140925" y="1306575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555" y="0"/>
                  </a:moveTo>
                  <a:lnTo>
                    <a:pt x="1" y="296"/>
                  </a:lnTo>
                  <a:lnTo>
                    <a:pt x="1" y="370"/>
                  </a:lnTo>
                  <a:lnTo>
                    <a:pt x="555" y="7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9104;p48">
              <a:extLst>
                <a:ext uri="{FF2B5EF4-FFF2-40B4-BE49-F238E27FC236}">
                  <a16:creationId xmlns:a16="http://schemas.microsoft.com/office/drawing/2014/main" id="{2E8F1352-F330-FF38-18F1-4E3819A44A77}"/>
                </a:ext>
              </a:extLst>
            </p:cNvPr>
            <p:cNvSpPr/>
            <p:nvPr/>
          </p:nvSpPr>
          <p:spPr>
            <a:xfrm>
              <a:off x="5128000" y="1323200"/>
              <a:ext cx="2800" cy="26825"/>
            </a:xfrm>
            <a:custGeom>
              <a:avLst/>
              <a:gdLst/>
              <a:ahLst/>
              <a:cxnLst/>
              <a:rect l="l" t="t" r="r" b="b"/>
              <a:pathLst>
                <a:path w="112" h="1073" extrusionOk="0">
                  <a:moveTo>
                    <a:pt x="111" y="1"/>
                  </a:moveTo>
                  <a:lnTo>
                    <a:pt x="0" y="38"/>
                  </a:lnTo>
                  <a:lnTo>
                    <a:pt x="0" y="1073"/>
                  </a:lnTo>
                  <a:lnTo>
                    <a:pt x="111" y="999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9105;p48">
              <a:extLst>
                <a:ext uri="{FF2B5EF4-FFF2-40B4-BE49-F238E27FC236}">
                  <a16:creationId xmlns:a16="http://schemas.microsoft.com/office/drawing/2014/main" id="{07A249F5-30DD-2E5A-E168-7BEAD528F314}"/>
                </a:ext>
              </a:extLst>
            </p:cNvPr>
            <p:cNvSpPr/>
            <p:nvPr/>
          </p:nvSpPr>
          <p:spPr>
            <a:xfrm>
              <a:off x="5127075" y="1320425"/>
              <a:ext cx="950" cy="29600"/>
            </a:xfrm>
            <a:custGeom>
              <a:avLst/>
              <a:gdLst/>
              <a:ahLst/>
              <a:cxnLst/>
              <a:rect l="l" t="t" r="r" b="b"/>
              <a:pathLst>
                <a:path w="38" h="1184" extrusionOk="0">
                  <a:moveTo>
                    <a:pt x="0" y="1"/>
                  </a:moveTo>
                  <a:lnTo>
                    <a:pt x="0" y="1110"/>
                  </a:lnTo>
                  <a:lnTo>
                    <a:pt x="37" y="1184"/>
                  </a:lnTo>
                  <a:lnTo>
                    <a:pt x="37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9106;p48">
              <a:extLst>
                <a:ext uri="{FF2B5EF4-FFF2-40B4-BE49-F238E27FC236}">
                  <a16:creationId xmlns:a16="http://schemas.microsoft.com/office/drawing/2014/main" id="{B06C9045-CD9F-BD0D-8BD4-2B91E72EF9B4}"/>
                </a:ext>
              </a:extLst>
            </p:cNvPr>
            <p:cNvSpPr/>
            <p:nvPr/>
          </p:nvSpPr>
          <p:spPr>
            <a:xfrm>
              <a:off x="5138150" y="1314875"/>
              <a:ext cx="2800" cy="27750"/>
            </a:xfrm>
            <a:custGeom>
              <a:avLst/>
              <a:gdLst/>
              <a:ahLst/>
              <a:cxnLst/>
              <a:rect l="l" t="t" r="r" b="b"/>
              <a:pathLst>
                <a:path w="112" h="1110" extrusionOk="0">
                  <a:moveTo>
                    <a:pt x="1" y="1"/>
                  </a:moveTo>
                  <a:lnTo>
                    <a:pt x="1" y="1073"/>
                  </a:lnTo>
                  <a:lnTo>
                    <a:pt x="112" y="111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9107;p48">
              <a:extLst>
                <a:ext uri="{FF2B5EF4-FFF2-40B4-BE49-F238E27FC236}">
                  <a16:creationId xmlns:a16="http://schemas.microsoft.com/office/drawing/2014/main" id="{0A80A4A4-646B-54DE-CF4B-DA4B121E4475}"/>
                </a:ext>
              </a:extLst>
            </p:cNvPr>
            <p:cNvSpPr/>
            <p:nvPr/>
          </p:nvSpPr>
          <p:spPr>
            <a:xfrm>
              <a:off x="5140925" y="13139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38" y="1"/>
                  </a:moveTo>
                  <a:lnTo>
                    <a:pt x="1" y="38"/>
                  </a:lnTo>
                  <a:lnTo>
                    <a:pt x="1" y="1147"/>
                  </a:lnTo>
                  <a:lnTo>
                    <a:pt x="38" y="11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9108;p48">
              <a:extLst>
                <a:ext uri="{FF2B5EF4-FFF2-40B4-BE49-F238E27FC236}">
                  <a16:creationId xmlns:a16="http://schemas.microsoft.com/office/drawing/2014/main" id="{E17324D4-F8D0-E3B3-5695-A4386AAB7ADD}"/>
                </a:ext>
              </a:extLst>
            </p:cNvPr>
            <p:cNvSpPr/>
            <p:nvPr/>
          </p:nvSpPr>
          <p:spPr>
            <a:xfrm>
              <a:off x="5127075" y="1313025"/>
              <a:ext cx="14800" cy="9275"/>
            </a:xfrm>
            <a:custGeom>
              <a:avLst/>
              <a:gdLst/>
              <a:ahLst/>
              <a:cxnLst/>
              <a:rect l="l" t="t" r="r" b="b"/>
              <a:pathLst>
                <a:path w="592" h="371" extrusionOk="0">
                  <a:moveTo>
                    <a:pt x="555" y="1"/>
                  </a:moveTo>
                  <a:lnTo>
                    <a:pt x="0" y="297"/>
                  </a:lnTo>
                  <a:lnTo>
                    <a:pt x="37" y="371"/>
                  </a:lnTo>
                  <a:lnTo>
                    <a:pt x="592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9109;p48">
              <a:extLst>
                <a:ext uri="{FF2B5EF4-FFF2-40B4-BE49-F238E27FC236}">
                  <a16:creationId xmlns:a16="http://schemas.microsoft.com/office/drawing/2014/main" id="{86406D1B-18DC-ECE3-30CA-DDAADD489BAE}"/>
                </a:ext>
              </a:extLst>
            </p:cNvPr>
            <p:cNvSpPr/>
            <p:nvPr/>
          </p:nvSpPr>
          <p:spPr>
            <a:xfrm>
              <a:off x="5128000" y="1313950"/>
              <a:ext cx="13875" cy="10200"/>
            </a:xfrm>
            <a:custGeom>
              <a:avLst/>
              <a:gdLst/>
              <a:ahLst/>
              <a:cxnLst/>
              <a:rect l="l" t="t" r="r" b="b"/>
              <a:pathLst>
                <a:path w="555" h="408" extrusionOk="0">
                  <a:moveTo>
                    <a:pt x="555" y="1"/>
                  </a:moveTo>
                  <a:lnTo>
                    <a:pt x="0" y="334"/>
                  </a:lnTo>
                  <a:lnTo>
                    <a:pt x="0" y="408"/>
                  </a:lnTo>
                  <a:lnTo>
                    <a:pt x="555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9110;p48">
              <a:extLst>
                <a:ext uri="{FF2B5EF4-FFF2-40B4-BE49-F238E27FC236}">
                  <a16:creationId xmlns:a16="http://schemas.microsoft.com/office/drawing/2014/main" id="{6B0A35A3-2B5D-E97B-C24E-F363873AE7D5}"/>
                </a:ext>
              </a:extLst>
            </p:cNvPr>
            <p:cNvSpPr/>
            <p:nvPr/>
          </p:nvSpPr>
          <p:spPr>
            <a:xfrm>
              <a:off x="5115050" y="1329675"/>
              <a:ext cx="1875" cy="26825"/>
            </a:xfrm>
            <a:custGeom>
              <a:avLst/>
              <a:gdLst/>
              <a:ahLst/>
              <a:cxnLst/>
              <a:rect l="l" t="t" r="r" b="b"/>
              <a:pathLst>
                <a:path w="75" h="1073" extrusionOk="0">
                  <a:moveTo>
                    <a:pt x="75" y="0"/>
                  </a:moveTo>
                  <a:lnTo>
                    <a:pt x="1" y="74"/>
                  </a:lnTo>
                  <a:lnTo>
                    <a:pt x="1" y="1073"/>
                  </a:lnTo>
                  <a:lnTo>
                    <a:pt x="75" y="103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9111;p48">
              <a:extLst>
                <a:ext uri="{FF2B5EF4-FFF2-40B4-BE49-F238E27FC236}">
                  <a16:creationId xmlns:a16="http://schemas.microsoft.com/office/drawing/2014/main" id="{F617D1CA-760E-A3CB-B0C8-8594CDC5B3D7}"/>
                </a:ext>
              </a:extLst>
            </p:cNvPr>
            <p:cNvSpPr/>
            <p:nvPr/>
          </p:nvSpPr>
          <p:spPr>
            <a:xfrm>
              <a:off x="5113200" y="1328750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1" y="0"/>
                  </a:moveTo>
                  <a:lnTo>
                    <a:pt x="1" y="1110"/>
                  </a:lnTo>
                  <a:lnTo>
                    <a:pt x="75" y="11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9112;p48">
              <a:extLst>
                <a:ext uri="{FF2B5EF4-FFF2-40B4-BE49-F238E27FC236}">
                  <a16:creationId xmlns:a16="http://schemas.microsoft.com/office/drawing/2014/main" id="{28B685E6-B560-0999-2A09-35F5C8B105D0}"/>
                </a:ext>
              </a:extLst>
            </p:cNvPr>
            <p:cNvSpPr/>
            <p:nvPr/>
          </p:nvSpPr>
          <p:spPr>
            <a:xfrm>
              <a:off x="5126150" y="13222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0" y="1"/>
                  </a:moveTo>
                  <a:lnTo>
                    <a:pt x="0" y="1036"/>
                  </a:lnTo>
                  <a:lnTo>
                    <a:pt x="37" y="1110"/>
                  </a:lnTo>
                  <a:lnTo>
                    <a:pt x="3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9113;p48">
              <a:extLst>
                <a:ext uri="{FF2B5EF4-FFF2-40B4-BE49-F238E27FC236}">
                  <a16:creationId xmlns:a16="http://schemas.microsoft.com/office/drawing/2014/main" id="{FEFC6D41-222E-E5D5-3690-3FC33161D49A}"/>
                </a:ext>
              </a:extLst>
            </p:cNvPr>
            <p:cNvSpPr/>
            <p:nvPr/>
          </p:nvSpPr>
          <p:spPr>
            <a:xfrm>
              <a:off x="5127075" y="13222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1"/>
                  </a:moveTo>
                  <a:lnTo>
                    <a:pt x="0" y="1110"/>
                  </a:lnTo>
                  <a:lnTo>
                    <a:pt x="74" y="1036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9114;p48">
              <a:extLst>
                <a:ext uri="{FF2B5EF4-FFF2-40B4-BE49-F238E27FC236}">
                  <a16:creationId xmlns:a16="http://schemas.microsoft.com/office/drawing/2014/main" id="{07F1CDEE-E9D4-2D6B-A324-A33B0EE7AB69}"/>
                </a:ext>
              </a:extLst>
            </p:cNvPr>
            <p:cNvSpPr/>
            <p:nvPr/>
          </p:nvSpPr>
          <p:spPr>
            <a:xfrm>
              <a:off x="5113200" y="1320425"/>
              <a:ext cx="15750" cy="8350"/>
            </a:xfrm>
            <a:custGeom>
              <a:avLst/>
              <a:gdLst/>
              <a:ahLst/>
              <a:cxnLst/>
              <a:rect l="l" t="t" r="r" b="b"/>
              <a:pathLst>
                <a:path w="630" h="334" extrusionOk="0">
                  <a:moveTo>
                    <a:pt x="555" y="1"/>
                  </a:moveTo>
                  <a:lnTo>
                    <a:pt x="1" y="333"/>
                  </a:lnTo>
                  <a:lnTo>
                    <a:pt x="75" y="333"/>
                  </a:lnTo>
                  <a:lnTo>
                    <a:pt x="629" y="75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9115;p48">
              <a:extLst>
                <a:ext uri="{FF2B5EF4-FFF2-40B4-BE49-F238E27FC236}">
                  <a16:creationId xmlns:a16="http://schemas.microsoft.com/office/drawing/2014/main" id="{7793B19D-F8AF-7E74-C433-7BF1B5A19FCA}"/>
                </a:ext>
              </a:extLst>
            </p:cNvPr>
            <p:cNvSpPr/>
            <p:nvPr/>
          </p:nvSpPr>
          <p:spPr>
            <a:xfrm>
              <a:off x="5115050" y="1322275"/>
              <a:ext cx="13900" cy="9275"/>
            </a:xfrm>
            <a:custGeom>
              <a:avLst/>
              <a:gdLst/>
              <a:ahLst/>
              <a:cxnLst/>
              <a:rect l="l" t="t" r="r" b="b"/>
              <a:pathLst>
                <a:path w="556" h="371" extrusionOk="0">
                  <a:moveTo>
                    <a:pt x="555" y="1"/>
                  </a:moveTo>
                  <a:lnTo>
                    <a:pt x="1" y="259"/>
                  </a:lnTo>
                  <a:lnTo>
                    <a:pt x="1" y="370"/>
                  </a:lnTo>
                  <a:lnTo>
                    <a:pt x="555" y="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9116;p48">
              <a:extLst>
                <a:ext uri="{FF2B5EF4-FFF2-40B4-BE49-F238E27FC236}">
                  <a16:creationId xmlns:a16="http://schemas.microsoft.com/office/drawing/2014/main" id="{87951CA4-7C9B-E708-830F-00E15F3CFBD5}"/>
                </a:ext>
              </a:extLst>
            </p:cNvPr>
            <p:cNvSpPr/>
            <p:nvPr/>
          </p:nvSpPr>
          <p:spPr>
            <a:xfrm>
              <a:off x="5101200" y="1338000"/>
              <a:ext cx="2775" cy="26825"/>
            </a:xfrm>
            <a:custGeom>
              <a:avLst/>
              <a:gdLst/>
              <a:ahLst/>
              <a:cxnLst/>
              <a:rect l="l" t="t" r="r" b="b"/>
              <a:pathLst>
                <a:path w="111" h="1073" extrusionOk="0">
                  <a:moveTo>
                    <a:pt x="111" y="0"/>
                  </a:moveTo>
                  <a:lnTo>
                    <a:pt x="0" y="37"/>
                  </a:lnTo>
                  <a:lnTo>
                    <a:pt x="0" y="1072"/>
                  </a:lnTo>
                  <a:lnTo>
                    <a:pt x="111" y="10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9117;p48">
              <a:extLst>
                <a:ext uri="{FF2B5EF4-FFF2-40B4-BE49-F238E27FC236}">
                  <a16:creationId xmlns:a16="http://schemas.microsoft.com/office/drawing/2014/main" id="{B48BB01C-2503-B242-0742-BE50F62AEB75}"/>
                </a:ext>
              </a:extLst>
            </p:cNvPr>
            <p:cNvSpPr/>
            <p:nvPr/>
          </p:nvSpPr>
          <p:spPr>
            <a:xfrm>
              <a:off x="5100275" y="1336150"/>
              <a:ext cx="950" cy="28675"/>
            </a:xfrm>
            <a:custGeom>
              <a:avLst/>
              <a:gdLst/>
              <a:ahLst/>
              <a:cxnLst/>
              <a:rect l="l" t="t" r="r" b="b"/>
              <a:pathLst>
                <a:path w="38" h="1147" extrusionOk="0">
                  <a:moveTo>
                    <a:pt x="0" y="0"/>
                  </a:moveTo>
                  <a:lnTo>
                    <a:pt x="0" y="1109"/>
                  </a:lnTo>
                  <a:lnTo>
                    <a:pt x="37" y="1146"/>
                  </a:ln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9118;p48">
              <a:extLst>
                <a:ext uri="{FF2B5EF4-FFF2-40B4-BE49-F238E27FC236}">
                  <a16:creationId xmlns:a16="http://schemas.microsoft.com/office/drawing/2014/main" id="{22A6D647-B853-35B5-F6A4-9AD494CD84A1}"/>
                </a:ext>
              </a:extLst>
            </p:cNvPr>
            <p:cNvSpPr/>
            <p:nvPr/>
          </p:nvSpPr>
          <p:spPr>
            <a:xfrm>
              <a:off x="5113200" y="1329675"/>
              <a:ext cx="950" cy="27750"/>
            </a:xfrm>
            <a:custGeom>
              <a:avLst/>
              <a:gdLst/>
              <a:ahLst/>
              <a:cxnLst/>
              <a:rect l="l" t="t" r="r" b="b"/>
              <a:pathLst>
                <a:path w="38" h="1110" extrusionOk="0">
                  <a:moveTo>
                    <a:pt x="1" y="0"/>
                  </a:moveTo>
                  <a:lnTo>
                    <a:pt x="1" y="1073"/>
                  </a:lnTo>
                  <a:lnTo>
                    <a:pt x="38" y="111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9119;p48">
              <a:extLst>
                <a:ext uri="{FF2B5EF4-FFF2-40B4-BE49-F238E27FC236}">
                  <a16:creationId xmlns:a16="http://schemas.microsoft.com/office/drawing/2014/main" id="{2718DFB5-C8D1-8507-C427-9CE9C496639F}"/>
                </a:ext>
              </a:extLst>
            </p:cNvPr>
            <p:cNvSpPr/>
            <p:nvPr/>
          </p:nvSpPr>
          <p:spPr>
            <a:xfrm>
              <a:off x="5114125" y="1328750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12" y="0"/>
                  </a:moveTo>
                  <a:lnTo>
                    <a:pt x="1" y="37"/>
                  </a:lnTo>
                  <a:lnTo>
                    <a:pt x="1" y="1147"/>
                  </a:lnTo>
                  <a:lnTo>
                    <a:pt x="112" y="11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9120;p48">
              <a:extLst>
                <a:ext uri="{FF2B5EF4-FFF2-40B4-BE49-F238E27FC236}">
                  <a16:creationId xmlns:a16="http://schemas.microsoft.com/office/drawing/2014/main" id="{B5676C98-1CA9-60D3-AF60-87888E8A5022}"/>
                </a:ext>
              </a:extLst>
            </p:cNvPr>
            <p:cNvSpPr/>
            <p:nvPr/>
          </p:nvSpPr>
          <p:spPr>
            <a:xfrm>
              <a:off x="5100275" y="132782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555" y="0"/>
                  </a:moveTo>
                  <a:lnTo>
                    <a:pt x="0" y="333"/>
                  </a:lnTo>
                  <a:lnTo>
                    <a:pt x="37" y="370"/>
                  </a:lnTo>
                  <a:lnTo>
                    <a:pt x="666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9121;p48">
              <a:extLst>
                <a:ext uri="{FF2B5EF4-FFF2-40B4-BE49-F238E27FC236}">
                  <a16:creationId xmlns:a16="http://schemas.microsoft.com/office/drawing/2014/main" id="{C01182E1-13AE-08C1-208E-92E81CF91DF2}"/>
                </a:ext>
              </a:extLst>
            </p:cNvPr>
            <p:cNvSpPr/>
            <p:nvPr/>
          </p:nvSpPr>
          <p:spPr>
            <a:xfrm>
              <a:off x="5101200" y="1328750"/>
              <a:ext cx="15725" cy="10200"/>
            </a:xfrm>
            <a:custGeom>
              <a:avLst/>
              <a:gdLst/>
              <a:ahLst/>
              <a:cxnLst/>
              <a:rect l="l" t="t" r="r" b="b"/>
              <a:pathLst>
                <a:path w="629" h="408" extrusionOk="0">
                  <a:moveTo>
                    <a:pt x="629" y="0"/>
                  </a:moveTo>
                  <a:lnTo>
                    <a:pt x="0" y="333"/>
                  </a:lnTo>
                  <a:lnTo>
                    <a:pt x="0" y="407"/>
                  </a:lnTo>
                  <a:lnTo>
                    <a:pt x="629" y="11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9122;p48">
              <a:extLst>
                <a:ext uri="{FF2B5EF4-FFF2-40B4-BE49-F238E27FC236}">
                  <a16:creationId xmlns:a16="http://schemas.microsoft.com/office/drawing/2014/main" id="{CA317A61-29DB-5C4D-87AA-6FD4FABC9E7D}"/>
                </a:ext>
              </a:extLst>
            </p:cNvPr>
            <p:cNvSpPr/>
            <p:nvPr/>
          </p:nvSpPr>
          <p:spPr>
            <a:xfrm>
              <a:off x="5089175" y="1345375"/>
              <a:ext cx="1875" cy="25925"/>
            </a:xfrm>
            <a:custGeom>
              <a:avLst/>
              <a:gdLst/>
              <a:ahLst/>
              <a:cxnLst/>
              <a:rect l="l" t="t" r="r" b="b"/>
              <a:pathLst>
                <a:path w="75" h="1037" extrusionOk="0">
                  <a:moveTo>
                    <a:pt x="74" y="1"/>
                  </a:moveTo>
                  <a:lnTo>
                    <a:pt x="0" y="38"/>
                  </a:lnTo>
                  <a:lnTo>
                    <a:pt x="0" y="1036"/>
                  </a:lnTo>
                  <a:lnTo>
                    <a:pt x="74" y="999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9123;p48">
              <a:extLst>
                <a:ext uri="{FF2B5EF4-FFF2-40B4-BE49-F238E27FC236}">
                  <a16:creationId xmlns:a16="http://schemas.microsoft.com/office/drawing/2014/main" id="{49874D37-8CFF-916C-97A8-A5938DC16BDA}"/>
                </a:ext>
              </a:extLst>
            </p:cNvPr>
            <p:cNvSpPr/>
            <p:nvPr/>
          </p:nvSpPr>
          <p:spPr>
            <a:xfrm>
              <a:off x="5087325" y="1343525"/>
              <a:ext cx="1875" cy="27775"/>
            </a:xfrm>
            <a:custGeom>
              <a:avLst/>
              <a:gdLst/>
              <a:ahLst/>
              <a:cxnLst/>
              <a:rect l="l" t="t" r="r" b="b"/>
              <a:pathLst>
                <a:path w="75" h="1111" extrusionOk="0">
                  <a:moveTo>
                    <a:pt x="1" y="1"/>
                  </a:moveTo>
                  <a:lnTo>
                    <a:pt x="1" y="1110"/>
                  </a:lnTo>
                  <a:lnTo>
                    <a:pt x="74" y="1110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9124;p48">
              <a:extLst>
                <a:ext uri="{FF2B5EF4-FFF2-40B4-BE49-F238E27FC236}">
                  <a16:creationId xmlns:a16="http://schemas.microsoft.com/office/drawing/2014/main" id="{54D87652-B1AC-7A35-91BE-DFA30DF9BE7D}"/>
                </a:ext>
              </a:extLst>
            </p:cNvPr>
            <p:cNvSpPr/>
            <p:nvPr/>
          </p:nvSpPr>
          <p:spPr>
            <a:xfrm>
              <a:off x="5099350" y="13370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0" y="0"/>
                  </a:moveTo>
                  <a:lnTo>
                    <a:pt x="0" y="1072"/>
                  </a:lnTo>
                  <a:lnTo>
                    <a:pt x="74" y="1109"/>
                  </a:lnTo>
                  <a:lnTo>
                    <a:pt x="74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9125;p48">
              <a:extLst>
                <a:ext uri="{FF2B5EF4-FFF2-40B4-BE49-F238E27FC236}">
                  <a16:creationId xmlns:a16="http://schemas.microsoft.com/office/drawing/2014/main" id="{1052905F-3232-DA2F-0BF5-E5C8701F7B52}"/>
                </a:ext>
              </a:extLst>
            </p:cNvPr>
            <p:cNvSpPr/>
            <p:nvPr/>
          </p:nvSpPr>
          <p:spPr>
            <a:xfrm>
              <a:off x="5101200" y="1337075"/>
              <a:ext cx="1875" cy="27750"/>
            </a:xfrm>
            <a:custGeom>
              <a:avLst/>
              <a:gdLst/>
              <a:ahLst/>
              <a:cxnLst/>
              <a:rect l="l" t="t" r="r" b="b"/>
              <a:pathLst>
                <a:path w="75" h="1110" extrusionOk="0">
                  <a:moveTo>
                    <a:pt x="74" y="0"/>
                  </a:moveTo>
                  <a:lnTo>
                    <a:pt x="0" y="37"/>
                  </a:lnTo>
                  <a:lnTo>
                    <a:pt x="0" y="1109"/>
                  </a:lnTo>
                  <a:lnTo>
                    <a:pt x="74" y="10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9126;p48">
              <a:extLst>
                <a:ext uri="{FF2B5EF4-FFF2-40B4-BE49-F238E27FC236}">
                  <a16:creationId xmlns:a16="http://schemas.microsoft.com/office/drawing/2014/main" id="{492CC1FB-8950-3335-2590-85AFC7317E5F}"/>
                </a:ext>
              </a:extLst>
            </p:cNvPr>
            <p:cNvSpPr/>
            <p:nvPr/>
          </p:nvSpPr>
          <p:spPr>
            <a:xfrm>
              <a:off x="5087325" y="1336150"/>
              <a:ext cx="15750" cy="7400"/>
            </a:xfrm>
            <a:custGeom>
              <a:avLst/>
              <a:gdLst/>
              <a:ahLst/>
              <a:cxnLst/>
              <a:rect l="l" t="t" r="r" b="b"/>
              <a:pathLst>
                <a:path w="630" h="296" extrusionOk="0">
                  <a:moveTo>
                    <a:pt x="555" y="0"/>
                  </a:moveTo>
                  <a:lnTo>
                    <a:pt x="1" y="296"/>
                  </a:lnTo>
                  <a:lnTo>
                    <a:pt x="74" y="296"/>
                  </a:lnTo>
                  <a:lnTo>
                    <a:pt x="629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9127;p48">
              <a:extLst>
                <a:ext uri="{FF2B5EF4-FFF2-40B4-BE49-F238E27FC236}">
                  <a16:creationId xmlns:a16="http://schemas.microsoft.com/office/drawing/2014/main" id="{030F65D5-EC04-2832-CEFD-F6CE273D6C87}"/>
                </a:ext>
              </a:extLst>
            </p:cNvPr>
            <p:cNvSpPr/>
            <p:nvPr/>
          </p:nvSpPr>
          <p:spPr>
            <a:xfrm>
              <a:off x="5089175" y="1337075"/>
              <a:ext cx="13900" cy="9250"/>
            </a:xfrm>
            <a:custGeom>
              <a:avLst/>
              <a:gdLst/>
              <a:ahLst/>
              <a:cxnLst/>
              <a:rect l="l" t="t" r="r" b="b"/>
              <a:pathLst>
                <a:path w="556" h="370" extrusionOk="0">
                  <a:moveTo>
                    <a:pt x="555" y="0"/>
                  </a:moveTo>
                  <a:lnTo>
                    <a:pt x="0" y="259"/>
                  </a:lnTo>
                  <a:lnTo>
                    <a:pt x="0" y="370"/>
                  </a:lnTo>
                  <a:lnTo>
                    <a:pt x="555" y="3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9128;p48">
              <a:extLst>
                <a:ext uri="{FF2B5EF4-FFF2-40B4-BE49-F238E27FC236}">
                  <a16:creationId xmlns:a16="http://schemas.microsoft.com/office/drawing/2014/main" id="{FCA6AC1D-A70F-2E7C-8524-E1D9C0D8360D}"/>
                </a:ext>
              </a:extLst>
            </p:cNvPr>
            <p:cNvSpPr/>
            <p:nvPr/>
          </p:nvSpPr>
          <p:spPr>
            <a:xfrm>
              <a:off x="5076225" y="1352775"/>
              <a:ext cx="950" cy="26825"/>
            </a:xfrm>
            <a:custGeom>
              <a:avLst/>
              <a:gdLst/>
              <a:ahLst/>
              <a:cxnLst/>
              <a:rect l="l" t="t" r="r" b="b"/>
              <a:pathLst>
                <a:path w="38" h="1073" extrusionOk="0">
                  <a:moveTo>
                    <a:pt x="38" y="1"/>
                  </a:moveTo>
                  <a:lnTo>
                    <a:pt x="1" y="75"/>
                  </a:lnTo>
                  <a:lnTo>
                    <a:pt x="1" y="1073"/>
                  </a:lnTo>
                  <a:lnTo>
                    <a:pt x="38" y="103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9129;p48">
              <a:extLst>
                <a:ext uri="{FF2B5EF4-FFF2-40B4-BE49-F238E27FC236}">
                  <a16:creationId xmlns:a16="http://schemas.microsoft.com/office/drawing/2014/main" id="{BE8F7CEA-3751-E4D1-2DF1-EC27DBDAB849}"/>
                </a:ext>
              </a:extLst>
            </p:cNvPr>
            <p:cNvSpPr/>
            <p:nvPr/>
          </p:nvSpPr>
          <p:spPr>
            <a:xfrm>
              <a:off x="5073450" y="1350925"/>
              <a:ext cx="2800" cy="28675"/>
            </a:xfrm>
            <a:custGeom>
              <a:avLst/>
              <a:gdLst/>
              <a:ahLst/>
              <a:cxnLst/>
              <a:rect l="l" t="t" r="r" b="b"/>
              <a:pathLst>
                <a:path w="112" h="1147" extrusionOk="0">
                  <a:moveTo>
                    <a:pt x="1" y="1"/>
                  </a:moveTo>
                  <a:lnTo>
                    <a:pt x="1" y="1110"/>
                  </a:lnTo>
                  <a:lnTo>
                    <a:pt x="112" y="1147"/>
                  </a:lnTo>
                  <a:lnTo>
                    <a:pt x="112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9130;p48">
              <a:extLst>
                <a:ext uri="{FF2B5EF4-FFF2-40B4-BE49-F238E27FC236}">
                  <a16:creationId xmlns:a16="http://schemas.microsoft.com/office/drawing/2014/main" id="{D7F03802-C1DC-35D0-19A8-4962C237AC89}"/>
                </a:ext>
              </a:extLst>
            </p:cNvPr>
            <p:cNvSpPr/>
            <p:nvPr/>
          </p:nvSpPr>
          <p:spPr>
            <a:xfrm>
              <a:off x="5086400" y="1345375"/>
              <a:ext cx="950" cy="27775"/>
            </a:xfrm>
            <a:custGeom>
              <a:avLst/>
              <a:gdLst/>
              <a:ahLst/>
              <a:cxnLst/>
              <a:rect l="l" t="t" r="r" b="b"/>
              <a:pathLst>
                <a:path w="38" h="1111" extrusionOk="0">
                  <a:moveTo>
                    <a:pt x="1" y="1"/>
                  </a:moveTo>
                  <a:lnTo>
                    <a:pt x="1" y="1036"/>
                  </a:lnTo>
                  <a:lnTo>
                    <a:pt x="38" y="1110"/>
                  </a:ln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9131;p48">
              <a:extLst>
                <a:ext uri="{FF2B5EF4-FFF2-40B4-BE49-F238E27FC236}">
                  <a16:creationId xmlns:a16="http://schemas.microsoft.com/office/drawing/2014/main" id="{06E827E4-E1DE-48BA-5555-E937AFC7ACD7}"/>
                </a:ext>
              </a:extLst>
            </p:cNvPr>
            <p:cNvSpPr/>
            <p:nvPr/>
          </p:nvSpPr>
          <p:spPr>
            <a:xfrm>
              <a:off x="5087325" y="1343525"/>
              <a:ext cx="2800" cy="29625"/>
            </a:xfrm>
            <a:custGeom>
              <a:avLst/>
              <a:gdLst/>
              <a:ahLst/>
              <a:cxnLst/>
              <a:rect l="l" t="t" r="r" b="b"/>
              <a:pathLst>
                <a:path w="112" h="1185" extrusionOk="0">
                  <a:moveTo>
                    <a:pt x="111" y="1"/>
                  </a:moveTo>
                  <a:lnTo>
                    <a:pt x="1" y="75"/>
                  </a:lnTo>
                  <a:lnTo>
                    <a:pt x="1" y="1184"/>
                  </a:lnTo>
                  <a:lnTo>
                    <a:pt x="111" y="111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9132;p48">
              <a:extLst>
                <a:ext uri="{FF2B5EF4-FFF2-40B4-BE49-F238E27FC236}">
                  <a16:creationId xmlns:a16="http://schemas.microsoft.com/office/drawing/2014/main" id="{2A5C69D7-8858-FC25-498F-D198D0527169}"/>
                </a:ext>
              </a:extLst>
            </p:cNvPr>
            <p:cNvSpPr/>
            <p:nvPr/>
          </p:nvSpPr>
          <p:spPr>
            <a:xfrm>
              <a:off x="5073450" y="1342625"/>
              <a:ext cx="16675" cy="9250"/>
            </a:xfrm>
            <a:custGeom>
              <a:avLst/>
              <a:gdLst/>
              <a:ahLst/>
              <a:cxnLst/>
              <a:rect l="l" t="t" r="r" b="b"/>
              <a:pathLst>
                <a:path w="667" h="370" extrusionOk="0">
                  <a:moveTo>
                    <a:pt x="629" y="0"/>
                  </a:moveTo>
                  <a:lnTo>
                    <a:pt x="1" y="333"/>
                  </a:lnTo>
                  <a:lnTo>
                    <a:pt x="112" y="370"/>
                  </a:lnTo>
                  <a:lnTo>
                    <a:pt x="666" y="37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B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9133;p48">
              <a:extLst>
                <a:ext uri="{FF2B5EF4-FFF2-40B4-BE49-F238E27FC236}">
                  <a16:creationId xmlns:a16="http://schemas.microsoft.com/office/drawing/2014/main" id="{A3A38418-893C-C7D8-6C38-545A2E4403AE}"/>
                </a:ext>
              </a:extLst>
            </p:cNvPr>
            <p:cNvSpPr/>
            <p:nvPr/>
          </p:nvSpPr>
          <p:spPr>
            <a:xfrm>
              <a:off x="5076225" y="1343525"/>
              <a:ext cx="13900" cy="11125"/>
            </a:xfrm>
            <a:custGeom>
              <a:avLst/>
              <a:gdLst/>
              <a:ahLst/>
              <a:cxnLst/>
              <a:rect l="l" t="t" r="r" b="b"/>
              <a:pathLst>
                <a:path w="556" h="445" extrusionOk="0">
                  <a:moveTo>
                    <a:pt x="555" y="1"/>
                  </a:moveTo>
                  <a:lnTo>
                    <a:pt x="1" y="334"/>
                  </a:lnTo>
                  <a:lnTo>
                    <a:pt x="1" y="445"/>
                  </a:lnTo>
                  <a:lnTo>
                    <a:pt x="555" y="11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B1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9134;p48">
              <a:extLst>
                <a:ext uri="{FF2B5EF4-FFF2-40B4-BE49-F238E27FC236}">
                  <a16:creationId xmlns:a16="http://schemas.microsoft.com/office/drawing/2014/main" id="{298E8C1C-825D-6BBE-4B9A-7EB6A3AF0B3D}"/>
                </a:ext>
              </a:extLst>
            </p:cNvPr>
            <p:cNvSpPr/>
            <p:nvPr/>
          </p:nvSpPr>
          <p:spPr>
            <a:xfrm>
              <a:off x="4694500" y="1763150"/>
              <a:ext cx="20375" cy="32375"/>
            </a:xfrm>
            <a:custGeom>
              <a:avLst/>
              <a:gdLst/>
              <a:ahLst/>
              <a:cxnLst/>
              <a:rect l="l" t="t" r="r" b="b"/>
              <a:pathLst>
                <a:path w="815" h="1295" extrusionOk="0">
                  <a:moveTo>
                    <a:pt x="703" y="1221"/>
                  </a:moveTo>
                  <a:cubicBezTo>
                    <a:pt x="629" y="1258"/>
                    <a:pt x="482" y="1295"/>
                    <a:pt x="334" y="1258"/>
                  </a:cubicBezTo>
                  <a:cubicBezTo>
                    <a:pt x="297" y="1258"/>
                    <a:pt x="186" y="1221"/>
                    <a:pt x="149" y="1221"/>
                  </a:cubicBezTo>
                  <a:cubicBezTo>
                    <a:pt x="75" y="1147"/>
                    <a:pt x="1" y="1110"/>
                    <a:pt x="75" y="999"/>
                  </a:cubicBezTo>
                  <a:lnTo>
                    <a:pt x="75" y="999"/>
                  </a:lnTo>
                  <a:lnTo>
                    <a:pt x="75" y="1"/>
                  </a:lnTo>
                  <a:lnTo>
                    <a:pt x="814" y="1"/>
                  </a:lnTo>
                  <a:lnTo>
                    <a:pt x="814" y="999"/>
                  </a:lnTo>
                  <a:cubicBezTo>
                    <a:pt x="814" y="1110"/>
                    <a:pt x="740" y="1147"/>
                    <a:pt x="703" y="122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9135;p48">
              <a:extLst>
                <a:ext uri="{FF2B5EF4-FFF2-40B4-BE49-F238E27FC236}">
                  <a16:creationId xmlns:a16="http://schemas.microsoft.com/office/drawing/2014/main" id="{BC1DBAFD-2CDA-2D74-9D3D-3248D2C17ECC}"/>
                </a:ext>
              </a:extLst>
            </p:cNvPr>
            <p:cNvSpPr/>
            <p:nvPr/>
          </p:nvSpPr>
          <p:spPr>
            <a:xfrm>
              <a:off x="4694500" y="1758075"/>
              <a:ext cx="20375" cy="11100"/>
            </a:xfrm>
            <a:custGeom>
              <a:avLst/>
              <a:gdLst/>
              <a:ahLst/>
              <a:cxnLst/>
              <a:rect l="l" t="t" r="r" b="b"/>
              <a:pathLst>
                <a:path w="815" h="444" extrusionOk="0">
                  <a:moveTo>
                    <a:pt x="408" y="0"/>
                  </a:moveTo>
                  <a:cubicBezTo>
                    <a:pt x="315" y="0"/>
                    <a:pt x="223" y="19"/>
                    <a:pt x="149" y="56"/>
                  </a:cubicBezTo>
                  <a:cubicBezTo>
                    <a:pt x="1" y="167"/>
                    <a:pt x="1" y="278"/>
                    <a:pt x="149" y="389"/>
                  </a:cubicBezTo>
                  <a:cubicBezTo>
                    <a:pt x="223" y="426"/>
                    <a:pt x="315" y="444"/>
                    <a:pt x="408" y="444"/>
                  </a:cubicBezTo>
                  <a:cubicBezTo>
                    <a:pt x="500" y="444"/>
                    <a:pt x="593" y="426"/>
                    <a:pt x="666" y="389"/>
                  </a:cubicBezTo>
                  <a:cubicBezTo>
                    <a:pt x="814" y="278"/>
                    <a:pt x="814" y="167"/>
                    <a:pt x="666" y="56"/>
                  </a:cubicBezTo>
                  <a:cubicBezTo>
                    <a:pt x="593" y="19"/>
                    <a:pt x="500" y="0"/>
                    <a:pt x="408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9136;p48">
              <a:extLst>
                <a:ext uri="{FF2B5EF4-FFF2-40B4-BE49-F238E27FC236}">
                  <a16:creationId xmlns:a16="http://schemas.microsoft.com/office/drawing/2014/main" id="{AB09A7BE-012D-D8F3-F7C2-1E4C6EC32B71}"/>
                </a:ext>
              </a:extLst>
            </p:cNvPr>
            <p:cNvSpPr/>
            <p:nvPr/>
          </p:nvSpPr>
          <p:spPr>
            <a:xfrm>
              <a:off x="4698200" y="1741900"/>
              <a:ext cx="14825" cy="25900"/>
            </a:xfrm>
            <a:custGeom>
              <a:avLst/>
              <a:gdLst/>
              <a:ahLst/>
              <a:cxnLst/>
              <a:rect l="l" t="t" r="r" b="b"/>
              <a:pathLst>
                <a:path w="593" h="1036" extrusionOk="0">
                  <a:moveTo>
                    <a:pt x="518" y="999"/>
                  </a:moveTo>
                  <a:cubicBezTo>
                    <a:pt x="408" y="1036"/>
                    <a:pt x="334" y="1036"/>
                    <a:pt x="223" y="1036"/>
                  </a:cubicBezTo>
                  <a:cubicBezTo>
                    <a:pt x="186" y="1036"/>
                    <a:pt x="149" y="999"/>
                    <a:pt x="75" y="999"/>
                  </a:cubicBezTo>
                  <a:cubicBezTo>
                    <a:pt x="38" y="962"/>
                    <a:pt x="1" y="888"/>
                    <a:pt x="1" y="851"/>
                  </a:cubicBezTo>
                  <a:lnTo>
                    <a:pt x="1" y="851"/>
                  </a:lnTo>
                  <a:lnTo>
                    <a:pt x="1" y="0"/>
                  </a:lnTo>
                  <a:lnTo>
                    <a:pt x="592" y="0"/>
                  </a:lnTo>
                  <a:lnTo>
                    <a:pt x="592" y="851"/>
                  </a:lnTo>
                  <a:cubicBezTo>
                    <a:pt x="592" y="888"/>
                    <a:pt x="555" y="925"/>
                    <a:pt x="518" y="999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9137;p48">
              <a:extLst>
                <a:ext uri="{FF2B5EF4-FFF2-40B4-BE49-F238E27FC236}">
                  <a16:creationId xmlns:a16="http://schemas.microsoft.com/office/drawing/2014/main" id="{E6B5774D-E2EC-37C0-1DDB-557974E1AB93}"/>
                </a:ext>
              </a:extLst>
            </p:cNvPr>
            <p:cNvSpPr/>
            <p:nvPr/>
          </p:nvSpPr>
          <p:spPr>
            <a:xfrm>
              <a:off x="4695425" y="1738425"/>
              <a:ext cx="17600" cy="6950"/>
            </a:xfrm>
            <a:custGeom>
              <a:avLst/>
              <a:gdLst/>
              <a:ahLst/>
              <a:cxnLst/>
              <a:rect l="l" t="t" r="r" b="b"/>
              <a:pathLst>
                <a:path w="704" h="278" extrusionOk="0">
                  <a:moveTo>
                    <a:pt x="380" y="1"/>
                  </a:moveTo>
                  <a:cubicBezTo>
                    <a:pt x="306" y="1"/>
                    <a:pt x="223" y="10"/>
                    <a:pt x="149" y="28"/>
                  </a:cubicBezTo>
                  <a:cubicBezTo>
                    <a:pt x="1" y="65"/>
                    <a:pt x="75" y="213"/>
                    <a:pt x="149" y="250"/>
                  </a:cubicBezTo>
                  <a:cubicBezTo>
                    <a:pt x="204" y="269"/>
                    <a:pt x="278" y="278"/>
                    <a:pt x="352" y="278"/>
                  </a:cubicBezTo>
                  <a:cubicBezTo>
                    <a:pt x="426" y="278"/>
                    <a:pt x="500" y="269"/>
                    <a:pt x="556" y="250"/>
                  </a:cubicBezTo>
                  <a:cubicBezTo>
                    <a:pt x="703" y="213"/>
                    <a:pt x="703" y="102"/>
                    <a:pt x="556" y="28"/>
                  </a:cubicBezTo>
                  <a:cubicBezTo>
                    <a:pt x="519" y="10"/>
                    <a:pt x="454" y="1"/>
                    <a:pt x="380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9138;p48">
              <a:extLst>
                <a:ext uri="{FF2B5EF4-FFF2-40B4-BE49-F238E27FC236}">
                  <a16:creationId xmlns:a16="http://schemas.microsoft.com/office/drawing/2014/main" id="{D3F95EFE-B25B-CE5C-5810-28D0D57E8EDD}"/>
                </a:ext>
              </a:extLst>
            </p:cNvPr>
            <p:cNvSpPr/>
            <p:nvPr/>
          </p:nvSpPr>
          <p:spPr>
            <a:xfrm>
              <a:off x="4652000" y="1740050"/>
              <a:ext cx="20350" cy="31450"/>
            </a:xfrm>
            <a:custGeom>
              <a:avLst/>
              <a:gdLst/>
              <a:ahLst/>
              <a:cxnLst/>
              <a:rect l="l" t="t" r="r" b="b"/>
              <a:pathLst>
                <a:path w="814" h="1258" extrusionOk="0">
                  <a:moveTo>
                    <a:pt x="703" y="1147"/>
                  </a:moveTo>
                  <a:cubicBezTo>
                    <a:pt x="592" y="1220"/>
                    <a:pt x="481" y="1257"/>
                    <a:pt x="333" y="1220"/>
                  </a:cubicBezTo>
                  <a:cubicBezTo>
                    <a:pt x="296" y="1220"/>
                    <a:pt x="185" y="1147"/>
                    <a:pt x="148" y="1147"/>
                  </a:cubicBezTo>
                  <a:cubicBezTo>
                    <a:pt x="37" y="1110"/>
                    <a:pt x="0" y="1073"/>
                    <a:pt x="37" y="962"/>
                  </a:cubicBezTo>
                  <a:lnTo>
                    <a:pt x="37" y="962"/>
                  </a:lnTo>
                  <a:lnTo>
                    <a:pt x="37" y="0"/>
                  </a:lnTo>
                  <a:lnTo>
                    <a:pt x="777" y="0"/>
                  </a:lnTo>
                  <a:lnTo>
                    <a:pt x="777" y="999"/>
                  </a:lnTo>
                  <a:cubicBezTo>
                    <a:pt x="814" y="1073"/>
                    <a:pt x="777" y="1110"/>
                    <a:pt x="703" y="1147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9139;p48">
              <a:extLst>
                <a:ext uri="{FF2B5EF4-FFF2-40B4-BE49-F238E27FC236}">
                  <a16:creationId xmlns:a16="http://schemas.microsoft.com/office/drawing/2014/main" id="{45F70502-F90A-3A03-8A4F-0DBF43A58CA0}"/>
                </a:ext>
              </a:extLst>
            </p:cNvPr>
            <p:cNvSpPr/>
            <p:nvPr/>
          </p:nvSpPr>
          <p:spPr>
            <a:xfrm>
              <a:off x="4652925" y="1734050"/>
              <a:ext cx="20350" cy="11100"/>
            </a:xfrm>
            <a:custGeom>
              <a:avLst/>
              <a:gdLst/>
              <a:ahLst/>
              <a:cxnLst/>
              <a:rect l="l" t="t" r="r" b="b"/>
              <a:pathLst>
                <a:path w="814" h="444" extrusionOk="0">
                  <a:moveTo>
                    <a:pt x="407" y="0"/>
                  </a:moveTo>
                  <a:cubicBezTo>
                    <a:pt x="315" y="0"/>
                    <a:pt x="222" y="19"/>
                    <a:pt x="148" y="56"/>
                  </a:cubicBezTo>
                  <a:cubicBezTo>
                    <a:pt x="0" y="166"/>
                    <a:pt x="0" y="277"/>
                    <a:pt x="148" y="388"/>
                  </a:cubicBezTo>
                  <a:cubicBezTo>
                    <a:pt x="222" y="425"/>
                    <a:pt x="315" y="444"/>
                    <a:pt x="407" y="444"/>
                  </a:cubicBezTo>
                  <a:cubicBezTo>
                    <a:pt x="499" y="444"/>
                    <a:pt x="592" y="425"/>
                    <a:pt x="666" y="388"/>
                  </a:cubicBezTo>
                  <a:cubicBezTo>
                    <a:pt x="814" y="277"/>
                    <a:pt x="814" y="130"/>
                    <a:pt x="666" y="56"/>
                  </a:cubicBezTo>
                  <a:cubicBezTo>
                    <a:pt x="592" y="19"/>
                    <a:pt x="499" y="0"/>
                    <a:pt x="40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9140;p48">
              <a:extLst>
                <a:ext uri="{FF2B5EF4-FFF2-40B4-BE49-F238E27FC236}">
                  <a16:creationId xmlns:a16="http://schemas.microsoft.com/office/drawing/2014/main" id="{8F5D01E9-D42E-E527-00FC-48574B03D5BB}"/>
                </a:ext>
              </a:extLst>
            </p:cNvPr>
            <p:cNvSpPr/>
            <p:nvPr/>
          </p:nvSpPr>
          <p:spPr>
            <a:xfrm>
              <a:off x="4655700" y="1716950"/>
              <a:ext cx="14800" cy="26825"/>
            </a:xfrm>
            <a:custGeom>
              <a:avLst/>
              <a:gdLst/>
              <a:ahLst/>
              <a:cxnLst/>
              <a:rect l="l" t="t" r="r" b="b"/>
              <a:pathLst>
                <a:path w="592" h="1073" extrusionOk="0">
                  <a:moveTo>
                    <a:pt x="518" y="998"/>
                  </a:moveTo>
                  <a:cubicBezTo>
                    <a:pt x="407" y="1072"/>
                    <a:pt x="333" y="1072"/>
                    <a:pt x="222" y="1072"/>
                  </a:cubicBezTo>
                  <a:cubicBezTo>
                    <a:pt x="185" y="1072"/>
                    <a:pt x="148" y="998"/>
                    <a:pt x="74" y="998"/>
                  </a:cubicBezTo>
                  <a:cubicBezTo>
                    <a:pt x="37" y="961"/>
                    <a:pt x="0" y="924"/>
                    <a:pt x="0" y="887"/>
                  </a:cubicBezTo>
                  <a:lnTo>
                    <a:pt x="0" y="887"/>
                  </a:lnTo>
                  <a:lnTo>
                    <a:pt x="0" y="0"/>
                  </a:lnTo>
                  <a:lnTo>
                    <a:pt x="592" y="0"/>
                  </a:lnTo>
                  <a:lnTo>
                    <a:pt x="592" y="850"/>
                  </a:lnTo>
                  <a:cubicBezTo>
                    <a:pt x="592" y="924"/>
                    <a:pt x="592" y="961"/>
                    <a:pt x="518" y="998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9141;p48">
              <a:extLst>
                <a:ext uri="{FF2B5EF4-FFF2-40B4-BE49-F238E27FC236}">
                  <a16:creationId xmlns:a16="http://schemas.microsoft.com/office/drawing/2014/main" id="{FADD4DD8-A417-FB30-7ABB-661BFC6601DA}"/>
                </a:ext>
              </a:extLst>
            </p:cNvPr>
            <p:cNvSpPr/>
            <p:nvPr/>
          </p:nvSpPr>
          <p:spPr>
            <a:xfrm>
              <a:off x="4654775" y="1713700"/>
              <a:ext cx="16650" cy="7650"/>
            </a:xfrm>
            <a:custGeom>
              <a:avLst/>
              <a:gdLst/>
              <a:ahLst/>
              <a:cxnLst/>
              <a:rect l="l" t="t" r="r" b="b"/>
              <a:pathLst>
                <a:path w="666" h="306" extrusionOk="0">
                  <a:moveTo>
                    <a:pt x="347" y="1"/>
                  </a:moveTo>
                  <a:cubicBezTo>
                    <a:pt x="268" y="1"/>
                    <a:pt x="185" y="19"/>
                    <a:pt x="111" y="56"/>
                  </a:cubicBezTo>
                  <a:cubicBezTo>
                    <a:pt x="0" y="93"/>
                    <a:pt x="0" y="204"/>
                    <a:pt x="111" y="278"/>
                  </a:cubicBezTo>
                  <a:cubicBezTo>
                    <a:pt x="167" y="297"/>
                    <a:pt x="241" y="306"/>
                    <a:pt x="319" y="306"/>
                  </a:cubicBezTo>
                  <a:cubicBezTo>
                    <a:pt x="398" y="306"/>
                    <a:pt x="481" y="297"/>
                    <a:pt x="555" y="278"/>
                  </a:cubicBezTo>
                  <a:cubicBezTo>
                    <a:pt x="666" y="204"/>
                    <a:pt x="666" y="130"/>
                    <a:pt x="555" y="56"/>
                  </a:cubicBezTo>
                  <a:cubicBezTo>
                    <a:pt x="499" y="19"/>
                    <a:pt x="425" y="1"/>
                    <a:pt x="347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9142;p48">
              <a:extLst>
                <a:ext uri="{FF2B5EF4-FFF2-40B4-BE49-F238E27FC236}">
                  <a16:creationId xmlns:a16="http://schemas.microsoft.com/office/drawing/2014/main" id="{5887868D-024C-55CC-B0F3-4B59DF93BF38}"/>
                </a:ext>
              </a:extLst>
            </p:cNvPr>
            <p:cNvSpPr/>
            <p:nvPr/>
          </p:nvSpPr>
          <p:spPr>
            <a:xfrm>
              <a:off x="4698200" y="1285300"/>
              <a:ext cx="12975" cy="459400"/>
            </a:xfrm>
            <a:custGeom>
              <a:avLst/>
              <a:gdLst/>
              <a:ahLst/>
              <a:cxnLst/>
              <a:rect l="l" t="t" r="r" b="b"/>
              <a:pathLst>
                <a:path w="519" h="18376" extrusionOk="0">
                  <a:moveTo>
                    <a:pt x="1" y="1"/>
                  </a:moveTo>
                  <a:lnTo>
                    <a:pt x="1" y="17858"/>
                  </a:lnTo>
                  <a:lnTo>
                    <a:pt x="1" y="18227"/>
                  </a:lnTo>
                  <a:cubicBezTo>
                    <a:pt x="1" y="18301"/>
                    <a:pt x="1" y="18338"/>
                    <a:pt x="75" y="18338"/>
                  </a:cubicBezTo>
                  <a:cubicBezTo>
                    <a:pt x="149" y="18338"/>
                    <a:pt x="149" y="18375"/>
                    <a:pt x="186" y="18375"/>
                  </a:cubicBezTo>
                  <a:cubicBezTo>
                    <a:pt x="260" y="18375"/>
                    <a:pt x="371" y="18375"/>
                    <a:pt x="408" y="18338"/>
                  </a:cubicBezTo>
                  <a:cubicBezTo>
                    <a:pt x="445" y="18301"/>
                    <a:pt x="518" y="18227"/>
                    <a:pt x="445" y="18227"/>
                  </a:cubicBezTo>
                  <a:lnTo>
                    <a:pt x="445" y="18153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9143;p48">
              <a:extLst>
                <a:ext uri="{FF2B5EF4-FFF2-40B4-BE49-F238E27FC236}">
                  <a16:creationId xmlns:a16="http://schemas.microsoft.com/office/drawing/2014/main" id="{915BF354-FA78-AD6C-EB73-ED41C90244DE}"/>
                </a:ext>
              </a:extLst>
            </p:cNvPr>
            <p:cNvSpPr/>
            <p:nvPr/>
          </p:nvSpPr>
          <p:spPr>
            <a:xfrm>
              <a:off x="4656625" y="1258500"/>
              <a:ext cx="12950" cy="460325"/>
            </a:xfrm>
            <a:custGeom>
              <a:avLst/>
              <a:gdLst/>
              <a:ahLst/>
              <a:cxnLst/>
              <a:rect l="l" t="t" r="r" b="b"/>
              <a:pathLst>
                <a:path w="518" h="18413" extrusionOk="0">
                  <a:moveTo>
                    <a:pt x="0" y="1"/>
                  </a:moveTo>
                  <a:lnTo>
                    <a:pt x="0" y="17931"/>
                  </a:lnTo>
                  <a:lnTo>
                    <a:pt x="0" y="18301"/>
                  </a:lnTo>
                  <a:cubicBezTo>
                    <a:pt x="0" y="18338"/>
                    <a:pt x="0" y="18375"/>
                    <a:pt x="111" y="18375"/>
                  </a:cubicBezTo>
                  <a:cubicBezTo>
                    <a:pt x="148" y="18375"/>
                    <a:pt x="148" y="18412"/>
                    <a:pt x="185" y="18412"/>
                  </a:cubicBezTo>
                  <a:cubicBezTo>
                    <a:pt x="259" y="18412"/>
                    <a:pt x="370" y="18412"/>
                    <a:pt x="407" y="18375"/>
                  </a:cubicBezTo>
                  <a:cubicBezTo>
                    <a:pt x="481" y="18338"/>
                    <a:pt x="518" y="18301"/>
                    <a:pt x="481" y="18301"/>
                  </a:cubicBezTo>
                  <a:lnTo>
                    <a:pt x="481" y="18153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9144;p48">
              <a:extLst>
                <a:ext uri="{FF2B5EF4-FFF2-40B4-BE49-F238E27FC236}">
                  <a16:creationId xmlns:a16="http://schemas.microsoft.com/office/drawing/2014/main" id="{F5E7F3E3-45AE-24F6-DCF8-F77B3E8D4608}"/>
                </a:ext>
              </a:extLst>
            </p:cNvPr>
            <p:cNvSpPr/>
            <p:nvPr/>
          </p:nvSpPr>
          <p:spPr>
            <a:xfrm>
              <a:off x="4550325" y="1138350"/>
              <a:ext cx="123875" cy="282850"/>
            </a:xfrm>
            <a:custGeom>
              <a:avLst/>
              <a:gdLst/>
              <a:ahLst/>
              <a:cxnLst/>
              <a:rect l="l" t="t" r="r" b="b"/>
              <a:pathLst>
                <a:path w="4955" h="11314" extrusionOk="0">
                  <a:moveTo>
                    <a:pt x="2515" y="0"/>
                  </a:moveTo>
                  <a:lnTo>
                    <a:pt x="1110" y="888"/>
                  </a:lnTo>
                  <a:lnTo>
                    <a:pt x="1" y="5509"/>
                  </a:lnTo>
                  <a:lnTo>
                    <a:pt x="3254" y="10352"/>
                  </a:lnTo>
                  <a:lnTo>
                    <a:pt x="4955" y="11314"/>
                  </a:lnTo>
                  <a:cubicBezTo>
                    <a:pt x="4955" y="11314"/>
                    <a:pt x="4659" y="8319"/>
                    <a:pt x="4474" y="5546"/>
                  </a:cubicBezTo>
                  <a:cubicBezTo>
                    <a:pt x="4363" y="3365"/>
                    <a:pt x="4215" y="925"/>
                    <a:pt x="4215" y="92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rgbClr val="94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9145;p48">
              <a:extLst>
                <a:ext uri="{FF2B5EF4-FFF2-40B4-BE49-F238E27FC236}">
                  <a16:creationId xmlns:a16="http://schemas.microsoft.com/office/drawing/2014/main" id="{04C4DD5D-96DD-0187-003D-A8C84BD9B9F2}"/>
                </a:ext>
              </a:extLst>
            </p:cNvPr>
            <p:cNvSpPr/>
            <p:nvPr/>
          </p:nvSpPr>
          <p:spPr>
            <a:xfrm>
              <a:off x="4186175" y="1740975"/>
              <a:ext cx="452900" cy="262525"/>
            </a:xfrm>
            <a:custGeom>
              <a:avLst/>
              <a:gdLst/>
              <a:ahLst/>
              <a:cxnLst/>
              <a:rect l="l" t="t" r="r" b="b"/>
              <a:pathLst>
                <a:path w="18116" h="10501" extrusionOk="0">
                  <a:moveTo>
                    <a:pt x="9058" y="0"/>
                  </a:moveTo>
                  <a:lnTo>
                    <a:pt x="629" y="4917"/>
                  </a:lnTo>
                  <a:lnTo>
                    <a:pt x="0" y="4585"/>
                  </a:lnTo>
                  <a:lnTo>
                    <a:pt x="0" y="5250"/>
                  </a:lnTo>
                  <a:lnTo>
                    <a:pt x="9058" y="10500"/>
                  </a:lnTo>
                  <a:lnTo>
                    <a:pt x="18116" y="5250"/>
                  </a:lnTo>
                  <a:lnTo>
                    <a:pt x="18116" y="4585"/>
                  </a:lnTo>
                  <a:lnTo>
                    <a:pt x="17561" y="4917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9146;p48">
              <a:extLst>
                <a:ext uri="{FF2B5EF4-FFF2-40B4-BE49-F238E27FC236}">
                  <a16:creationId xmlns:a16="http://schemas.microsoft.com/office/drawing/2014/main" id="{65AF51BF-B988-3CEE-4163-C988B03A06CF}"/>
                </a:ext>
              </a:extLst>
            </p:cNvPr>
            <p:cNvSpPr/>
            <p:nvPr/>
          </p:nvSpPr>
          <p:spPr>
            <a:xfrm>
              <a:off x="4186175" y="1725250"/>
              <a:ext cx="452900" cy="260675"/>
            </a:xfrm>
            <a:custGeom>
              <a:avLst/>
              <a:gdLst/>
              <a:ahLst/>
              <a:cxnLst/>
              <a:rect l="l" t="t" r="r" b="b"/>
              <a:pathLst>
                <a:path w="18116" h="10427" extrusionOk="0">
                  <a:moveTo>
                    <a:pt x="9058" y="1"/>
                  </a:moveTo>
                  <a:lnTo>
                    <a:pt x="0" y="5214"/>
                  </a:lnTo>
                  <a:lnTo>
                    <a:pt x="9058" y="10427"/>
                  </a:lnTo>
                  <a:lnTo>
                    <a:pt x="18116" y="5214"/>
                  </a:lnTo>
                  <a:lnTo>
                    <a:pt x="9058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9147;p48">
              <a:extLst>
                <a:ext uri="{FF2B5EF4-FFF2-40B4-BE49-F238E27FC236}">
                  <a16:creationId xmlns:a16="http://schemas.microsoft.com/office/drawing/2014/main" id="{4A14FD4A-6F02-3191-6158-CD98730F699B}"/>
                </a:ext>
              </a:extLst>
            </p:cNvPr>
            <p:cNvSpPr/>
            <p:nvPr/>
          </p:nvSpPr>
          <p:spPr>
            <a:xfrm>
              <a:off x="4229600" y="1753000"/>
              <a:ext cx="366975" cy="211675"/>
            </a:xfrm>
            <a:custGeom>
              <a:avLst/>
              <a:gdLst/>
              <a:ahLst/>
              <a:cxnLst/>
              <a:rect l="l" t="t" r="r" b="b"/>
              <a:pathLst>
                <a:path w="14679" h="8467" extrusionOk="0">
                  <a:moveTo>
                    <a:pt x="7321" y="0"/>
                  </a:moveTo>
                  <a:lnTo>
                    <a:pt x="1" y="4252"/>
                  </a:lnTo>
                  <a:lnTo>
                    <a:pt x="7321" y="8466"/>
                  </a:lnTo>
                  <a:lnTo>
                    <a:pt x="14678" y="4252"/>
                  </a:lnTo>
                  <a:lnTo>
                    <a:pt x="7321" y="0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9148;p48">
              <a:extLst>
                <a:ext uri="{FF2B5EF4-FFF2-40B4-BE49-F238E27FC236}">
                  <a16:creationId xmlns:a16="http://schemas.microsoft.com/office/drawing/2014/main" id="{68113815-457D-25FC-8A30-877A5F579D1F}"/>
                </a:ext>
              </a:extLst>
            </p:cNvPr>
            <p:cNvSpPr/>
            <p:nvPr/>
          </p:nvSpPr>
          <p:spPr>
            <a:xfrm>
              <a:off x="4412600" y="1855575"/>
              <a:ext cx="226475" cy="147925"/>
            </a:xfrm>
            <a:custGeom>
              <a:avLst/>
              <a:gdLst/>
              <a:ahLst/>
              <a:cxnLst/>
              <a:rect l="l" t="t" r="r" b="b"/>
              <a:pathLst>
                <a:path w="9059" h="5917" extrusionOk="0">
                  <a:moveTo>
                    <a:pt x="9059" y="1"/>
                  </a:moveTo>
                  <a:lnTo>
                    <a:pt x="1" y="5214"/>
                  </a:lnTo>
                  <a:lnTo>
                    <a:pt x="1" y="5916"/>
                  </a:lnTo>
                  <a:lnTo>
                    <a:pt x="9059" y="666"/>
                  </a:lnTo>
                  <a:lnTo>
                    <a:pt x="9059" y="1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9149;p48">
              <a:extLst>
                <a:ext uri="{FF2B5EF4-FFF2-40B4-BE49-F238E27FC236}">
                  <a16:creationId xmlns:a16="http://schemas.microsoft.com/office/drawing/2014/main" id="{F165CE4A-5457-EE1C-B523-FBA720C58A16}"/>
                </a:ext>
              </a:extLst>
            </p:cNvPr>
            <p:cNvSpPr/>
            <p:nvPr/>
          </p:nvSpPr>
          <p:spPr>
            <a:xfrm>
              <a:off x="4261950" y="1576450"/>
              <a:ext cx="144225" cy="159925"/>
            </a:xfrm>
            <a:custGeom>
              <a:avLst/>
              <a:gdLst/>
              <a:ahLst/>
              <a:cxnLst/>
              <a:rect l="l" t="t" r="r" b="b"/>
              <a:pathLst>
                <a:path w="5769" h="6397" extrusionOk="0">
                  <a:moveTo>
                    <a:pt x="5251" y="1"/>
                  </a:moveTo>
                  <a:lnTo>
                    <a:pt x="1" y="6027"/>
                  </a:lnTo>
                  <a:lnTo>
                    <a:pt x="555" y="6397"/>
                  </a:lnTo>
                  <a:lnTo>
                    <a:pt x="5768" y="259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9150;p48">
              <a:extLst>
                <a:ext uri="{FF2B5EF4-FFF2-40B4-BE49-F238E27FC236}">
                  <a16:creationId xmlns:a16="http://schemas.microsoft.com/office/drawing/2014/main" id="{348CF63B-818F-A548-A429-1B5BC7C58075}"/>
                </a:ext>
              </a:extLst>
            </p:cNvPr>
            <p:cNvSpPr/>
            <p:nvPr/>
          </p:nvSpPr>
          <p:spPr>
            <a:xfrm>
              <a:off x="4275825" y="1582925"/>
              <a:ext cx="130350" cy="170075"/>
            </a:xfrm>
            <a:custGeom>
              <a:avLst/>
              <a:gdLst/>
              <a:ahLst/>
              <a:cxnLst/>
              <a:rect l="l" t="t" r="r" b="b"/>
              <a:pathLst>
                <a:path w="5214" h="6803" extrusionOk="0">
                  <a:moveTo>
                    <a:pt x="5213" y="0"/>
                  </a:moveTo>
                  <a:lnTo>
                    <a:pt x="0" y="6138"/>
                  </a:lnTo>
                  <a:lnTo>
                    <a:pt x="0" y="6803"/>
                  </a:lnTo>
                  <a:lnTo>
                    <a:pt x="5213" y="55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9151;p48">
              <a:extLst>
                <a:ext uri="{FF2B5EF4-FFF2-40B4-BE49-F238E27FC236}">
                  <a16:creationId xmlns:a16="http://schemas.microsoft.com/office/drawing/2014/main" id="{5086C417-F485-1687-BEB4-E8F6A7C05FE9}"/>
                </a:ext>
              </a:extLst>
            </p:cNvPr>
            <p:cNvSpPr/>
            <p:nvPr/>
          </p:nvSpPr>
          <p:spPr>
            <a:xfrm>
              <a:off x="4292450" y="1517300"/>
              <a:ext cx="109100" cy="100775"/>
            </a:xfrm>
            <a:custGeom>
              <a:avLst/>
              <a:gdLst/>
              <a:ahLst/>
              <a:cxnLst/>
              <a:rect l="l" t="t" r="r" b="b"/>
              <a:pathLst>
                <a:path w="4364" h="4031" extrusionOk="0">
                  <a:moveTo>
                    <a:pt x="3809" y="0"/>
                  </a:moveTo>
                  <a:lnTo>
                    <a:pt x="1" y="3698"/>
                  </a:lnTo>
                  <a:lnTo>
                    <a:pt x="555" y="4030"/>
                  </a:lnTo>
                  <a:lnTo>
                    <a:pt x="4363" y="22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9152;p48">
              <a:extLst>
                <a:ext uri="{FF2B5EF4-FFF2-40B4-BE49-F238E27FC236}">
                  <a16:creationId xmlns:a16="http://schemas.microsoft.com/office/drawing/2014/main" id="{2AC01531-8E8A-87EB-5491-C12E9423F96B}"/>
                </a:ext>
              </a:extLst>
            </p:cNvPr>
            <p:cNvSpPr/>
            <p:nvPr/>
          </p:nvSpPr>
          <p:spPr>
            <a:xfrm>
              <a:off x="4306325" y="1522850"/>
              <a:ext cx="97075" cy="110925"/>
            </a:xfrm>
            <a:custGeom>
              <a:avLst/>
              <a:gdLst/>
              <a:ahLst/>
              <a:cxnLst/>
              <a:rect l="l" t="t" r="r" b="b"/>
              <a:pathLst>
                <a:path w="3883" h="4437" extrusionOk="0">
                  <a:moveTo>
                    <a:pt x="3808" y="0"/>
                  </a:moveTo>
                  <a:lnTo>
                    <a:pt x="0" y="3808"/>
                  </a:lnTo>
                  <a:lnTo>
                    <a:pt x="0" y="4437"/>
                  </a:lnTo>
                  <a:lnTo>
                    <a:pt x="3882" y="40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9153;p48">
              <a:extLst>
                <a:ext uri="{FF2B5EF4-FFF2-40B4-BE49-F238E27FC236}">
                  <a16:creationId xmlns:a16="http://schemas.microsoft.com/office/drawing/2014/main" id="{6AA557B5-EEBD-126A-05BB-3DD07986101D}"/>
                </a:ext>
              </a:extLst>
            </p:cNvPr>
            <p:cNvSpPr/>
            <p:nvPr/>
          </p:nvSpPr>
          <p:spPr>
            <a:xfrm>
              <a:off x="4226825" y="1664250"/>
              <a:ext cx="181200" cy="199675"/>
            </a:xfrm>
            <a:custGeom>
              <a:avLst/>
              <a:gdLst/>
              <a:ahLst/>
              <a:cxnLst/>
              <a:rect l="l" t="t" r="r" b="b"/>
              <a:pathLst>
                <a:path w="7248" h="7987" extrusionOk="0">
                  <a:moveTo>
                    <a:pt x="6692" y="1"/>
                  </a:moveTo>
                  <a:lnTo>
                    <a:pt x="1" y="7654"/>
                  </a:lnTo>
                  <a:lnTo>
                    <a:pt x="555" y="7986"/>
                  </a:lnTo>
                  <a:lnTo>
                    <a:pt x="7247" y="22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AB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9154;p48">
              <a:extLst>
                <a:ext uri="{FF2B5EF4-FFF2-40B4-BE49-F238E27FC236}">
                  <a16:creationId xmlns:a16="http://schemas.microsoft.com/office/drawing/2014/main" id="{482EC717-9A9E-C62F-1500-532C420E6559}"/>
                </a:ext>
              </a:extLst>
            </p:cNvPr>
            <p:cNvSpPr/>
            <p:nvPr/>
          </p:nvSpPr>
          <p:spPr>
            <a:xfrm>
              <a:off x="4240700" y="1669800"/>
              <a:ext cx="167325" cy="194125"/>
            </a:xfrm>
            <a:custGeom>
              <a:avLst/>
              <a:gdLst/>
              <a:ahLst/>
              <a:cxnLst/>
              <a:rect l="l" t="t" r="r" b="b"/>
              <a:pathLst>
                <a:path w="6693" h="7765" extrusionOk="0">
                  <a:moveTo>
                    <a:pt x="6692" y="1"/>
                  </a:moveTo>
                  <a:lnTo>
                    <a:pt x="0" y="7764"/>
                  </a:lnTo>
                  <a:lnTo>
                    <a:pt x="518" y="7469"/>
                  </a:lnTo>
                  <a:lnTo>
                    <a:pt x="6692" y="5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870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9155;p48">
              <a:extLst>
                <a:ext uri="{FF2B5EF4-FFF2-40B4-BE49-F238E27FC236}">
                  <a16:creationId xmlns:a16="http://schemas.microsoft.com/office/drawing/2014/main" id="{6BE08A4A-45D6-8C28-C891-B4786E38B6AC}"/>
                </a:ext>
              </a:extLst>
            </p:cNvPr>
            <p:cNvSpPr/>
            <p:nvPr/>
          </p:nvSpPr>
          <p:spPr>
            <a:xfrm>
              <a:off x="4410750" y="1592175"/>
              <a:ext cx="154400" cy="160825"/>
            </a:xfrm>
            <a:custGeom>
              <a:avLst/>
              <a:gdLst/>
              <a:ahLst/>
              <a:cxnLst/>
              <a:rect l="l" t="t" r="r" b="b"/>
              <a:pathLst>
                <a:path w="6176" h="6433" extrusionOk="0">
                  <a:moveTo>
                    <a:pt x="556" y="0"/>
                  </a:moveTo>
                  <a:lnTo>
                    <a:pt x="1" y="222"/>
                  </a:lnTo>
                  <a:lnTo>
                    <a:pt x="5621" y="6433"/>
                  </a:lnTo>
                  <a:lnTo>
                    <a:pt x="6175" y="6137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9156;p48">
              <a:extLst>
                <a:ext uri="{FF2B5EF4-FFF2-40B4-BE49-F238E27FC236}">
                  <a16:creationId xmlns:a16="http://schemas.microsoft.com/office/drawing/2014/main" id="{98DED9E7-4683-2C38-6887-F9B7E150861A}"/>
                </a:ext>
              </a:extLst>
            </p:cNvPr>
            <p:cNvSpPr/>
            <p:nvPr/>
          </p:nvSpPr>
          <p:spPr>
            <a:xfrm>
              <a:off x="4408000" y="1597700"/>
              <a:ext cx="143275" cy="155300"/>
            </a:xfrm>
            <a:custGeom>
              <a:avLst/>
              <a:gdLst/>
              <a:ahLst/>
              <a:cxnLst/>
              <a:rect l="l" t="t" r="r" b="b"/>
              <a:pathLst>
                <a:path w="5731" h="6212" extrusionOk="0">
                  <a:moveTo>
                    <a:pt x="111" y="1"/>
                  </a:moveTo>
                  <a:lnTo>
                    <a:pt x="0" y="445"/>
                  </a:lnTo>
                  <a:lnTo>
                    <a:pt x="5176" y="5916"/>
                  </a:lnTo>
                  <a:lnTo>
                    <a:pt x="5731" y="6212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9157;p48">
              <a:extLst>
                <a:ext uri="{FF2B5EF4-FFF2-40B4-BE49-F238E27FC236}">
                  <a16:creationId xmlns:a16="http://schemas.microsoft.com/office/drawing/2014/main" id="{EAFFCE51-82DD-E5D2-2170-6595FDC5E2D6}"/>
                </a:ext>
              </a:extLst>
            </p:cNvPr>
            <p:cNvSpPr/>
            <p:nvPr/>
          </p:nvSpPr>
          <p:spPr>
            <a:xfrm>
              <a:off x="4414450" y="1527475"/>
              <a:ext cx="122025" cy="128500"/>
            </a:xfrm>
            <a:custGeom>
              <a:avLst/>
              <a:gdLst/>
              <a:ahLst/>
              <a:cxnLst/>
              <a:rect l="l" t="t" r="r" b="b"/>
              <a:pathLst>
                <a:path w="4881" h="5140" extrusionOk="0">
                  <a:moveTo>
                    <a:pt x="555" y="0"/>
                  </a:moveTo>
                  <a:lnTo>
                    <a:pt x="1" y="222"/>
                  </a:lnTo>
                  <a:lnTo>
                    <a:pt x="4326" y="5139"/>
                  </a:lnTo>
                  <a:lnTo>
                    <a:pt x="4881" y="484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9158;p48">
              <a:extLst>
                <a:ext uri="{FF2B5EF4-FFF2-40B4-BE49-F238E27FC236}">
                  <a16:creationId xmlns:a16="http://schemas.microsoft.com/office/drawing/2014/main" id="{5D282797-CD1B-A498-0492-6E70FA5264FC}"/>
                </a:ext>
              </a:extLst>
            </p:cNvPr>
            <p:cNvSpPr/>
            <p:nvPr/>
          </p:nvSpPr>
          <p:spPr>
            <a:xfrm>
              <a:off x="4411675" y="1533000"/>
              <a:ext cx="110950" cy="122975"/>
            </a:xfrm>
            <a:custGeom>
              <a:avLst/>
              <a:gdLst/>
              <a:ahLst/>
              <a:cxnLst/>
              <a:rect l="l" t="t" r="r" b="b"/>
              <a:pathLst>
                <a:path w="4438" h="4919" extrusionOk="0">
                  <a:moveTo>
                    <a:pt x="112" y="1"/>
                  </a:moveTo>
                  <a:lnTo>
                    <a:pt x="1" y="445"/>
                  </a:lnTo>
                  <a:lnTo>
                    <a:pt x="3920" y="4696"/>
                  </a:lnTo>
                  <a:lnTo>
                    <a:pt x="4437" y="491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9159;p48">
              <a:extLst>
                <a:ext uri="{FF2B5EF4-FFF2-40B4-BE49-F238E27FC236}">
                  <a16:creationId xmlns:a16="http://schemas.microsoft.com/office/drawing/2014/main" id="{45E25251-9709-A275-445F-EAD671D55EA2}"/>
                </a:ext>
              </a:extLst>
            </p:cNvPr>
            <p:cNvSpPr/>
            <p:nvPr/>
          </p:nvSpPr>
          <p:spPr>
            <a:xfrm>
              <a:off x="4392275" y="1665175"/>
              <a:ext cx="207975" cy="197825"/>
            </a:xfrm>
            <a:custGeom>
              <a:avLst/>
              <a:gdLst/>
              <a:ahLst/>
              <a:cxnLst/>
              <a:rect l="l" t="t" r="r" b="b"/>
              <a:pathLst>
                <a:path w="8319" h="7913" extrusionOk="0">
                  <a:moveTo>
                    <a:pt x="555" y="1"/>
                  </a:moveTo>
                  <a:lnTo>
                    <a:pt x="1" y="223"/>
                  </a:lnTo>
                  <a:lnTo>
                    <a:pt x="7801" y="7913"/>
                  </a:lnTo>
                  <a:lnTo>
                    <a:pt x="8319" y="7617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9160;p48">
              <a:extLst>
                <a:ext uri="{FF2B5EF4-FFF2-40B4-BE49-F238E27FC236}">
                  <a16:creationId xmlns:a16="http://schemas.microsoft.com/office/drawing/2014/main" id="{48D24E5F-F2AA-3BA2-33E7-7A50343CD068}"/>
                </a:ext>
              </a:extLst>
            </p:cNvPr>
            <p:cNvSpPr/>
            <p:nvPr/>
          </p:nvSpPr>
          <p:spPr>
            <a:xfrm>
              <a:off x="4389500" y="1670725"/>
              <a:ext cx="197825" cy="192275"/>
            </a:xfrm>
            <a:custGeom>
              <a:avLst/>
              <a:gdLst/>
              <a:ahLst/>
              <a:cxnLst/>
              <a:rect l="l" t="t" r="r" b="b"/>
              <a:pathLst>
                <a:path w="7913" h="7691" extrusionOk="0">
                  <a:moveTo>
                    <a:pt x="112" y="1"/>
                  </a:moveTo>
                  <a:lnTo>
                    <a:pt x="1" y="407"/>
                  </a:lnTo>
                  <a:lnTo>
                    <a:pt x="7321" y="7432"/>
                  </a:lnTo>
                  <a:lnTo>
                    <a:pt x="7912" y="7691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9161;p48">
              <a:extLst>
                <a:ext uri="{FF2B5EF4-FFF2-40B4-BE49-F238E27FC236}">
                  <a16:creationId xmlns:a16="http://schemas.microsoft.com/office/drawing/2014/main" id="{97804281-5ED7-3C6F-7F32-78437825E1DA}"/>
                </a:ext>
              </a:extLst>
            </p:cNvPr>
            <p:cNvSpPr/>
            <p:nvPr/>
          </p:nvSpPr>
          <p:spPr>
            <a:xfrm>
              <a:off x="4398750" y="1461850"/>
              <a:ext cx="13875" cy="303175"/>
            </a:xfrm>
            <a:custGeom>
              <a:avLst/>
              <a:gdLst/>
              <a:ahLst/>
              <a:cxnLst/>
              <a:rect l="l" t="t" r="r" b="b"/>
              <a:pathLst>
                <a:path w="555" h="12127" extrusionOk="0">
                  <a:moveTo>
                    <a:pt x="74" y="0"/>
                  </a:moveTo>
                  <a:lnTo>
                    <a:pt x="0" y="11868"/>
                  </a:lnTo>
                  <a:lnTo>
                    <a:pt x="518" y="12127"/>
                  </a:lnTo>
                  <a:lnTo>
                    <a:pt x="555" y="2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9162;p48">
              <a:extLst>
                <a:ext uri="{FF2B5EF4-FFF2-40B4-BE49-F238E27FC236}">
                  <a16:creationId xmlns:a16="http://schemas.microsoft.com/office/drawing/2014/main" id="{A82E7D81-84CF-4786-2B47-E8A943C2C6F9}"/>
                </a:ext>
              </a:extLst>
            </p:cNvPr>
            <p:cNvSpPr/>
            <p:nvPr/>
          </p:nvSpPr>
          <p:spPr>
            <a:xfrm>
              <a:off x="4411675" y="1460925"/>
              <a:ext cx="16675" cy="304100"/>
            </a:xfrm>
            <a:custGeom>
              <a:avLst/>
              <a:gdLst/>
              <a:ahLst/>
              <a:cxnLst/>
              <a:rect l="l" t="t" r="r" b="b"/>
              <a:pathLst>
                <a:path w="667" h="12164" extrusionOk="0">
                  <a:moveTo>
                    <a:pt x="666" y="0"/>
                  </a:moveTo>
                  <a:lnTo>
                    <a:pt x="38" y="259"/>
                  </a:lnTo>
                  <a:lnTo>
                    <a:pt x="1" y="12164"/>
                  </a:lnTo>
                  <a:lnTo>
                    <a:pt x="556" y="11868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9163;p48">
              <a:extLst>
                <a:ext uri="{FF2B5EF4-FFF2-40B4-BE49-F238E27FC236}">
                  <a16:creationId xmlns:a16="http://schemas.microsoft.com/office/drawing/2014/main" id="{9C5C20B2-5DD2-8139-E4AE-384F0ADB0FFB}"/>
                </a:ext>
              </a:extLst>
            </p:cNvPr>
            <p:cNvSpPr/>
            <p:nvPr/>
          </p:nvSpPr>
          <p:spPr>
            <a:xfrm>
              <a:off x="4226825" y="1499750"/>
              <a:ext cx="102625" cy="364175"/>
            </a:xfrm>
            <a:custGeom>
              <a:avLst/>
              <a:gdLst/>
              <a:ahLst/>
              <a:cxnLst/>
              <a:rect l="l" t="t" r="r" b="b"/>
              <a:pathLst>
                <a:path w="4105" h="14567" extrusionOk="0">
                  <a:moveTo>
                    <a:pt x="3624" y="0"/>
                  </a:moveTo>
                  <a:lnTo>
                    <a:pt x="1" y="14271"/>
                  </a:lnTo>
                  <a:lnTo>
                    <a:pt x="481" y="14566"/>
                  </a:lnTo>
                  <a:lnTo>
                    <a:pt x="4105" y="222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9164;p48">
              <a:extLst>
                <a:ext uri="{FF2B5EF4-FFF2-40B4-BE49-F238E27FC236}">
                  <a16:creationId xmlns:a16="http://schemas.microsoft.com/office/drawing/2014/main" id="{2F6D0AD7-D1ED-2E4B-0F4A-0D0BC3D43CB7}"/>
                </a:ext>
              </a:extLst>
            </p:cNvPr>
            <p:cNvSpPr/>
            <p:nvPr/>
          </p:nvSpPr>
          <p:spPr>
            <a:xfrm>
              <a:off x="4238850" y="1497900"/>
              <a:ext cx="106325" cy="366025"/>
            </a:xfrm>
            <a:custGeom>
              <a:avLst/>
              <a:gdLst/>
              <a:ahLst/>
              <a:cxnLst/>
              <a:rect l="l" t="t" r="r" b="b"/>
              <a:pathLst>
                <a:path w="4253" h="14641" extrusionOk="0">
                  <a:moveTo>
                    <a:pt x="4252" y="0"/>
                  </a:moveTo>
                  <a:lnTo>
                    <a:pt x="3624" y="296"/>
                  </a:lnTo>
                  <a:lnTo>
                    <a:pt x="0" y="14640"/>
                  </a:lnTo>
                  <a:lnTo>
                    <a:pt x="592" y="14308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165;p48">
              <a:extLst>
                <a:ext uri="{FF2B5EF4-FFF2-40B4-BE49-F238E27FC236}">
                  <a16:creationId xmlns:a16="http://schemas.microsoft.com/office/drawing/2014/main" id="{AABCA2AE-56DF-4116-7452-3B1545F955EB}"/>
                </a:ext>
              </a:extLst>
            </p:cNvPr>
            <p:cNvSpPr/>
            <p:nvPr/>
          </p:nvSpPr>
          <p:spPr>
            <a:xfrm>
              <a:off x="4317400" y="1491425"/>
              <a:ext cx="27775" cy="13875"/>
            </a:xfrm>
            <a:custGeom>
              <a:avLst/>
              <a:gdLst/>
              <a:ahLst/>
              <a:cxnLst/>
              <a:rect l="l" t="t" r="r" b="b"/>
              <a:pathLst>
                <a:path w="1111" h="555" extrusionOk="0">
                  <a:moveTo>
                    <a:pt x="592" y="0"/>
                  </a:moveTo>
                  <a:lnTo>
                    <a:pt x="1" y="333"/>
                  </a:lnTo>
                  <a:lnTo>
                    <a:pt x="482" y="555"/>
                  </a:lnTo>
                  <a:lnTo>
                    <a:pt x="1110" y="259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9166;p48">
              <a:extLst>
                <a:ext uri="{FF2B5EF4-FFF2-40B4-BE49-F238E27FC236}">
                  <a16:creationId xmlns:a16="http://schemas.microsoft.com/office/drawing/2014/main" id="{7D0F4BB9-13D9-47F5-7002-9E58188CF92E}"/>
                </a:ext>
              </a:extLst>
            </p:cNvPr>
            <p:cNvSpPr/>
            <p:nvPr/>
          </p:nvSpPr>
          <p:spPr>
            <a:xfrm>
              <a:off x="4467150" y="1505275"/>
              <a:ext cx="119250" cy="359575"/>
            </a:xfrm>
            <a:custGeom>
              <a:avLst/>
              <a:gdLst/>
              <a:ahLst/>
              <a:cxnLst/>
              <a:rect l="l" t="t" r="r" b="b"/>
              <a:pathLst>
                <a:path w="4770" h="14383" extrusionOk="0">
                  <a:moveTo>
                    <a:pt x="0" y="1"/>
                  </a:moveTo>
                  <a:lnTo>
                    <a:pt x="4178" y="14050"/>
                  </a:lnTo>
                  <a:lnTo>
                    <a:pt x="4769" y="14382"/>
                  </a:lnTo>
                  <a:lnTo>
                    <a:pt x="555" y="2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167;p48">
              <a:extLst>
                <a:ext uri="{FF2B5EF4-FFF2-40B4-BE49-F238E27FC236}">
                  <a16:creationId xmlns:a16="http://schemas.microsoft.com/office/drawing/2014/main" id="{F3870C79-E7FB-0504-E151-6AEA7CADE8F3}"/>
                </a:ext>
              </a:extLst>
            </p:cNvPr>
            <p:cNvSpPr/>
            <p:nvPr/>
          </p:nvSpPr>
          <p:spPr>
            <a:xfrm>
              <a:off x="4481000" y="1503425"/>
              <a:ext cx="119250" cy="361425"/>
            </a:xfrm>
            <a:custGeom>
              <a:avLst/>
              <a:gdLst/>
              <a:ahLst/>
              <a:cxnLst/>
              <a:rect l="l" t="t" r="r" b="b"/>
              <a:pathLst>
                <a:path w="4770" h="14457" extrusionOk="0">
                  <a:moveTo>
                    <a:pt x="518" y="1"/>
                  </a:moveTo>
                  <a:lnTo>
                    <a:pt x="1" y="371"/>
                  </a:lnTo>
                  <a:lnTo>
                    <a:pt x="4215" y="14456"/>
                  </a:lnTo>
                  <a:lnTo>
                    <a:pt x="4770" y="14124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9168;p48">
              <a:extLst>
                <a:ext uri="{FF2B5EF4-FFF2-40B4-BE49-F238E27FC236}">
                  <a16:creationId xmlns:a16="http://schemas.microsoft.com/office/drawing/2014/main" id="{30E5F753-1C30-77DB-16C5-0FB3F531B48F}"/>
                </a:ext>
              </a:extLst>
            </p:cNvPr>
            <p:cNvSpPr/>
            <p:nvPr/>
          </p:nvSpPr>
          <p:spPr>
            <a:xfrm>
              <a:off x="4467150" y="1497900"/>
              <a:ext cx="26825" cy="14800"/>
            </a:xfrm>
            <a:custGeom>
              <a:avLst/>
              <a:gdLst/>
              <a:ahLst/>
              <a:cxnLst/>
              <a:rect l="l" t="t" r="r" b="b"/>
              <a:pathLst>
                <a:path w="1073" h="592" extrusionOk="0">
                  <a:moveTo>
                    <a:pt x="518" y="0"/>
                  </a:moveTo>
                  <a:lnTo>
                    <a:pt x="0" y="296"/>
                  </a:lnTo>
                  <a:lnTo>
                    <a:pt x="555" y="592"/>
                  </a:lnTo>
                  <a:lnTo>
                    <a:pt x="1072" y="22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9B2D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9169;p48">
              <a:extLst>
                <a:ext uri="{FF2B5EF4-FFF2-40B4-BE49-F238E27FC236}">
                  <a16:creationId xmlns:a16="http://schemas.microsoft.com/office/drawing/2014/main" id="{9681A65C-D440-918F-56E9-4653B8676817}"/>
                </a:ext>
              </a:extLst>
            </p:cNvPr>
            <p:cNvSpPr/>
            <p:nvPr/>
          </p:nvSpPr>
          <p:spPr>
            <a:xfrm>
              <a:off x="4481000" y="1503425"/>
              <a:ext cx="119250" cy="361425"/>
            </a:xfrm>
            <a:custGeom>
              <a:avLst/>
              <a:gdLst/>
              <a:ahLst/>
              <a:cxnLst/>
              <a:rect l="l" t="t" r="r" b="b"/>
              <a:pathLst>
                <a:path w="4770" h="14457" extrusionOk="0">
                  <a:moveTo>
                    <a:pt x="518" y="1"/>
                  </a:moveTo>
                  <a:lnTo>
                    <a:pt x="1" y="371"/>
                  </a:lnTo>
                  <a:lnTo>
                    <a:pt x="4215" y="14456"/>
                  </a:lnTo>
                  <a:lnTo>
                    <a:pt x="4770" y="14124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9170;p48">
              <a:extLst>
                <a:ext uri="{FF2B5EF4-FFF2-40B4-BE49-F238E27FC236}">
                  <a16:creationId xmlns:a16="http://schemas.microsoft.com/office/drawing/2014/main" id="{3C258018-67F6-70BF-53EB-C820FCB78D4C}"/>
                </a:ext>
              </a:extLst>
            </p:cNvPr>
            <p:cNvSpPr/>
            <p:nvPr/>
          </p:nvSpPr>
          <p:spPr>
            <a:xfrm>
              <a:off x="4395050" y="1648550"/>
              <a:ext cx="128500" cy="203350"/>
            </a:xfrm>
            <a:custGeom>
              <a:avLst/>
              <a:gdLst/>
              <a:ahLst/>
              <a:cxnLst/>
              <a:rect l="l" t="t" r="r" b="b"/>
              <a:pathLst>
                <a:path w="5140" h="8134" extrusionOk="0">
                  <a:moveTo>
                    <a:pt x="4585" y="0"/>
                  </a:moveTo>
                  <a:lnTo>
                    <a:pt x="0" y="7838"/>
                  </a:lnTo>
                  <a:lnTo>
                    <a:pt x="629" y="8134"/>
                  </a:lnTo>
                  <a:lnTo>
                    <a:pt x="5139" y="296"/>
                  </a:lnTo>
                  <a:lnTo>
                    <a:pt x="4585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9171;p48">
              <a:extLst>
                <a:ext uri="{FF2B5EF4-FFF2-40B4-BE49-F238E27FC236}">
                  <a16:creationId xmlns:a16="http://schemas.microsoft.com/office/drawing/2014/main" id="{22A315F3-6AAD-574F-3B9E-2BE75A32482D}"/>
                </a:ext>
              </a:extLst>
            </p:cNvPr>
            <p:cNvSpPr/>
            <p:nvPr/>
          </p:nvSpPr>
          <p:spPr>
            <a:xfrm>
              <a:off x="4410750" y="1655950"/>
              <a:ext cx="115575" cy="195950"/>
            </a:xfrm>
            <a:custGeom>
              <a:avLst/>
              <a:gdLst/>
              <a:ahLst/>
              <a:cxnLst/>
              <a:rect l="l" t="t" r="r" b="b"/>
              <a:pathLst>
                <a:path w="4623" h="7838" extrusionOk="0">
                  <a:moveTo>
                    <a:pt x="4511" y="0"/>
                  </a:moveTo>
                  <a:lnTo>
                    <a:pt x="1" y="7838"/>
                  </a:lnTo>
                  <a:lnTo>
                    <a:pt x="519" y="7579"/>
                  </a:lnTo>
                  <a:lnTo>
                    <a:pt x="4622" y="407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9172;p48">
              <a:extLst>
                <a:ext uri="{FF2B5EF4-FFF2-40B4-BE49-F238E27FC236}">
                  <a16:creationId xmlns:a16="http://schemas.microsoft.com/office/drawing/2014/main" id="{6B885B48-889D-6882-2BEC-74E86EADECE8}"/>
                </a:ext>
              </a:extLst>
            </p:cNvPr>
            <p:cNvSpPr/>
            <p:nvPr/>
          </p:nvSpPr>
          <p:spPr>
            <a:xfrm>
              <a:off x="4395050" y="1558900"/>
              <a:ext cx="100775" cy="157150"/>
            </a:xfrm>
            <a:custGeom>
              <a:avLst/>
              <a:gdLst/>
              <a:ahLst/>
              <a:cxnLst/>
              <a:rect l="l" t="t" r="r" b="b"/>
              <a:pathLst>
                <a:path w="4031" h="6286" extrusionOk="0">
                  <a:moveTo>
                    <a:pt x="3550" y="0"/>
                  </a:moveTo>
                  <a:lnTo>
                    <a:pt x="0" y="5952"/>
                  </a:lnTo>
                  <a:lnTo>
                    <a:pt x="629" y="6285"/>
                  </a:lnTo>
                  <a:lnTo>
                    <a:pt x="4030" y="25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9173;p48">
              <a:extLst>
                <a:ext uri="{FF2B5EF4-FFF2-40B4-BE49-F238E27FC236}">
                  <a16:creationId xmlns:a16="http://schemas.microsoft.com/office/drawing/2014/main" id="{E23FDBAA-7BB8-774F-5081-173352D3D426}"/>
                </a:ext>
              </a:extLst>
            </p:cNvPr>
            <p:cNvSpPr/>
            <p:nvPr/>
          </p:nvSpPr>
          <p:spPr>
            <a:xfrm>
              <a:off x="4410750" y="1565350"/>
              <a:ext cx="88775" cy="150700"/>
            </a:xfrm>
            <a:custGeom>
              <a:avLst/>
              <a:gdLst/>
              <a:ahLst/>
              <a:cxnLst/>
              <a:rect l="l" t="t" r="r" b="b"/>
              <a:pathLst>
                <a:path w="3551" h="6028" extrusionOk="0">
                  <a:moveTo>
                    <a:pt x="3402" y="1"/>
                  </a:moveTo>
                  <a:lnTo>
                    <a:pt x="1" y="6027"/>
                  </a:lnTo>
                  <a:lnTo>
                    <a:pt x="519" y="5694"/>
                  </a:lnTo>
                  <a:lnTo>
                    <a:pt x="3550" y="445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9174;p48">
              <a:extLst>
                <a:ext uri="{FF2B5EF4-FFF2-40B4-BE49-F238E27FC236}">
                  <a16:creationId xmlns:a16="http://schemas.microsoft.com/office/drawing/2014/main" id="{D7521334-9194-53F4-2D30-BE136B85B8E3}"/>
                </a:ext>
              </a:extLst>
            </p:cNvPr>
            <p:cNvSpPr/>
            <p:nvPr/>
          </p:nvSpPr>
          <p:spPr>
            <a:xfrm>
              <a:off x="4400600" y="1453525"/>
              <a:ext cx="27750" cy="13900"/>
            </a:xfrm>
            <a:custGeom>
              <a:avLst/>
              <a:gdLst/>
              <a:ahLst/>
              <a:cxnLst/>
              <a:rect l="l" t="t" r="r" b="b"/>
              <a:pathLst>
                <a:path w="1110" h="556" extrusionOk="0">
                  <a:moveTo>
                    <a:pt x="592" y="0"/>
                  </a:moveTo>
                  <a:lnTo>
                    <a:pt x="0" y="333"/>
                  </a:lnTo>
                  <a:lnTo>
                    <a:pt x="481" y="555"/>
                  </a:lnTo>
                  <a:lnTo>
                    <a:pt x="1109" y="29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9175;p48">
              <a:extLst>
                <a:ext uri="{FF2B5EF4-FFF2-40B4-BE49-F238E27FC236}">
                  <a16:creationId xmlns:a16="http://schemas.microsoft.com/office/drawing/2014/main" id="{E2D86AFD-7255-0590-DF0E-EC9021D9DA5B}"/>
                </a:ext>
              </a:extLst>
            </p:cNvPr>
            <p:cNvSpPr/>
            <p:nvPr/>
          </p:nvSpPr>
          <p:spPr>
            <a:xfrm>
              <a:off x="4392275" y="1537625"/>
              <a:ext cx="25900" cy="15750"/>
            </a:xfrm>
            <a:custGeom>
              <a:avLst/>
              <a:gdLst/>
              <a:ahLst/>
              <a:cxnLst/>
              <a:rect l="l" t="t" r="r" b="b"/>
              <a:pathLst>
                <a:path w="1036" h="630" extrusionOk="0">
                  <a:moveTo>
                    <a:pt x="518" y="1"/>
                  </a:moveTo>
                  <a:lnTo>
                    <a:pt x="1" y="334"/>
                  </a:lnTo>
                  <a:lnTo>
                    <a:pt x="555" y="629"/>
                  </a:lnTo>
                  <a:lnTo>
                    <a:pt x="1036" y="26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9176;p48">
              <a:extLst>
                <a:ext uri="{FF2B5EF4-FFF2-40B4-BE49-F238E27FC236}">
                  <a16:creationId xmlns:a16="http://schemas.microsoft.com/office/drawing/2014/main" id="{3DBA9187-E5D2-FB11-30B3-F91C32E0E445}"/>
                </a:ext>
              </a:extLst>
            </p:cNvPr>
            <p:cNvSpPr/>
            <p:nvPr/>
          </p:nvSpPr>
          <p:spPr>
            <a:xfrm>
              <a:off x="4412600" y="1741900"/>
              <a:ext cx="138675" cy="214450"/>
            </a:xfrm>
            <a:custGeom>
              <a:avLst/>
              <a:gdLst/>
              <a:ahLst/>
              <a:cxnLst/>
              <a:rect l="l" t="t" r="r" b="b"/>
              <a:pathLst>
                <a:path w="5547" h="8578" extrusionOk="0">
                  <a:moveTo>
                    <a:pt x="4992" y="0"/>
                  </a:moveTo>
                  <a:lnTo>
                    <a:pt x="1" y="8245"/>
                  </a:lnTo>
                  <a:lnTo>
                    <a:pt x="555" y="8578"/>
                  </a:lnTo>
                  <a:lnTo>
                    <a:pt x="5547" y="296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rgbClr val="D97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9177;p48">
              <a:extLst>
                <a:ext uri="{FF2B5EF4-FFF2-40B4-BE49-F238E27FC236}">
                  <a16:creationId xmlns:a16="http://schemas.microsoft.com/office/drawing/2014/main" id="{9312E89D-9AFB-1786-DBDC-2A4CC3D11A58}"/>
                </a:ext>
              </a:extLst>
            </p:cNvPr>
            <p:cNvSpPr/>
            <p:nvPr/>
          </p:nvSpPr>
          <p:spPr>
            <a:xfrm>
              <a:off x="4426475" y="1749300"/>
              <a:ext cx="127575" cy="207050"/>
            </a:xfrm>
            <a:custGeom>
              <a:avLst/>
              <a:gdLst/>
              <a:ahLst/>
              <a:cxnLst/>
              <a:rect l="l" t="t" r="r" b="b"/>
              <a:pathLst>
                <a:path w="5103" h="8282" extrusionOk="0">
                  <a:moveTo>
                    <a:pt x="4992" y="0"/>
                  </a:moveTo>
                  <a:lnTo>
                    <a:pt x="0" y="8282"/>
                  </a:lnTo>
                  <a:lnTo>
                    <a:pt x="0" y="8282"/>
                  </a:lnTo>
                  <a:lnTo>
                    <a:pt x="555" y="7949"/>
                  </a:lnTo>
                  <a:lnTo>
                    <a:pt x="5102" y="407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rgbClr val="D15F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9178;p48">
              <a:extLst>
                <a:ext uri="{FF2B5EF4-FFF2-40B4-BE49-F238E27FC236}">
                  <a16:creationId xmlns:a16="http://schemas.microsoft.com/office/drawing/2014/main" id="{62AE7043-0934-9799-44DA-46DA474516A9}"/>
                </a:ext>
              </a:extLst>
            </p:cNvPr>
            <p:cNvSpPr/>
            <p:nvPr/>
          </p:nvSpPr>
          <p:spPr>
            <a:xfrm>
              <a:off x="4298925" y="1624525"/>
              <a:ext cx="124800" cy="201500"/>
            </a:xfrm>
            <a:custGeom>
              <a:avLst/>
              <a:gdLst/>
              <a:ahLst/>
              <a:cxnLst/>
              <a:rect l="l" t="t" r="r" b="b"/>
              <a:pathLst>
                <a:path w="4992" h="8060" extrusionOk="0">
                  <a:moveTo>
                    <a:pt x="481" y="0"/>
                  </a:moveTo>
                  <a:lnTo>
                    <a:pt x="1" y="296"/>
                  </a:lnTo>
                  <a:lnTo>
                    <a:pt x="4437" y="8060"/>
                  </a:lnTo>
                  <a:lnTo>
                    <a:pt x="4992" y="7727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9179;p48">
              <a:extLst>
                <a:ext uri="{FF2B5EF4-FFF2-40B4-BE49-F238E27FC236}">
                  <a16:creationId xmlns:a16="http://schemas.microsoft.com/office/drawing/2014/main" id="{976E6646-7179-99AD-C1B8-9252235DB86D}"/>
                </a:ext>
              </a:extLst>
            </p:cNvPr>
            <p:cNvSpPr/>
            <p:nvPr/>
          </p:nvSpPr>
          <p:spPr>
            <a:xfrm>
              <a:off x="4295225" y="1631900"/>
              <a:ext cx="114625" cy="194125"/>
            </a:xfrm>
            <a:custGeom>
              <a:avLst/>
              <a:gdLst/>
              <a:ahLst/>
              <a:cxnLst/>
              <a:rect l="l" t="t" r="r" b="b"/>
              <a:pathLst>
                <a:path w="4585" h="7765" extrusionOk="0">
                  <a:moveTo>
                    <a:pt x="149" y="1"/>
                  </a:moveTo>
                  <a:lnTo>
                    <a:pt x="1" y="371"/>
                  </a:lnTo>
                  <a:lnTo>
                    <a:pt x="4067" y="7432"/>
                  </a:lnTo>
                  <a:lnTo>
                    <a:pt x="4585" y="776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9180;p48">
              <a:extLst>
                <a:ext uri="{FF2B5EF4-FFF2-40B4-BE49-F238E27FC236}">
                  <a16:creationId xmlns:a16="http://schemas.microsoft.com/office/drawing/2014/main" id="{210F0006-A21E-5895-4140-DB419627883A}"/>
                </a:ext>
              </a:extLst>
            </p:cNvPr>
            <p:cNvSpPr/>
            <p:nvPr/>
          </p:nvSpPr>
          <p:spPr>
            <a:xfrm>
              <a:off x="4322950" y="1528400"/>
              <a:ext cx="97075" cy="159925"/>
            </a:xfrm>
            <a:custGeom>
              <a:avLst/>
              <a:gdLst/>
              <a:ahLst/>
              <a:cxnLst/>
              <a:rect l="l" t="t" r="r" b="b"/>
              <a:pathLst>
                <a:path w="3883" h="6397" extrusionOk="0">
                  <a:moveTo>
                    <a:pt x="518" y="0"/>
                  </a:moveTo>
                  <a:lnTo>
                    <a:pt x="1" y="296"/>
                  </a:lnTo>
                  <a:lnTo>
                    <a:pt x="3476" y="6396"/>
                  </a:lnTo>
                  <a:lnTo>
                    <a:pt x="3883" y="5841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9181;p48">
              <a:extLst>
                <a:ext uri="{FF2B5EF4-FFF2-40B4-BE49-F238E27FC236}">
                  <a16:creationId xmlns:a16="http://schemas.microsoft.com/office/drawing/2014/main" id="{283902A8-BC65-9A1C-2329-831747C83691}"/>
                </a:ext>
              </a:extLst>
            </p:cNvPr>
            <p:cNvSpPr/>
            <p:nvPr/>
          </p:nvSpPr>
          <p:spPr>
            <a:xfrm>
              <a:off x="4319250" y="1535775"/>
              <a:ext cx="90600" cy="152550"/>
            </a:xfrm>
            <a:custGeom>
              <a:avLst/>
              <a:gdLst/>
              <a:ahLst/>
              <a:cxnLst/>
              <a:rect l="l" t="t" r="r" b="b"/>
              <a:pathLst>
                <a:path w="3624" h="6102" extrusionOk="0">
                  <a:moveTo>
                    <a:pt x="149" y="1"/>
                  </a:moveTo>
                  <a:lnTo>
                    <a:pt x="1" y="408"/>
                  </a:lnTo>
                  <a:lnTo>
                    <a:pt x="3106" y="5805"/>
                  </a:lnTo>
                  <a:lnTo>
                    <a:pt x="3624" y="6101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9182;p48">
              <a:extLst>
                <a:ext uri="{FF2B5EF4-FFF2-40B4-BE49-F238E27FC236}">
                  <a16:creationId xmlns:a16="http://schemas.microsoft.com/office/drawing/2014/main" id="{8B42F192-BDDB-2B68-9E5D-A8DDAF78A5CB}"/>
                </a:ext>
              </a:extLst>
            </p:cNvPr>
            <p:cNvSpPr/>
            <p:nvPr/>
          </p:nvSpPr>
          <p:spPr>
            <a:xfrm>
              <a:off x="4272125" y="1721550"/>
              <a:ext cx="154375" cy="243125"/>
            </a:xfrm>
            <a:custGeom>
              <a:avLst/>
              <a:gdLst/>
              <a:ahLst/>
              <a:cxnLst/>
              <a:rect l="l" t="t" r="r" b="b"/>
              <a:pathLst>
                <a:path w="6175" h="9725" extrusionOk="0">
                  <a:moveTo>
                    <a:pt x="555" y="1"/>
                  </a:moveTo>
                  <a:lnTo>
                    <a:pt x="0" y="297"/>
                  </a:lnTo>
                  <a:lnTo>
                    <a:pt x="5620" y="9724"/>
                  </a:lnTo>
                  <a:lnTo>
                    <a:pt x="6174" y="9392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183;p48">
              <a:extLst>
                <a:ext uri="{FF2B5EF4-FFF2-40B4-BE49-F238E27FC236}">
                  <a16:creationId xmlns:a16="http://schemas.microsoft.com/office/drawing/2014/main" id="{335700F6-0303-39ED-CB29-DA1A28386A01}"/>
                </a:ext>
              </a:extLst>
            </p:cNvPr>
            <p:cNvSpPr/>
            <p:nvPr/>
          </p:nvSpPr>
          <p:spPr>
            <a:xfrm>
              <a:off x="4269350" y="1728950"/>
              <a:ext cx="143275" cy="235725"/>
            </a:xfrm>
            <a:custGeom>
              <a:avLst/>
              <a:gdLst/>
              <a:ahLst/>
              <a:cxnLst/>
              <a:rect l="l" t="t" r="r" b="b"/>
              <a:pathLst>
                <a:path w="5731" h="9429" extrusionOk="0">
                  <a:moveTo>
                    <a:pt x="111" y="1"/>
                  </a:moveTo>
                  <a:lnTo>
                    <a:pt x="0" y="407"/>
                  </a:lnTo>
                  <a:lnTo>
                    <a:pt x="5176" y="9096"/>
                  </a:lnTo>
                  <a:lnTo>
                    <a:pt x="5731" y="9428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184;p48">
              <a:extLst>
                <a:ext uri="{FF2B5EF4-FFF2-40B4-BE49-F238E27FC236}">
                  <a16:creationId xmlns:a16="http://schemas.microsoft.com/office/drawing/2014/main" id="{4E782232-3A36-7285-0F98-38613F35201C}"/>
                </a:ext>
              </a:extLst>
            </p:cNvPr>
            <p:cNvSpPr/>
            <p:nvPr/>
          </p:nvSpPr>
          <p:spPr>
            <a:xfrm>
              <a:off x="4392275" y="1545950"/>
              <a:ext cx="20350" cy="418725"/>
            </a:xfrm>
            <a:custGeom>
              <a:avLst/>
              <a:gdLst/>
              <a:ahLst/>
              <a:cxnLst/>
              <a:rect l="l" t="t" r="r" b="b"/>
              <a:pathLst>
                <a:path w="814" h="16749" extrusionOk="0">
                  <a:moveTo>
                    <a:pt x="1" y="1"/>
                  </a:moveTo>
                  <a:lnTo>
                    <a:pt x="259" y="16416"/>
                  </a:lnTo>
                  <a:lnTo>
                    <a:pt x="814" y="16748"/>
                  </a:lnTo>
                  <a:lnTo>
                    <a:pt x="555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185;p48">
              <a:extLst>
                <a:ext uri="{FF2B5EF4-FFF2-40B4-BE49-F238E27FC236}">
                  <a16:creationId xmlns:a16="http://schemas.microsoft.com/office/drawing/2014/main" id="{3B6EB845-4CB2-CC65-B2AC-B99B5E6A509E}"/>
                </a:ext>
              </a:extLst>
            </p:cNvPr>
            <p:cNvSpPr/>
            <p:nvPr/>
          </p:nvSpPr>
          <p:spPr>
            <a:xfrm>
              <a:off x="4406150" y="1544100"/>
              <a:ext cx="20350" cy="420575"/>
            </a:xfrm>
            <a:custGeom>
              <a:avLst/>
              <a:gdLst/>
              <a:ahLst/>
              <a:cxnLst/>
              <a:rect l="l" t="t" r="r" b="b"/>
              <a:pathLst>
                <a:path w="814" h="16823" extrusionOk="0">
                  <a:moveTo>
                    <a:pt x="481" y="1"/>
                  </a:moveTo>
                  <a:lnTo>
                    <a:pt x="0" y="370"/>
                  </a:lnTo>
                  <a:lnTo>
                    <a:pt x="259" y="16822"/>
                  </a:lnTo>
                  <a:lnTo>
                    <a:pt x="813" y="1652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B23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186;p48">
              <a:extLst>
                <a:ext uri="{FF2B5EF4-FFF2-40B4-BE49-F238E27FC236}">
                  <a16:creationId xmlns:a16="http://schemas.microsoft.com/office/drawing/2014/main" id="{541ECEFC-CB84-5792-A7E4-E43BACCD05C2}"/>
                </a:ext>
              </a:extLst>
            </p:cNvPr>
            <p:cNvSpPr/>
            <p:nvPr/>
          </p:nvSpPr>
          <p:spPr>
            <a:xfrm>
              <a:off x="4313725" y="1449825"/>
              <a:ext cx="195025" cy="112800"/>
            </a:xfrm>
            <a:custGeom>
              <a:avLst/>
              <a:gdLst/>
              <a:ahLst/>
              <a:cxnLst/>
              <a:rect l="l" t="t" r="r" b="b"/>
              <a:pathLst>
                <a:path w="7801" h="4512" extrusionOk="0">
                  <a:moveTo>
                    <a:pt x="3882" y="1"/>
                  </a:moveTo>
                  <a:lnTo>
                    <a:pt x="222" y="2108"/>
                  </a:lnTo>
                  <a:lnTo>
                    <a:pt x="0" y="1960"/>
                  </a:lnTo>
                  <a:lnTo>
                    <a:pt x="0" y="2219"/>
                  </a:lnTo>
                  <a:lnTo>
                    <a:pt x="3882" y="4511"/>
                  </a:lnTo>
                  <a:lnTo>
                    <a:pt x="7801" y="2219"/>
                  </a:lnTo>
                  <a:lnTo>
                    <a:pt x="7801" y="1960"/>
                  </a:lnTo>
                  <a:lnTo>
                    <a:pt x="7542" y="2108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187;p48">
              <a:extLst>
                <a:ext uri="{FF2B5EF4-FFF2-40B4-BE49-F238E27FC236}">
                  <a16:creationId xmlns:a16="http://schemas.microsoft.com/office/drawing/2014/main" id="{1C00A195-C9CE-ED6E-56B7-5D63DECC008F}"/>
                </a:ext>
              </a:extLst>
            </p:cNvPr>
            <p:cNvSpPr/>
            <p:nvPr/>
          </p:nvSpPr>
          <p:spPr>
            <a:xfrm>
              <a:off x="4313725" y="1443350"/>
              <a:ext cx="195025" cy="111875"/>
            </a:xfrm>
            <a:custGeom>
              <a:avLst/>
              <a:gdLst/>
              <a:ahLst/>
              <a:cxnLst/>
              <a:rect l="l" t="t" r="r" b="b"/>
              <a:pathLst>
                <a:path w="7801" h="4475" extrusionOk="0">
                  <a:moveTo>
                    <a:pt x="3882" y="1"/>
                  </a:moveTo>
                  <a:lnTo>
                    <a:pt x="0" y="2219"/>
                  </a:lnTo>
                  <a:lnTo>
                    <a:pt x="3882" y="4474"/>
                  </a:lnTo>
                  <a:lnTo>
                    <a:pt x="7801" y="2219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188;p48">
              <a:extLst>
                <a:ext uri="{FF2B5EF4-FFF2-40B4-BE49-F238E27FC236}">
                  <a16:creationId xmlns:a16="http://schemas.microsoft.com/office/drawing/2014/main" id="{39FFF2D0-5381-5519-B381-B47FCD178255}"/>
                </a:ext>
              </a:extLst>
            </p:cNvPr>
            <p:cNvSpPr/>
            <p:nvPr/>
          </p:nvSpPr>
          <p:spPr>
            <a:xfrm>
              <a:off x="4346975" y="1472000"/>
              <a:ext cx="96150" cy="55500"/>
            </a:xfrm>
            <a:custGeom>
              <a:avLst/>
              <a:gdLst/>
              <a:ahLst/>
              <a:cxnLst/>
              <a:rect l="l" t="t" r="r" b="b"/>
              <a:pathLst>
                <a:path w="3846" h="2220" extrusionOk="0">
                  <a:moveTo>
                    <a:pt x="519" y="1"/>
                  </a:moveTo>
                  <a:lnTo>
                    <a:pt x="1" y="297"/>
                  </a:lnTo>
                  <a:lnTo>
                    <a:pt x="3291" y="2219"/>
                  </a:lnTo>
                  <a:lnTo>
                    <a:pt x="3846" y="1886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189;p48">
              <a:extLst>
                <a:ext uri="{FF2B5EF4-FFF2-40B4-BE49-F238E27FC236}">
                  <a16:creationId xmlns:a16="http://schemas.microsoft.com/office/drawing/2014/main" id="{4AB16103-8160-CD90-8EFE-698BD5A03010}"/>
                </a:ext>
              </a:extLst>
            </p:cNvPr>
            <p:cNvSpPr/>
            <p:nvPr/>
          </p:nvSpPr>
          <p:spPr>
            <a:xfrm>
              <a:off x="4410750" y="1498825"/>
              <a:ext cx="98000" cy="63800"/>
            </a:xfrm>
            <a:custGeom>
              <a:avLst/>
              <a:gdLst/>
              <a:ahLst/>
              <a:cxnLst/>
              <a:rect l="l" t="t" r="r" b="b"/>
              <a:pathLst>
                <a:path w="3920" h="2552" extrusionOk="0">
                  <a:moveTo>
                    <a:pt x="3920" y="0"/>
                  </a:moveTo>
                  <a:lnTo>
                    <a:pt x="1" y="2255"/>
                  </a:lnTo>
                  <a:lnTo>
                    <a:pt x="1" y="2551"/>
                  </a:lnTo>
                  <a:lnTo>
                    <a:pt x="3920" y="259"/>
                  </a:lnTo>
                  <a:lnTo>
                    <a:pt x="3920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190;p48">
              <a:extLst>
                <a:ext uri="{FF2B5EF4-FFF2-40B4-BE49-F238E27FC236}">
                  <a16:creationId xmlns:a16="http://schemas.microsoft.com/office/drawing/2014/main" id="{AC9F1739-479D-85AD-2A93-4B030292C316}"/>
                </a:ext>
              </a:extLst>
            </p:cNvPr>
            <p:cNvSpPr/>
            <p:nvPr/>
          </p:nvSpPr>
          <p:spPr>
            <a:xfrm>
              <a:off x="4179700" y="1708625"/>
              <a:ext cx="73025" cy="98925"/>
            </a:xfrm>
            <a:custGeom>
              <a:avLst/>
              <a:gdLst/>
              <a:ahLst/>
              <a:cxnLst/>
              <a:rect l="l" t="t" r="r" b="b"/>
              <a:pathLst>
                <a:path w="2921" h="3957" extrusionOk="0">
                  <a:moveTo>
                    <a:pt x="0" y="0"/>
                  </a:moveTo>
                  <a:lnTo>
                    <a:pt x="0" y="2256"/>
                  </a:lnTo>
                  <a:lnTo>
                    <a:pt x="2921" y="3956"/>
                  </a:lnTo>
                  <a:lnTo>
                    <a:pt x="2921" y="1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191;p48">
              <a:extLst>
                <a:ext uri="{FF2B5EF4-FFF2-40B4-BE49-F238E27FC236}">
                  <a16:creationId xmlns:a16="http://schemas.microsoft.com/office/drawing/2014/main" id="{00A73F66-E40F-A9AD-5905-DDF1897B0F30}"/>
                </a:ext>
              </a:extLst>
            </p:cNvPr>
            <p:cNvSpPr/>
            <p:nvPr/>
          </p:nvSpPr>
          <p:spPr>
            <a:xfrm>
              <a:off x="4179700" y="1697525"/>
              <a:ext cx="94300" cy="52725"/>
            </a:xfrm>
            <a:custGeom>
              <a:avLst/>
              <a:gdLst/>
              <a:ahLst/>
              <a:cxnLst/>
              <a:rect l="l" t="t" r="r" b="b"/>
              <a:pathLst>
                <a:path w="3772" h="2109" extrusionOk="0">
                  <a:moveTo>
                    <a:pt x="888" y="1"/>
                  </a:moveTo>
                  <a:lnTo>
                    <a:pt x="0" y="444"/>
                  </a:lnTo>
                  <a:lnTo>
                    <a:pt x="2921" y="2108"/>
                  </a:lnTo>
                  <a:lnTo>
                    <a:pt x="3771" y="1664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192;p48">
              <a:extLst>
                <a:ext uri="{FF2B5EF4-FFF2-40B4-BE49-F238E27FC236}">
                  <a16:creationId xmlns:a16="http://schemas.microsoft.com/office/drawing/2014/main" id="{A0905D15-4B24-ADED-D3BC-BECAD2486E33}"/>
                </a:ext>
              </a:extLst>
            </p:cNvPr>
            <p:cNvSpPr/>
            <p:nvPr/>
          </p:nvSpPr>
          <p:spPr>
            <a:xfrm>
              <a:off x="4252700" y="1739125"/>
              <a:ext cx="21300" cy="68425"/>
            </a:xfrm>
            <a:custGeom>
              <a:avLst/>
              <a:gdLst/>
              <a:ahLst/>
              <a:cxnLst/>
              <a:rect l="l" t="t" r="r" b="b"/>
              <a:pathLst>
                <a:path w="852" h="2737" extrusionOk="0">
                  <a:moveTo>
                    <a:pt x="851" y="0"/>
                  </a:moveTo>
                  <a:lnTo>
                    <a:pt x="1" y="444"/>
                  </a:lnTo>
                  <a:lnTo>
                    <a:pt x="1" y="2736"/>
                  </a:lnTo>
                  <a:lnTo>
                    <a:pt x="851" y="225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3B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193;p48">
              <a:extLst>
                <a:ext uri="{FF2B5EF4-FFF2-40B4-BE49-F238E27FC236}">
                  <a16:creationId xmlns:a16="http://schemas.microsoft.com/office/drawing/2014/main" id="{AA693734-F425-433F-E95B-5A3288A1A9AC}"/>
                </a:ext>
              </a:extLst>
            </p:cNvPr>
            <p:cNvSpPr/>
            <p:nvPr/>
          </p:nvSpPr>
          <p:spPr>
            <a:xfrm>
              <a:off x="4179700" y="1697525"/>
              <a:ext cx="94300" cy="52725"/>
            </a:xfrm>
            <a:custGeom>
              <a:avLst/>
              <a:gdLst/>
              <a:ahLst/>
              <a:cxnLst/>
              <a:rect l="l" t="t" r="r" b="b"/>
              <a:pathLst>
                <a:path w="3772" h="2109" extrusionOk="0">
                  <a:moveTo>
                    <a:pt x="888" y="1"/>
                  </a:moveTo>
                  <a:lnTo>
                    <a:pt x="0" y="444"/>
                  </a:lnTo>
                  <a:lnTo>
                    <a:pt x="2921" y="2108"/>
                  </a:lnTo>
                  <a:lnTo>
                    <a:pt x="3771" y="1664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194;p48">
              <a:extLst>
                <a:ext uri="{FF2B5EF4-FFF2-40B4-BE49-F238E27FC236}">
                  <a16:creationId xmlns:a16="http://schemas.microsoft.com/office/drawing/2014/main" id="{B07F1A62-ACD2-6E14-8676-B396C04D3FE6}"/>
                </a:ext>
              </a:extLst>
            </p:cNvPr>
            <p:cNvSpPr/>
            <p:nvPr/>
          </p:nvSpPr>
          <p:spPr>
            <a:xfrm>
              <a:off x="4188950" y="1655025"/>
              <a:ext cx="4625" cy="55475"/>
            </a:xfrm>
            <a:custGeom>
              <a:avLst/>
              <a:gdLst/>
              <a:ahLst/>
              <a:cxnLst/>
              <a:rect l="l" t="t" r="r" b="b"/>
              <a:pathLst>
                <a:path w="185" h="2219" extrusionOk="0">
                  <a:moveTo>
                    <a:pt x="0" y="0"/>
                  </a:moveTo>
                  <a:lnTo>
                    <a:pt x="0" y="2144"/>
                  </a:lnTo>
                  <a:lnTo>
                    <a:pt x="185" y="2218"/>
                  </a:lnTo>
                  <a:lnTo>
                    <a:pt x="18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195;p48">
              <a:extLst>
                <a:ext uri="{FF2B5EF4-FFF2-40B4-BE49-F238E27FC236}">
                  <a16:creationId xmlns:a16="http://schemas.microsoft.com/office/drawing/2014/main" id="{8B58B175-A4A1-7CEF-7342-944DD65BFF7E}"/>
                </a:ext>
              </a:extLst>
            </p:cNvPr>
            <p:cNvSpPr/>
            <p:nvPr/>
          </p:nvSpPr>
          <p:spPr>
            <a:xfrm>
              <a:off x="4193550" y="16513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334" y="0"/>
                  </a:moveTo>
                  <a:lnTo>
                    <a:pt x="1" y="222"/>
                  </a:lnTo>
                  <a:lnTo>
                    <a:pt x="1" y="2366"/>
                  </a:lnTo>
                  <a:lnTo>
                    <a:pt x="334" y="218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196;p48">
              <a:extLst>
                <a:ext uri="{FF2B5EF4-FFF2-40B4-BE49-F238E27FC236}">
                  <a16:creationId xmlns:a16="http://schemas.microsoft.com/office/drawing/2014/main" id="{1281666C-6B1C-918C-F874-E0648D684A04}"/>
                </a:ext>
              </a:extLst>
            </p:cNvPr>
            <p:cNvSpPr/>
            <p:nvPr/>
          </p:nvSpPr>
          <p:spPr>
            <a:xfrm>
              <a:off x="4188950" y="1650400"/>
              <a:ext cx="12950" cy="6500"/>
            </a:xfrm>
            <a:custGeom>
              <a:avLst/>
              <a:gdLst/>
              <a:ahLst/>
              <a:cxnLst/>
              <a:rect l="l" t="t" r="r" b="b"/>
              <a:pathLst>
                <a:path w="518" h="260" extrusionOk="0">
                  <a:moveTo>
                    <a:pt x="333" y="0"/>
                  </a:moveTo>
                  <a:lnTo>
                    <a:pt x="0" y="185"/>
                  </a:lnTo>
                  <a:lnTo>
                    <a:pt x="185" y="259"/>
                  </a:lnTo>
                  <a:lnTo>
                    <a:pt x="518" y="3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197;p48">
              <a:extLst>
                <a:ext uri="{FF2B5EF4-FFF2-40B4-BE49-F238E27FC236}">
                  <a16:creationId xmlns:a16="http://schemas.microsoft.com/office/drawing/2014/main" id="{F2F317AE-7CBB-EC5F-581D-861B9BE11C3B}"/>
                </a:ext>
              </a:extLst>
            </p:cNvPr>
            <p:cNvSpPr/>
            <p:nvPr/>
          </p:nvSpPr>
          <p:spPr>
            <a:xfrm>
              <a:off x="4193550" y="16513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334" y="0"/>
                  </a:moveTo>
                  <a:lnTo>
                    <a:pt x="1" y="222"/>
                  </a:lnTo>
                  <a:lnTo>
                    <a:pt x="1" y="2366"/>
                  </a:lnTo>
                  <a:lnTo>
                    <a:pt x="334" y="218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198;p48">
              <a:extLst>
                <a:ext uri="{FF2B5EF4-FFF2-40B4-BE49-F238E27FC236}">
                  <a16:creationId xmlns:a16="http://schemas.microsoft.com/office/drawing/2014/main" id="{34E0E095-FA90-C24F-060F-84902007EE49}"/>
                </a:ext>
              </a:extLst>
            </p:cNvPr>
            <p:cNvSpPr/>
            <p:nvPr/>
          </p:nvSpPr>
          <p:spPr>
            <a:xfrm>
              <a:off x="4250875" y="1689225"/>
              <a:ext cx="4625" cy="55475"/>
            </a:xfrm>
            <a:custGeom>
              <a:avLst/>
              <a:gdLst/>
              <a:ahLst/>
              <a:cxnLst/>
              <a:rect l="l" t="t" r="r" b="b"/>
              <a:pathLst>
                <a:path w="185" h="2219" extrusionOk="0">
                  <a:moveTo>
                    <a:pt x="74" y="0"/>
                  </a:moveTo>
                  <a:lnTo>
                    <a:pt x="0" y="2107"/>
                  </a:lnTo>
                  <a:lnTo>
                    <a:pt x="185" y="2218"/>
                  </a:lnTo>
                  <a:lnTo>
                    <a:pt x="185" y="111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199;p48">
              <a:extLst>
                <a:ext uri="{FF2B5EF4-FFF2-40B4-BE49-F238E27FC236}">
                  <a16:creationId xmlns:a16="http://schemas.microsoft.com/office/drawing/2014/main" id="{7D87896B-417E-B5FC-59A0-FDB8BCE7A7A7}"/>
                </a:ext>
              </a:extLst>
            </p:cNvPr>
            <p:cNvSpPr/>
            <p:nvPr/>
          </p:nvSpPr>
          <p:spPr>
            <a:xfrm>
              <a:off x="4255475" y="16855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334" y="0"/>
                  </a:moveTo>
                  <a:lnTo>
                    <a:pt x="1" y="259"/>
                  </a:lnTo>
                  <a:lnTo>
                    <a:pt x="1" y="2366"/>
                  </a:lnTo>
                  <a:lnTo>
                    <a:pt x="334" y="218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200;p48">
              <a:extLst>
                <a:ext uri="{FF2B5EF4-FFF2-40B4-BE49-F238E27FC236}">
                  <a16:creationId xmlns:a16="http://schemas.microsoft.com/office/drawing/2014/main" id="{A7366240-36DF-58E6-06EE-BE0481E99EDA}"/>
                </a:ext>
              </a:extLst>
            </p:cNvPr>
            <p:cNvSpPr/>
            <p:nvPr/>
          </p:nvSpPr>
          <p:spPr>
            <a:xfrm>
              <a:off x="4252700" y="1684600"/>
              <a:ext cx="11125" cy="7400"/>
            </a:xfrm>
            <a:custGeom>
              <a:avLst/>
              <a:gdLst/>
              <a:ahLst/>
              <a:cxnLst/>
              <a:rect l="l" t="t" r="r" b="b"/>
              <a:pathLst>
                <a:path w="445" h="296" extrusionOk="0">
                  <a:moveTo>
                    <a:pt x="297" y="0"/>
                  </a:moveTo>
                  <a:lnTo>
                    <a:pt x="1" y="185"/>
                  </a:lnTo>
                  <a:lnTo>
                    <a:pt x="112" y="296"/>
                  </a:lnTo>
                  <a:lnTo>
                    <a:pt x="445" y="3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201;p48">
              <a:extLst>
                <a:ext uri="{FF2B5EF4-FFF2-40B4-BE49-F238E27FC236}">
                  <a16:creationId xmlns:a16="http://schemas.microsoft.com/office/drawing/2014/main" id="{C7371AF3-4850-25CE-7F75-FDEB2FA65665}"/>
                </a:ext>
              </a:extLst>
            </p:cNvPr>
            <p:cNvSpPr/>
            <p:nvPr/>
          </p:nvSpPr>
          <p:spPr>
            <a:xfrm>
              <a:off x="4255475" y="1685525"/>
              <a:ext cx="8350" cy="59175"/>
            </a:xfrm>
            <a:custGeom>
              <a:avLst/>
              <a:gdLst/>
              <a:ahLst/>
              <a:cxnLst/>
              <a:rect l="l" t="t" r="r" b="b"/>
              <a:pathLst>
                <a:path w="334" h="2367" extrusionOk="0">
                  <a:moveTo>
                    <a:pt x="334" y="0"/>
                  </a:moveTo>
                  <a:lnTo>
                    <a:pt x="1" y="259"/>
                  </a:lnTo>
                  <a:lnTo>
                    <a:pt x="1" y="2366"/>
                  </a:lnTo>
                  <a:lnTo>
                    <a:pt x="334" y="218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202;p48">
              <a:extLst>
                <a:ext uri="{FF2B5EF4-FFF2-40B4-BE49-F238E27FC236}">
                  <a16:creationId xmlns:a16="http://schemas.microsoft.com/office/drawing/2014/main" id="{13648A69-3019-FC06-5EA8-229EC3598C95}"/>
                </a:ext>
              </a:extLst>
            </p:cNvPr>
            <p:cNvSpPr/>
            <p:nvPr/>
          </p:nvSpPr>
          <p:spPr>
            <a:xfrm>
              <a:off x="4188950" y="1652250"/>
              <a:ext cx="66550" cy="45300"/>
            </a:xfrm>
            <a:custGeom>
              <a:avLst/>
              <a:gdLst/>
              <a:ahLst/>
              <a:cxnLst/>
              <a:rect l="l" t="t" r="r" b="b"/>
              <a:pathLst>
                <a:path w="2662" h="1812" extrusionOk="0">
                  <a:moveTo>
                    <a:pt x="0" y="0"/>
                  </a:moveTo>
                  <a:lnTo>
                    <a:pt x="37" y="333"/>
                  </a:lnTo>
                  <a:lnTo>
                    <a:pt x="2625" y="1812"/>
                  </a:lnTo>
                  <a:lnTo>
                    <a:pt x="2662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203;p48">
              <a:extLst>
                <a:ext uri="{FF2B5EF4-FFF2-40B4-BE49-F238E27FC236}">
                  <a16:creationId xmlns:a16="http://schemas.microsoft.com/office/drawing/2014/main" id="{8EA1BE72-B0E5-2DFE-5B43-F7194EFF8433}"/>
                </a:ext>
              </a:extLst>
            </p:cNvPr>
            <p:cNvSpPr/>
            <p:nvPr/>
          </p:nvSpPr>
          <p:spPr>
            <a:xfrm>
              <a:off x="4188950" y="1648550"/>
              <a:ext cx="74875" cy="43450"/>
            </a:xfrm>
            <a:custGeom>
              <a:avLst/>
              <a:gdLst/>
              <a:ahLst/>
              <a:cxnLst/>
              <a:rect l="l" t="t" r="r" b="b"/>
              <a:pathLst>
                <a:path w="2995" h="1738" extrusionOk="0">
                  <a:moveTo>
                    <a:pt x="370" y="0"/>
                  </a:moveTo>
                  <a:lnTo>
                    <a:pt x="0" y="185"/>
                  </a:lnTo>
                  <a:lnTo>
                    <a:pt x="2662" y="1738"/>
                  </a:lnTo>
                  <a:lnTo>
                    <a:pt x="2995" y="14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204;p48">
              <a:extLst>
                <a:ext uri="{FF2B5EF4-FFF2-40B4-BE49-F238E27FC236}">
                  <a16:creationId xmlns:a16="http://schemas.microsoft.com/office/drawing/2014/main" id="{8AE525A3-01EF-13C0-D083-A5CBB852ABD1}"/>
                </a:ext>
              </a:extLst>
            </p:cNvPr>
            <p:cNvSpPr/>
            <p:nvPr/>
          </p:nvSpPr>
          <p:spPr>
            <a:xfrm>
              <a:off x="4216675" y="1641150"/>
              <a:ext cx="8325" cy="32375"/>
            </a:xfrm>
            <a:custGeom>
              <a:avLst/>
              <a:gdLst/>
              <a:ahLst/>
              <a:cxnLst/>
              <a:rect l="l" t="t" r="r" b="b"/>
              <a:pathLst>
                <a:path w="333" h="1295" extrusionOk="0">
                  <a:moveTo>
                    <a:pt x="0" y="1"/>
                  </a:moveTo>
                  <a:lnTo>
                    <a:pt x="0" y="1147"/>
                  </a:lnTo>
                  <a:lnTo>
                    <a:pt x="333" y="1295"/>
                  </a:lnTo>
                  <a:lnTo>
                    <a:pt x="333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205;p48">
              <a:extLst>
                <a:ext uri="{FF2B5EF4-FFF2-40B4-BE49-F238E27FC236}">
                  <a16:creationId xmlns:a16="http://schemas.microsoft.com/office/drawing/2014/main" id="{19ADBA70-7E21-EDC3-CD96-8ACE76084829}"/>
                </a:ext>
              </a:extLst>
            </p:cNvPr>
            <p:cNvSpPr/>
            <p:nvPr/>
          </p:nvSpPr>
          <p:spPr>
            <a:xfrm>
              <a:off x="4224975" y="1638375"/>
              <a:ext cx="8350" cy="35150"/>
            </a:xfrm>
            <a:custGeom>
              <a:avLst/>
              <a:gdLst/>
              <a:ahLst/>
              <a:cxnLst/>
              <a:rect l="l" t="t" r="r" b="b"/>
              <a:pathLst>
                <a:path w="334" h="1406" extrusionOk="0">
                  <a:moveTo>
                    <a:pt x="334" y="1"/>
                  </a:moveTo>
                  <a:lnTo>
                    <a:pt x="1" y="185"/>
                  </a:lnTo>
                  <a:lnTo>
                    <a:pt x="1" y="1406"/>
                  </a:lnTo>
                  <a:lnTo>
                    <a:pt x="297" y="122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206;p48">
              <a:extLst>
                <a:ext uri="{FF2B5EF4-FFF2-40B4-BE49-F238E27FC236}">
                  <a16:creationId xmlns:a16="http://schemas.microsoft.com/office/drawing/2014/main" id="{DE14703C-422F-8E5E-3287-A63609AD543A}"/>
                </a:ext>
              </a:extLst>
            </p:cNvPr>
            <p:cNvSpPr/>
            <p:nvPr/>
          </p:nvSpPr>
          <p:spPr>
            <a:xfrm>
              <a:off x="4216675" y="1634675"/>
              <a:ext cx="16650" cy="8350"/>
            </a:xfrm>
            <a:custGeom>
              <a:avLst/>
              <a:gdLst/>
              <a:ahLst/>
              <a:cxnLst/>
              <a:rect l="l" t="t" r="r" b="b"/>
              <a:pathLst>
                <a:path w="666" h="334" extrusionOk="0">
                  <a:moveTo>
                    <a:pt x="333" y="1"/>
                  </a:moveTo>
                  <a:lnTo>
                    <a:pt x="0" y="260"/>
                  </a:lnTo>
                  <a:lnTo>
                    <a:pt x="333" y="333"/>
                  </a:lnTo>
                  <a:lnTo>
                    <a:pt x="666" y="14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949B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207;p48">
              <a:extLst>
                <a:ext uri="{FF2B5EF4-FFF2-40B4-BE49-F238E27FC236}">
                  <a16:creationId xmlns:a16="http://schemas.microsoft.com/office/drawing/2014/main" id="{7306B98E-7FA8-52BC-F00C-A0F84760E199}"/>
                </a:ext>
              </a:extLst>
            </p:cNvPr>
            <p:cNvSpPr/>
            <p:nvPr/>
          </p:nvSpPr>
          <p:spPr>
            <a:xfrm>
              <a:off x="4224975" y="1638375"/>
              <a:ext cx="8350" cy="35150"/>
            </a:xfrm>
            <a:custGeom>
              <a:avLst/>
              <a:gdLst/>
              <a:ahLst/>
              <a:cxnLst/>
              <a:rect l="l" t="t" r="r" b="b"/>
              <a:pathLst>
                <a:path w="334" h="1406" extrusionOk="0">
                  <a:moveTo>
                    <a:pt x="334" y="1"/>
                  </a:moveTo>
                  <a:lnTo>
                    <a:pt x="1" y="185"/>
                  </a:lnTo>
                  <a:lnTo>
                    <a:pt x="1" y="1406"/>
                  </a:lnTo>
                  <a:lnTo>
                    <a:pt x="334" y="122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208;p48">
              <a:extLst>
                <a:ext uri="{FF2B5EF4-FFF2-40B4-BE49-F238E27FC236}">
                  <a16:creationId xmlns:a16="http://schemas.microsoft.com/office/drawing/2014/main" id="{0C2268DC-92A1-CD4C-E238-4FE2DF7EFD63}"/>
                </a:ext>
              </a:extLst>
            </p:cNvPr>
            <p:cNvSpPr/>
            <p:nvPr/>
          </p:nvSpPr>
          <p:spPr>
            <a:xfrm>
              <a:off x="4359000" y="1431350"/>
              <a:ext cx="44400" cy="61950"/>
            </a:xfrm>
            <a:custGeom>
              <a:avLst/>
              <a:gdLst/>
              <a:ahLst/>
              <a:cxnLst/>
              <a:rect l="l" t="t" r="r" b="b"/>
              <a:pathLst>
                <a:path w="1776" h="2478" extrusionOk="0">
                  <a:moveTo>
                    <a:pt x="1110" y="0"/>
                  </a:moveTo>
                  <a:cubicBezTo>
                    <a:pt x="629" y="74"/>
                    <a:pt x="222" y="555"/>
                    <a:pt x="75" y="1220"/>
                  </a:cubicBezTo>
                  <a:cubicBezTo>
                    <a:pt x="1" y="1664"/>
                    <a:pt x="75" y="2034"/>
                    <a:pt x="296" y="2218"/>
                  </a:cubicBezTo>
                  <a:lnTo>
                    <a:pt x="370" y="2292"/>
                  </a:lnTo>
                  <a:lnTo>
                    <a:pt x="666" y="2477"/>
                  </a:lnTo>
                  <a:lnTo>
                    <a:pt x="666" y="2477"/>
                  </a:lnTo>
                  <a:lnTo>
                    <a:pt x="629" y="2329"/>
                  </a:lnTo>
                  <a:cubicBezTo>
                    <a:pt x="1036" y="2292"/>
                    <a:pt x="1516" y="1775"/>
                    <a:pt x="1664" y="1109"/>
                  </a:cubicBezTo>
                  <a:cubicBezTo>
                    <a:pt x="1701" y="814"/>
                    <a:pt x="1701" y="481"/>
                    <a:pt x="1553" y="296"/>
                  </a:cubicBezTo>
                  <a:lnTo>
                    <a:pt x="1553" y="296"/>
                  </a:lnTo>
                  <a:lnTo>
                    <a:pt x="1775" y="333"/>
                  </a:lnTo>
                  <a:lnTo>
                    <a:pt x="1369" y="111"/>
                  </a:lnTo>
                  <a:cubicBezTo>
                    <a:pt x="1369" y="111"/>
                    <a:pt x="1332" y="111"/>
                    <a:pt x="1332" y="74"/>
                  </a:cubicBezTo>
                  <a:cubicBezTo>
                    <a:pt x="1221" y="0"/>
                    <a:pt x="1184" y="0"/>
                    <a:pt x="1110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209;p48">
              <a:extLst>
                <a:ext uri="{FF2B5EF4-FFF2-40B4-BE49-F238E27FC236}">
                  <a16:creationId xmlns:a16="http://schemas.microsoft.com/office/drawing/2014/main" id="{CF9A48E9-A8BC-F2BA-734B-DF8031EEE396}"/>
                </a:ext>
              </a:extLst>
            </p:cNvPr>
            <p:cNvSpPr/>
            <p:nvPr/>
          </p:nvSpPr>
          <p:spPr>
            <a:xfrm>
              <a:off x="4368250" y="1438675"/>
              <a:ext cx="46100" cy="57400"/>
            </a:xfrm>
            <a:custGeom>
              <a:avLst/>
              <a:gdLst/>
              <a:ahLst/>
              <a:cxnLst/>
              <a:rect l="l" t="t" r="r" b="b"/>
              <a:pathLst>
                <a:path w="1844" h="2296" extrusionOk="0">
                  <a:moveTo>
                    <a:pt x="1190" y="1"/>
                  </a:moveTo>
                  <a:cubicBezTo>
                    <a:pt x="1176" y="1"/>
                    <a:pt x="1161" y="2"/>
                    <a:pt x="1146" y="3"/>
                  </a:cubicBezTo>
                  <a:cubicBezTo>
                    <a:pt x="666" y="40"/>
                    <a:pt x="259" y="558"/>
                    <a:pt x="111" y="1186"/>
                  </a:cubicBezTo>
                  <a:cubicBezTo>
                    <a:pt x="0" y="1851"/>
                    <a:pt x="259" y="2295"/>
                    <a:pt x="666" y="2295"/>
                  </a:cubicBezTo>
                  <a:cubicBezTo>
                    <a:pt x="1072" y="2295"/>
                    <a:pt x="1553" y="1741"/>
                    <a:pt x="1701" y="1112"/>
                  </a:cubicBezTo>
                  <a:cubicBezTo>
                    <a:pt x="1844" y="471"/>
                    <a:pt x="1574" y="1"/>
                    <a:pt x="1190" y="1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210;p48">
              <a:extLst>
                <a:ext uri="{FF2B5EF4-FFF2-40B4-BE49-F238E27FC236}">
                  <a16:creationId xmlns:a16="http://schemas.microsoft.com/office/drawing/2014/main" id="{C50BB8C4-D97D-4FE6-E34B-BE6C6B7C9C00}"/>
                </a:ext>
              </a:extLst>
            </p:cNvPr>
            <p:cNvSpPr/>
            <p:nvPr/>
          </p:nvSpPr>
          <p:spPr>
            <a:xfrm>
              <a:off x="4371950" y="1451675"/>
              <a:ext cx="72100" cy="56400"/>
            </a:xfrm>
            <a:custGeom>
              <a:avLst/>
              <a:gdLst/>
              <a:ahLst/>
              <a:cxnLst/>
              <a:rect l="l" t="t" r="r" b="b"/>
              <a:pathLst>
                <a:path w="2884" h="2256" extrusionOk="0">
                  <a:moveTo>
                    <a:pt x="518" y="1"/>
                  </a:moveTo>
                  <a:cubicBezTo>
                    <a:pt x="296" y="1"/>
                    <a:pt x="74" y="222"/>
                    <a:pt x="0" y="555"/>
                  </a:cubicBezTo>
                  <a:lnTo>
                    <a:pt x="0" y="592"/>
                  </a:lnTo>
                  <a:cubicBezTo>
                    <a:pt x="0" y="777"/>
                    <a:pt x="74" y="925"/>
                    <a:pt x="148" y="999"/>
                  </a:cubicBezTo>
                  <a:lnTo>
                    <a:pt x="222" y="999"/>
                  </a:lnTo>
                  <a:lnTo>
                    <a:pt x="2329" y="2256"/>
                  </a:lnTo>
                  <a:lnTo>
                    <a:pt x="2329" y="2219"/>
                  </a:lnTo>
                  <a:cubicBezTo>
                    <a:pt x="2440" y="2219"/>
                    <a:pt x="2514" y="2145"/>
                    <a:pt x="2625" y="2071"/>
                  </a:cubicBezTo>
                  <a:cubicBezTo>
                    <a:pt x="2736" y="1960"/>
                    <a:pt x="2810" y="1849"/>
                    <a:pt x="2847" y="1664"/>
                  </a:cubicBezTo>
                  <a:cubicBezTo>
                    <a:pt x="2884" y="1479"/>
                    <a:pt x="2847" y="1331"/>
                    <a:pt x="2810" y="1221"/>
                  </a:cubicBezTo>
                  <a:lnTo>
                    <a:pt x="2884" y="122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211;p48">
              <a:extLst>
                <a:ext uri="{FF2B5EF4-FFF2-40B4-BE49-F238E27FC236}">
                  <a16:creationId xmlns:a16="http://schemas.microsoft.com/office/drawing/2014/main" id="{FC2E9B42-E857-98AB-6502-6C01DBFF64A1}"/>
                </a:ext>
              </a:extLst>
            </p:cNvPr>
            <p:cNvSpPr/>
            <p:nvPr/>
          </p:nvSpPr>
          <p:spPr>
            <a:xfrm>
              <a:off x="4374725" y="1448900"/>
              <a:ext cx="73950" cy="55475"/>
            </a:xfrm>
            <a:custGeom>
              <a:avLst/>
              <a:gdLst/>
              <a:ahLst/>
              <a:cxnLst/>
              <a:rect l="l" t="t" r="r" b="b"/>
              <a:pathLst>
                <a:path w="2958" h="2219" extrusionOk="0">
                  <a:moveTo>
                    <a:pt x="518" y="1"/>
                  </a:moveTo>
                  <a:cubicBezTo>
                    <a:pt x="296" y="1"/>
                    <a:pt x="37" y="222"/>
                    <a:pt x="0" y="555"/>
                  </a:cubicBezTo>
                  <a:lnTo>
                    <a:pt x="0" y="592"/>
                  </a:lnTo>
                  <a:lnTo>
                    <a:pt x="2144" y="1886"/>
                  </a:lnTo>
                  <a:lnTo>
                    <a:pt x="2514" y="2145"/>
                  </a:lnTo>
                  <a:lnTo>
                    <a:pt x="2662" y="2219"/>
                  </a:lnTo>
                  <a:cubicBezTo>
                    <a:pt x="2810" y="2145"/>
                    <a:pt x="2847" y="1997"/>
                    <a:pt x="2921" y="1812"/>
                  </a:cubicBezTo>
                  <a:cubicBezTo>
                    <a:pt x="2958" y="1590"/>
                    <a:pt x="2921" y="1406"/>
                    <a:pt x="2773" y="1295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DE5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212;p48">
              <a:extLst>
                <a:ext uri="{FF2B5EF4-FFF2-40B4-BE49-F238E27FC236}">
                  <a16:creationId xmlns:a16="http://schemas.microsoft.com/office/drawing/2014/main" id="{0CB48CC4-1684-0444-9D05-4CC06F70B204}"/>
                </a:ext>
              </a:extLst>
            </p:cNvPr>
            <p:cNvSpPr/>
            <p:nvPr/>
          </p:nvSpPr>
          <p:spPr>
            <a:xfrm>
              <a:off x="4426475" y="1481250"/>
              <a:ext cx="22200" cy="26825"/>
            </a:xfrm>
            <a:custGeom>
              <a:avLst/>
              <a:gdLst/>
              <a:ahLst/>
              <a:cxnLst/>
              <a:rect l="l" t="t" r="r" b="b"/>
              <a:pathLst>
                <a:path w="888" h="1073" extrusionOk="0">
                  <a:moveTo>
                    <a:pt x="518" y="1"/>
                  </a:moveTo>
                  <a:cubicBezTo>
                    <a:pt x="296" y="1"/>
                    <a:pt x="74" y="222"/>
                    <a:pt x="0" y="555"/>
                  </a:cubicBezTo>
                  <a:lnTo>
                    <a:pt x="0" y="592"/>
                  </a:lnTo>
                  <a:cubicBezTo>
                    <a:pt x="0" y="777"/>
                    <a:pt x="74" y="925"/>
                    <a:pt x="148" y="1036"/>
                  </a:cubicBezTo>
                  <a:cubicBezTo>
                    <a:pt x="185" y="1073"/>
                    <a:pt x="296" y="1073"/>
                    <a:pt x="333" y="1073"/>
                  </a:cubicBezTo>
                  <a:cubicBezTo>
                    <a:pt x="444" y="1073"/>
                    <a:pt x="518" y="1036"/>
                    <a:pt x="592" y="925"/>
                  </a:cubicBezTo>
                  <a:cubicBezTo>
                    <a:pt x="740" y="851"/>
                    <a:pt x="777" y="703"/>
                    <a:pt x="851" y="518"/>
                  </a:cubicBezTo>
                  <a:cubicBezTo>
                    <a:pt x="888" y="296"/>
                    <a:pt x="851" y="112"/>
                    <a:pt x="666" y="38"/>
                  </a:cubicBezTo>
                  <a:cubicBezTo>
                    <a:pt x="592" y="1"/>
                    <a:pt x="555" y="1"/>
                    <a:pt x="518" y="1"/>
                  </a:cubicBezTo>
                  <a:close/>
                </a:path>
              </a:pathLst>
            </a:custGeom>
            <a:solidFill>
              <a:srgbClr val="5E0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213;p48">
              <a:extLst>
                <a:ext uri="{FF2B5EF4-FFF2-40B4-BE49-F238E27FC236}">
                  <a16:creationId xmlns:a16="http://schemas.microsoft.com/office/drawing/2014/main" id="{97B60812-328D-5301-CE21-FD1B35C59DE5}"/>
                </a:ext>
              </a:extLst>
            </p:cNvPr>
            <p:cNvSpPr/>
            <p:nvPr/>
          </p:nvSpPr>
          <p:spPr>
            <a:xfrm>
              <a:off x="4180625" y="1315800"/>
              <a:ext cx="429800" cy="358650"/>
            </a:xfrm>
            <a:custGeom>
              <a:avLst/>
              <a:gdLst/>
              <a:ahLst/>
              <a:cxnLst/>
              <a:rect l="l" t="t" r="r" b="b"/>
              <a:pathLst>
                <a:path w="17192" h="14346" extrusionOk="0">
                  <a:moveTo>
                    <a:pt x="16563" y="1"/>
                  </a:moveTo>
                  <a:lnTo>
                    <a:pt x="0" y="13236"/>
                  </a:lnTo>
                  <a:lnTo>
                    <a:pt x="740" y="14345"/>
                  </a:lnTo>
                  <a:lnTo>
                    <a:pt x="17192" y="1258"/>
                  </a:lnTo>
                  <a:lnTo>
                    <a:pt x="16563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214;p48">
              <a:extLst>
                <a:ext uri="{FF2B5EF4-FFF2-40B4-BE49-F238E27FC236}">
                  <a16:creationId xmlns:a16="http://schemas.microsoft.com/office/drawing/2014/main" id="{7C0EEC57-F41B-F2F1-7242-7F811BEBAA02}"/>
                </a:ext>
              </a:extLst>
            </p:cNvPr>
            <p:cNvSpPr/>
            <p:nvPr/>
          </p:nvSpPr>
          <p:spPr>
            <a:xfrm>
              <a:off x="4188950" y="1325050"/>
              <a:ext cx="413150" cy="341075"/>
            </a:xfrm>
            <a:custGeom>
              <a:avLst/>
              <a:gdLst/>
              <a:ahLst/>
              <a:cxnLst/>
              <a:rect l="l" t="t" r="r" b="b"/>
              <a:pathLst>
                <a:path w="16526" h="13643" extrusionOk="0">
                  <a:moveTo>
                    <a:pt x="16119" y="1"/>
                  </a:moveTo>
                  <a:lnTo>
                    <a:pt x="0" y="12903"/>
                  </a:lnTo>
                  <a:lnTo>
                    <a:pt x="444" y="13643"/>
                  </a:lnTo>
                  <a:lnTo>
                    <a:pt x="16526" y="814"/>
                  </a:lnTo>
                  <a:lnTo>
                    <a:pt x="16119" y="1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215;p48">
              <a:extLst>
                <a:ext uri="{FF2B5EF4-FFF2-40B4-BE49-F238E27FC236}">
                  <a16:creationId xmlns:a16="http://schemas.microsoft.com/office/drawing/2014/main" id="{108A91A3-A5C7-599A-8A1A-92A48A1E0A8C}"/>
                </a:ext>
              </a:extLst>
            </p:cNvPr>
            <p:cNvSpPr/>
            <p:nvPr/>
          </p:nvSpPr>
          <p:spPr>
            <a:xfrm>
              <a:off x="4199100" y="1325050"/>
              <a:ext cx="403000" cy="341075"/>
            </a:xfrm>
            <a:custGeom>
              <a:avLst/>
              <a:gdLst/>
              <a:ahLst/>
              <a:cxnLst/>
              <a:rect l="l" t="t" r="r" b="b"/>
              <a:pathLst>
                <a:path w="16120" h="13643" extrusionOk="0">
                  <a:moveTo>
                    <a:pt x="15713" y="1"/>
                  </a:moveTo>
                  <a:lnTo>
                    <a:pt x="15565" y="111"/>
                  </a:lnTo>
                  <a:lnTo>
                    <a:pt x="15935" y="814"/>
                  </a:lnTo>
                  <a:lnTo>
                    <a:pt x="1" y="13495"/>
                  </a:lnTo>
                  <a:lnTo>
                    <a:pt x="38" y="13643"/>
                  </a:lnTo>
                  <a:lnTo>
                    <a:pt x="16120" y="814"/>
                  </a:lnTo>
                  <a:lnTo>
                    <a:pt x="15713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216;p48">
              <a:extLst>
                <a:ext uri="{FF2B5EF4-FFF2-40B4-BE49-F238E27FC236}">
                  <a16:creationId xmlns:a16="http://schemas.microsoft.com/office/drawing/2014/main" id="{6A4E7074-A99E-5CB1-0060-2605C94E5414}"/>
                </a:ext>
              </a:extLst>
            </p:cNvPr>
            <p:cNvSpPr/>
            <p:nvPr/>
          </p:nvSpPr>
          <p:spPr>
            <a:xfrm>
              <a:off x="4163050" y="1259425"/>
              <a:ext cx="484350" cy="387300"/>
            </a:xfrm>
            <a:custGeom>
              <a:avLst/>
              <a:gdLst/>
              <a:ahLst/>
              <a:cxnLst/>
              <a:rect l="l" t="t" r="r" b="b"/>
              <a:pathLst>
                <a:path w="19374" h="15492" extrusionOk="0">
                  <a:moveTo>
                    <a:pt x="18671" y="1"/>
                  </a:moveTo>
                  <a:lnTo>
                    <a:pt x="1" y="15085"/>
                  </a:lnTo>
                  <a:lnTo>
                    <a:pt x="703" y="15491"/>
                  </a:lnTo>
                  <a:lnTo>
                    <a:pt x="17266" y="2256"/>
                  </a:lnTo>
                  <a:lnTo>
                    <a:pt x="19373" y="407"/>
                  </a:lnTo>
                  <a:lnTo>
                    <a:pt x="18671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217;p48">
              <a:extLst>
                <a:ext uri="{FF2B5EF4-FFF2-40B4-BE49-F238E27FC236}">
                  <a16:creationId xmlns:a16="http://schemas.microsoft.com/office/drawing/2014/main" id="{35EED88F-E6F6-C48E-A240-2687BFA6D8FF}"/>
                </a:ext>
              </a:extLst>
            </p:cNvPr>
            <p:cNvSpPr/>
            <p:nvPr/>
          </p:nvSpPr>
          <p:spPr>
            <a:xfrm>
              <a:off x="4163050" y="1636525"/>
              <a:ext cx="36075" cy="37925"/>
            </a:xfrm>
            <a:custGeom>
              <a:avLst/>
              <a:gdLst/>
              <a:ahLst/>
              <a:cxnLst/>
              <a:rect l="l" t="t" r="r" b="b"/>
              <a:pathLst>
                <a:path w="1443" h="1517" extrusionOk="0">
                  <a:moveTo>
                    <a:pt x="1" y="1"/>
                  </a:moveTo>
                  <a:lnTo>
                    <a:pt x="925" y="1221"/>
                  </a:lnTo>
                  <a:lnTo>
                    <a:pt x="1443" y="1516"/>
                  </a:lnTo>
                  <a:lnTo>
                    <a:pt x="1443" y="1516"/>
                  </a:lnTo>
                  <a:lnTo>
                    <a:pt x="703" y="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218;p48">
              <a:extLst>
                <a:ext uri="{FF2B5EF4-FFF2-40B4-BE49-F238E27FC236}">
                  <a16:creationId xmlns:a16="http://schemas.microsoft.com/office/drawing/2014/main" id="{B488BB19-1361-6181-0AA2-152D945B4E43}"/>
                </a:ext>
              </a:extLst>
            </p:cNvPr>
            <p:cNvSpPr/>
            <p:nvPr/>
          </p:nvSpPr>
          <p:spPr>
            <a:xfrm>
              <a:off x="4406150" y="1459075"/>
              <a:ext cx="45300" cy="61950"/>
            </a:xfrm>
            <a:custGeom>
              <a:avLst/>
              <a:gdLst/>
              <a:ahLst/>
              <a:cxnLst/>
              <a:rect l="l" t="t" r="r" b="b"/>
              <a:pathLst>
                <a:path w="1812" h="2478" extrusionOk="0">
                  <a:moveTo>
                    <a:pt x="1109" y="0"/>
                  </a:moveTo>
                  <a:cubicBezTo>
                    <a:pt x="629" y="74"/>
                    <a:pt x="222" y="555"/>
                    <a:pt x="74" y="1220"/>
                  </a:cubicBezTo>
                  <a:cubicBezTo>
                    <a:pt x="0" y="1664"/>
                    <a:pt x="74" y="2034"/>
                    <a:pt x="333" y="2219"/>
                  </a:cubicBezTo>
                  <a:lnTo>
                    <a:pt x="370" y="2292"/>
                  </a:lnTo>
                  <a:lnTo>
                    <a:pt x="703" y="2477"/>
                  </a:lnTo>
                  <a:lnTo>
                    <a:pt x="629" y="2329"/>
                  </a:lnTo>
                  <a:cubicBezTo>
                    <a:pt x="1035" y="2292"/>
                    <a:pt x="1516" y="1775"/>
                    <a:pt x="1664" y="1109"/>
                  </a:cubicBezTo>
                  <a:cubicBezTo>
                    <a:pt x="1701" y="814"/>
                    <a:pt x="1701" y="481"/>
                    <a:pt x="1553" y="296"/>
                  </a:cubicBezTo>
                  <a:lnTo>
                    <a:pt x="1553" y="296"/>
                  </a:lnTo>
                  <a:lnTo>
                    <a:pt x="1812" y="333"/>
                  </a:lnTo>
                  <a:lnTo>
                    <a:pt x="1368" y="111"/>
                  </a:lnTo>
                  <a:cubicBezTo>
                    <a:pt x="1368" y="111"/>
                    <a:pt x="1331" y="111"/>
                    <a:pt x="1331" y="74"/>
                  </a:cubicBezTo>
                  <a:cubicBezTo>
                    <a:pt x="1257" y="0"/>
                    <a:pt x="1183" y="0"/>
                    <a:pt x="1109" y="0"/>
                  </a:cubicBezTo>
                  <a:close/>
                </a:path>
              </a:pathLst>
            </a:custGeom>
            <a:solidFill>
              <a:srgbClr val="9E4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219;p48">
              <a:extLst>
                <a:ext uri="{FF2B5EF4-FFF2-40B4-BE49-F238E27FC236}">
                  <a16:creationId xmlns:a16="http://schemas.microsoft.com/office/drawing/2014/main" id="{ED2A6725-EE93-408E-670D-AB60D3720808}"/>
                </a:ext>
              </a:extLst>
            </p:cNvPr>
            <p:cNvSpPr/>
            <p:nvPr/>
          </p:nvSpPr>
          <p:spPr>
            <a:xfrm>
              <a:off x="4415375" y="1465550"/>
              <a:ext cx="46250" cy="57325"/>
            </a:xfrm>
            <a:custGeom>
              <a:avLst/>
              <a:gdLst/>
              <a:ahLst/>
              <a:cxnLst/>
              <a:rect l="l" t="t" r="r" b="b"/>
              <a:pathLst>
                <a:path w="1850" h="2293" extrusionOk="0">
                  <a:moveTo>
                    <a:pt x="1147" y="0"/>
                  </a:moveTo>
                  <a:cubicBezTo>
                    <a:pt x="703" y="37"/>
                    <a:pt x="260" y="555"/>
                    <a:pt x="149" y="1183"/>
                  </a:cubicBezTo>
                  <a:cubicBezTo>
                    <a:pt x="1" y="1849"/>
                    <a:pt x="260" y="2292"/>
                    <a:pt x="703" y="2292"/>
                  </a:cubicBezTo>
                  <a:cubicBezTo>
                    <a:pt x="1147" y="2255"/>
                    <a:pt x="1554" y="1738"/>
                    <a:pt x="1701" y="1109"/>
                  </a:cubicBezTo>
                  <a:cubicBezTo>
                    <a:pt x="1849" y="444"/>
                    <a:pt x="1628" y="0"/>
                    <a:pt x="1147" y="0"/>
                  </a:cubicBezTo>
                  <a:close/>
                </a:path>
              </a:pathLst>
            </a:custGeom>
            <a:solidFill>
              <a:srgbClr val="D65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220;p48">
              <a:extLst>
                <a:ext uri="{FF2B5EF4-FFF2-40B4-BE49-F238E27FC236}">
                  <a16:creationId xmlns:a16="http://schemas.microsoft.com/office/drawing/2014/main" id="{ABD876FA-9B0A-201E-9992-748A34E4249A}"/>
                </a:ext>
              </a:extLst>
            </p:cNvPr>
            <p:cNvSpPr/>
            <p:nvPr/>
          </p:nvSpPr>
          <p:spPr>
            <a:xfrm>
              <a:off x="4592850" y="1162375"/>
              <a:ext cx="117400" cy="258825"/>
            </a:xfrm>
            <a:custGeom>
              <a:avLst/>
              <a:gdLst/>
              <a:ahLst/>
              <a:cxnLst/>
              <a:rect l="l" t="t" r="r" b="b"/>
              <a:pathLst>
                <a:path w="4696" h="10353" extrusionOk="0">
                  <a:moveTo>
                    <a:pt x="2514" y="1"/>
                  </a:moveTo>
                  <a:lnTo>
                    <a:pt x="1109" y="888"/>
                  </a:lnTo>
                  <a:lnTo>
                    <a:pt x="0" y="5509"/>
                  </a:lnTo>
                  <a:lnTo>
                    <a:pt x="3254" y="10353"/>
                  </a:lnTo>
                  <a:lnTo>
                    <a:pt x="4067" y="9946"/>
                  </a:lnTo>
                  <a:cubicBezTo>
                    <a:pt x="4067" y="9946"/>
                    <a:pt x="4695" y="8319"/>
                    <a:pt x="4511" y="5546"/>
                  </a:cubicBezTo>
                  <a:cubicBezTo>
                    <a:pt x="4252" y="2774"/>
                    <a:pt x="2514" y="1"/>
                    <a:pt x="2514" y="1"/>
                  </a:cubicBezTo>
                  <a:close/>
                </a:path>
              </a:pathLst>
            </a:custGeom>
            <a:solidFill>
              <a:srgbClr val="C952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221;p48">
              <a:extLst>
                <a:ext uri="{FF2B5EF4-FFF2-40B4-BE49-F238E27FC236}">
                  <a16:creationId xmlns:a16="http://schemas.microsoft.com/office/drawing/2014/main" id="{3B30897E-A2C7-94C4-E0E2-A7C5048A9DC5}"/>
                </a:ext>
              </a:extLst>
            </p:cNvPr>
            <p:cNvSpPr/>
            <p:nvPr/>
          </p:nvSpPr>
          <p:spPr>
            <a:xfrm>
              <a:off x="4550325" y="1160525"/>
              <a:ext cx="69350" cy="139600"/>
            </a:xfrm>
            <a:custGeom>
              <a:avLst/>
              <a:gdLst/>
              <a:ahLst/>
              <a:cxnLst/>
              <a:rect l="l" t="t" r="r" b="b"/>
              <a:pathLst>
                <a:path w="2774" h="5584" extrusionOk="0">
                  <a:moveTo>
                    <a:pt x="1110" y="1"/>
                  </a:moveTo>
                  <a:lnTo>
                    <a:pt x="1" y="4622"/>
                  </a:lnTo>
                  <a:lnTo>
                    <a:pt x="1701" y="5583"/>
                  </a:lnTo>
                  <a:lnTo>
                    <a:pt x="2773" y="962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D6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222;p48">
              <a:extLst>
                <a:ext uri="{FF2B5EF4-FFF2-40B4-BE49-F238E27FC236}">
                  <a16:creationId xmlns:a16="http://schemas.microsoft.com/office/drawing/2014/main" id="{841637C6-847B-1672-F520-C6B778CB39E0}"/>
                </a:ext>
              </a:extLst>
            </p:cNvPr>
            <p:cNvSpPr/>
            <p:nvPr/>
          </p:nvSpPr>
          <p:spPr>
            <a:xfrm>
              <a:off x="4578050" y="1138350"/>
              <a:ext cx="77675" cy="46250"/>
            </a:xfrm>
            <a:custGeom>
              <a:avLst/>
              <a:gdLst/>
              <a:ahLst/>
              <a:cxnLst/>
              <a:rect l="l" t="t" r="r" b="b"/>
              <a:pathLst>
                <a:path w="3107" h="1850" extrusionOk="0">
                  <a:moveTo>
                    <a:pt x="1406" y="0"/>
                  </a:moveTo>
                  <a:lnTo>
                    <a:pt x="1" y="888"/>
                  </a:lnTo>
                  <a:lnTo>
                    <a:pt x="1664" y="1849"/>
                  </a:lnTo>
                  <a:lnTo>
                    <a:pt x="3106" y="962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DB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223;p48">
              <a:extLst>
                <a:ext uri="{FF2B5EF4-FFF2-40B4-BE49-F238E27FC236}">
                  <a16:creationId xmlns:a16="http://schemas.microsoft.com/office/drawing/2014/main" id="{ED662775-748B-EA73-8913-DFF45479391D}"/>
                </a:ext>
              </a:extLst>
            </p:cNvPr>
            <p:cNvSpPr/>
            <p:nvPr/>
          </p:nvSpPr>
          <p:spPr>
            <a:xfrm>
              <a:off x="4550325" y="1276075"/>
              <a:ext cx="122025" cy="146050"/>
            </a:xfrm>
            <a:custGeom>
              <a:avLst/>
              <a:gdLst/>
              <a:ahLst/>
              <a:cxnLst/>
              <a:rect l="l" t="t" r="r" b="b"/>
              <a:pathLst>
                <a:path w="4881" h="5842" extrusionOk="0">
                  <a:moveTo>
                    <a:pt x="1" y="0"/>
                  </a:moveTo>
                  <a:lnTo>
                    <a:pt x="740" y="1331"/>
                  </a:lnTo>
                  <a:lnTo>
                    <a:pt x="925" y="1146"/>
                  </a:lnTo>
                  <a:lnTo>
                    <a:pt x="1701" y="1590"/>
                  </a:lnTo>
                  <a:lnTo>
                    <a:pt x="2404" y="2847"/>
                  </a:lnTo>
                  <a:lnTo>
                    <a:pt x="1849" y="3327"/>
                  </a:lnTo>
                  <a:lnTo>
                    <a:pt x="3180" y="4880"/>
                  </a:lnTo>
                  <a:lnTo>
                    <a:pt x="4881" y="5841"/>
                  </a:lnTo>
                  <a:lnTo>
                    <a:pt x="1701" y="9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D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224;p48">
              <a:extLst>
                <a:ext uri="{FF2B5EF4-FFF2-40B4-BE49-F238E27FC236}">
                  <a16:creationId xmlns:a16="http://schemas.microsoft.com/office/drawing/2014/main" id="{749BE0F0-0541-E4E2-10ED-55D9CF885ECA}"/>
                </a:ext>
              </a:extLst>
            </p:cNvPr>
            <p:cNvSpPr/>
            <p:nvPr/>
          </p:nvSpPr>
          <p:spPr>
            <a:xfrm>
              <a:off x="4588225" y="1325050"/>
              <a:ext cx="13875" cy="20350"/>
            </a:xfrm>
            <a:custGeom>
              <a:avLst/>
              <a:gdLst/>
              <a:ahLst/>
              <a:cxnLst/>
              <a:rect l="l" t="t" r="r" b="b"/>
              <a:pathLst>
                <a:path w="555" h="814" extrusionOk="0">
                  <a:moveTo>
                    <a:pt x="148" y="1"/>
                  </a:moveTo>
                  <a:lnTo>
                    <a:pt x="0" y="111"/>
                  </a:lnTo>
                  <a:lnTo>
                    <a:pt x="370" y="814"/>
                  </a:lnTo>
                  <a:lnTo>
                    <a:pt x="555" y="814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225;p48">
              <a:extLst>
                <a:ext uri="{FF2B5EF4-FFF2-40B4-BE49-F238E27FC236}">
                  <a16:creationId xmlns:a16="http://schemas.microsoft.com/office/drawing/2014/main" id="{8493E9C6-6ADA-FD47-6372-8C972C6DB429}"/>
                </a:ext>
              </a:extLst>
            </p:cNvPr>
            <p:cNvSpPr/>
            <p:nvPr/>
          </p:nvSpPr>
          <p:spPr>
            <a:xfrm>
              <a:off x="4655700" y="1189175"/>
              <a:ext cx="47150" cy="163625"/>
            </a:xfrm>
            <a:custGeom>
              <a:avLst/>
              <a:gdLst/>
              <a:ahLst/>
              <a:cxnLst/>
              <a:rect l="l" t="t" r="r" b="b"/>
              <a:pathLst>
                <a:path w="1886" h="6545" extrusionOk="0">
                  <a:moveTo>
                    <a:pt x="592" y="1"/>
                  </a:moveTo>
                  <a:lnTo>
                    <a:pt x="740" y="371"/>
                  </a:lnTo>
                  <a:lnTo>
                    <a:pt x="74" y="777"/>
                  </a:lnTo>
                  <a:lnTo>
                    <a:pt x="0" y="3513"/>
                  </a:lnTo>
                  <a:lnTo>
                    <a:pt x="1664" y="6360"/>
                  </a:lnTo>
                  <a:lnTo>
                    <a:pt x="1886" y="6545"/>
                  </a:lnTo>
                  <a:lnTo>
                    <a:pt x="1331" y="33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226;p48">
              <a:extLst>
                <a:ext uri="{FF2B5EF4-FFF2-40B4-BE49-F238E27FC236}">
                  <a16:creationId xmlns:a16="http://schemas.microsoft.com/office/drawing/2014/main" id="{24AE8286-E1DA-75B6-114E-2987E3832C19}"/>
                </a:ext>
              </a:extLst>
            </p:cNvPr>
            <p:cNvSpPr/>
            <p:nvPr/>
          </p:nvSpPr>
          <p:spPr>
            <a:xfrm>
              <a:off x="4661250" y="1197500"/>
              <a:ext cx="62875" cy="155300"/>
            </a:xfrm>
            <a:custGeom>
              <a:avLst/>
              <a:gdLst/>
              <a:ahLst/>
              <a:cxnLst/>
              <a:rect l="l" t="t" r="r" b="b"/>
              <a:pathLst>
                <a:path w="2515" h="6212" extrusionOk="0">
                  <a:moveTo>
                    <a:pt x="1109" y="1"/>
                  </a:moveTo>
                  <a:lnTo>
                    <a:pt x="111" y="592"/>
                  </a:lnTo>
                  <a:lnTo>
                    <a:pt x="0" y="3365"/>
                  </a:lnTo>
                  <a:lnTo>
                    <a:pt x="1664" y="6212"/>
                  </a:lnTo>
                  <a:lnTo>
                    <a:pt x="2292" y="5657"/>
                  </a:lnTo>
                  <a:lnTo>
                    <a:pt x="2514" y="3624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227;p48">
              <a:extLst>
                <a:ext uri="{FF2B5EF4-FFF2-40B4-BE49-F238E27FC236}">
                  <a16:creationId xmlns:a16="http://schemas.microsoft.com/office/drawing/2014/main" id="{A268D215-DA5C-6A2F-4D7C-8416D841CA4D}"/>
                </a:ext>
              </a:extLst>
            </p:cNvPr>
            <p:cNvSpPr/>
            <p:nvPr/>
          </p:nvSpPr>
          <p:spPr>
            <a:xfrm>
              <a:off x="4655700" y="1208600"/>
              <a:ext cx="8325" cy="73025"/>
            </a:xfrm>
            <a:custGeom>
              <a:avLst/>
              <a:gdLst/>
              <a:ahLst/>
              <a:cxnLst/>
              <a:rect l="l" t="t" r="r" b="b"/>
              <a:pathLst>
                <a:path w="333" h="2921" extrusionOk="0">
                  <a:moveTo>
                    <a:pt x="74" y="0"/>
                  </a:moveTo>
                  <a:lnTo>
                    <a:pt x="0" y="2736"/>
                  </a:lnTo>
                  <a:lnTo>
                    <a:pt x="222" y="2921"/>
                  </a:lnTo>
                  <a:lnTo>
                    <a:pt x="333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228;p48">
              <a:extLst>
                <a:ext uri="{FF2B5EF4-FFF2-40B4-BE49-F238E27FC236}">
                  <a16:creationId xmlns:a16="http://schemas.microsoft.com/office/drawing/2014/main" id="{AA742340-490F-4E24-F888-4330ED7D1239}"/>
                </a:ext>
              </a:extLst>
            </p:cNvPr>
            <p:cNvSpPr/>
            <p:nvPr/>
          </p:nvSpPr>
          <p:spPr>
            <a:xfrm>
              <a:off x="4655700" y="1277000"/>
              <a:ext cx="47150" cy="75800"/>
            </a:xfrm>
            <a:custGeom>
              <a:avLst/>
              <a:gdLst/>
              <a:ahLst/>
              <a:cxnLst/>
              <a:rect l="l" t="t" r="r" b="b"/>
              <a:pathLst>
                <a:path w="1886" h="3032" extrusionOk="0">
                  <a:moveTo>
                    <a:pt x="0" y="0"/>
                  </a:moveTo>
                  <a:lnTo>
                    <a:pt x="1664" y="2847"/>
                  </a:lnTo>
                  <a:lnTo>
                    <a:pt x="1886" y="3032"/>
                  </a:lnTo>
                  <a:lnTo>
                    <a:pt x="222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229;p48">
              <a:extLst>
                <a:ext uri="{FF2B5EF4-FFF2-40B4-BE49-F238E27FC236}">
                  <a16:creationId xmlns:a16="http://schemas.microsoft.com/office/drawing/2014/main" id="{4CED0185-7971-B5F1-3F7A-A5D9B8369A62}"/>
                </a:ext>
              </a:extLst>
            </p:cNvPr>
            <p:cNvSpPr/>
            <p:nvPr/>
          </p:nvSpPr>
          <p:spPr>
            <a:xfrm>
              <a:off x="4693600" y="1282400"/>
              <a:ext cx="24975" cy="30450"/>
            </a:xfrm>
            <a:custGeom>
              <a:avLst/>
              <a:gdLst/>
              <a:ahLst/>
              <a:cxnLst/>
              <a:rect l="l" t="t" r="r" b="b"/>
              <a:pathLst>
                <a:path w="999" h="1218" extrusionOk="0">
                  <a:moveTo>
                    <a:pt x="706" y="1"/>
                  </a:moveTo>
                  <a:cubicBezTo>
                    <a:pt x="647" y="1"/>
                    <a:pt x="584" y="15"/>
                    <a:pt x="518" y="43"/>
                  </a:cubicBezTo>
                  <a:cubicBezTo>
                    <a:pt x="222" y="191"/>
                    <a:pt x="0" y="560"/>
                    <a:pt x="0" y="893"/>
                  </a:cubicBezTo>
                  <a:cubicBezTo>
                    <a:pt x="0" y="1101"/>
                    <a:pt x="109" y="1217"/>
                    <a:pt x="276" y="1217"/>
                  </a:cubicBezTo>
                  <a:cubicBezTo>
                    <a:pt x="348" y="1217"/>
                    <a:pt x="429" y="1196"/>
                    <a:pt x="518" y="1152"/>
                  </a:cubicBezTo>
                  <a:cubicBezTo>
                    <a:pt x="776" y="1041"/>
                    <a:pt x="998" y="671"/>
                    <a:pt x="998" y="339"/>
                  </a:cubicBezTo>
                  <a:cubicBezTo>
                    <a:pt x="998" y="118"/>
                    <a:pt x="875" y="1"/>
                    <a:pt x="706" y="1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230;p48">
              <a:extLst>
                <a:ext uri="{FF2B5EF4-FFF2-40B4-BE49-F238E27FC236}">
                  <a16:creationId xmlns:a16="http://schemas.microsoft.com/office/drawing/2014/main" id="{23620A64-B0B0-2158-27FC-0C2D6BE0D3E9}"/>
                </a:ext>
              </a:extLst>
            </p:cNvPr>
            <p:cNvSpPr/>
            <p:nvPr/>
          </p:nvSpPr>
          <p:spPr>
            <a:xfrm>
              <a:off x="4693600" y="1282525"/>
              <a:ext cx="19425" cy="26850"/>
            </a:xfrm>
            <a:custGeom>
              <a:avLst/>
              <a:gdLst/>
              <a:ahLst/>
              <a:cxnLst/>
              <a:rect l="l" t="t" r="r" b="b"/>
              <a:pathLst>
                <a:path w="777" h="1074" extrusionOk="0">
                  <a:moveTo>
                    <a:pt x="665" y="1"/>
                  </a:moveTo>
                  <a:cubicBezTo>
                    <a:pt x="592" y="1"/>
                    <a:pt x="555" y="38"/>
                    <a:pt x="518" y="38"/>
                  </a:cubicBezTo>
                  <a:cubicBezTo>
                    <a:pt x="222" y="186"/>
                    <a:pt x="0" y="592"/>
                    <a:pt x="0" y="888"/>
                  </a:cubicBezTo>
                  <a:cubicBezTo>
                    <a:pt x="0" y="962"/>
                    <a:pt x="0" y="1036"/>
                    <a:pt x="37" y="1073"/>
                  </a:cubicBezTo>
                  <a:lnTo>
                    <a:pt x="518" y="962"/>
                  </a:lnTo>
                  <a:cubicBezTo>
                    <a:pt x="702" y="851"/>
                    <a:pt x="702" y="666"/>
                    <a:pt x="776" y="408"/>
                  </a:cubicBezTo>
                  <a:lnTo>
                    <a:pt x="665" y="1"/>
                  </a:ln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231;p48">
              <a:extLst>
                <a:ext uri="{FF2B5EF4-FFF2-40B4-BE49-F238E27FC236}">
                  <a16:creationId xmlns:a16="http://schemas.microsoft.com/office/drawing/2014/main" id="{07B21CB5-BE7B-5E0D-3015-D3A3F133D191}"/>
                </a:ext>
              </a:extLst>
            </p:cNvPr>
            <p:cNvSpPr/>
            <p:nvPr/>
          </p:nvSpPr>
          <p:spPr>
            <a:xfrm>
              <a:off x="4695425" y="1290850"/>
              <a:ext cx="17600" cy="12975"/>
            </a:xfrm>
            <a:custGeom>
              <a:avLst/>
              <a:gdLst/>
              <a:ahLst/>
              <a:cxnLst/>
              <a:rect l="l" t="t" r="r" b="b"/>
              <a:pathLst>
                <a:path w="704" h="519" extrusionOk="0">
                  <a:moveTo>
                    <a:pt x="186" y="1"/>
                  </a:moveTo>
                  <a:cubicBezTo>
                    <a:pt x="112" y="75"/>
                    <a:pt x="75" y="222"/>
                    <a:pt x="1" y="370"/>
                  </a:cubicBezTo>
                  <a:cubicBezTo>
                    <a:pt x="223" y="370"/>
                    <a:pt x="408" y="407"/>
                    <a:pt x="629" y="518"/>
                  </a:cubicBezTo>
                  <a:cubicBezTo>
                    <a:pt x="666" y="444"/>
                    <a:pt x="666" y="370"/>
                    <a:pt x="703" y="333"/>
                  </a:cubicBezTo>
                  <a:cubicBezTo>
                    <a:pt x="519" y="222"/>
                    <a:pt x="334" y="149"/>
                    <a:pt x="186" y="1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232;p48">
              <a:extLst>
                <a:ext uri="{FF2B5EF4-FFF2-40B4-BE49-F238E27FC236}">
                  <a16:creationId xmlns:a16="http://schemas.microsoft.com/office/drawing/2014/main" id="{2262CC83-D037-C4FD-60E9-825B2D697674}"/>
                </a:ext>
              </a:extLst>
            </p:cNvPr>
            <p:cNvSpPr/>
            <p:nvPr/>
          </p:nvSpPr>
          <p:spPr>
            <a:xfrm>
              <a:off x="4700050" y="1290925"/>
              <a:ext cx="18525" cy="21550"/>
            </a:xfrm>
            <a:custGeom>
              <a:avLst/>
              <a:gdLst/>
              <a:ahLst/>
              <a:cxnLst/>
              <a:rect l="l" t="t" r="r" b="b"/>
              <a:pathLst>
                <a:path w="741" h="862" extrusionOk="0">
                  <a:moveTo>
                    <a:pt x="566" y="0"/>
                  </a:moveTo>
                  <a:cubicBezTo>
                    <a:pt x="514" y="0"/>
                    <a:pt x="449" y="12"/>
                    <a:pt x="371" y="35"/>
                  </a:cubicBezTo>
                  <a:cubicBezTo>
                    <a:pt x="149" y="146"/>
                    <a:pt x="1" y="404"/>
                    <a:pt x="1" y="626"/>
                  </a:cubicBezTo>
                  <a:cubicBezTo>
                    <a:pt x="1" y="779"/>
                    <a:pt x="107" y="862"/>
                    <a:pt x="221" y="862"/>
                  </a:cubicBezTo>
                  <a:cubicBezTo>
                    <a:pt x="272" y="862"/>
                    <a:pt x="325" y="845"/>
                    <a:pt x="371" y="811"/>
                  </a:cubicBezTo>
                  <a:cubicBezTo>
                    <a:pt x="629" y="737"/>
                    <a:pt x="740" y="441"/>
                    <a:pt x="740" y="219"/>
                  </a:cubicBezTo>
                  <a:cubicBezTo>
                    <a:pt x="740" y="65"/>
                    <a:pt x="686" y="0"/>
                    <a:pt x="566" y="0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233;p48">
              <a:extLst>
                <a:ext uri="{FF2B5EF4-FFF2-40B4-BE49-F238E27FC236}">
                  <a16:creationId xmlns:a16="http://schemas.microsoft.com/office/drawing/2014/main" id="{F3E35E2A-A7D5-7038-8AE9-772B6F4AD3D5}"/>
                </a:ext>
              </a:extLst>
            </p:cNvPr>
            <p:cNvSpPr/>
            <p:nvPr/>
          </p:nvSpPr>
          <p:spPr>
            <a:xfrm>
              <a:off x="4707450" y="1296575"/>
              <a:ext cx="9275" cy="12200"/>
            </a:xfrm>
            <a:custGeom>
              <a:avLst/>
              <a:gdLst/>
              <a:ahLst/>
              <a:cxnLst/>
              <a:rect l="l" t="t" r="r" b="b"/>
              <a:pathLst>
                <a:path w="371" h="488" extrusionOk="0">
                  <a:moveTo>
                    <a:pt x="269" y="1"/>
                  </a:moveTo>
                  <a:cubicBezTo>
                    <a:pt x="244" y="1"/>
                    <a:pt x="216" y="10"/>
                    <a:pt x="185" y="30"/>
                  </a:cubicBezTo>
                  <a:cubicBezTo>
                    <a:pt x="111" y="104"/>
                    <a:pt x="1" y="215"/>
                    <a:pt x="1" y="363"/>
                  </a:cubicBezTo>
                  <a:cubicBezTo>
                    <a:pt x="1" y="446"/>
                    <a:pt x="63" y="488"/>
                    <a:pt x="125" y="488"/>
                  </a:cubicBezTo>
                  <a:cubicBezTo>
                    <a:pt x="146" y="488"/>
                    <a:pt x="167" y="483"/>
                    <a:pt x="185" y="474"/>
                  </a:cubicBezTo>
                  <a:cubicBezTo>
                    <a:pt x="296" y="400"/>
                    <a:pt x="370" y="289"/>
                    <a:pt x="370" y="141"/>
                  </a:cubicBezTo>
                  <a:cubicBezTo>
                    <a:pt x="370" y="61"/>
                    <a:pt x="332" y="1"/>
                    <a:pt x="269" y="1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234;p48">
              <a:extLst>
                <a:ext uri="{FF2B5EF4-FFF2-40B4-BE49-F238E27FC236}">
                  <a16:creationId xmlns:a16="http://schemas.microsoft.com/office/drawing/2014/main" id="{A4E53E30-3857-B1E2-E7CC-5283BB41F246}"/>
                </a:ext>
              </a:extLst>
            </p:cNvPr>
            <p:cNvSpPr/>
            <p:nvPr/>
          </p:nvSpPr>
          <p:spPr>
            <a:xfrm>
              <a:off x="4676025" y="1217825"/>
              <a:ext cx="9275" cy="12400"/>
            </a:xfrm>
            <a:custGeom>
              <a:avLst/>
              <a:gdLst/>
              <a:ahLst/>
              <a:cxnLst/>
              <a:rect l="l" t="t" r="r" b="b"/>
              <a:pathLst>
                <a:path w="371" h="496" extrusionOk="0">
                  <a:moveTo>
                    <a:pt x="283" y="1"/>
                  </a:moveTo>
                  <a:cubicBezTo>
                    <a:pt x="255" y="1"/>
                    <a:pt x="222" y="13"/>
                    <a:pt x="185" y="38"/>
                  </a:cubicBezTo>
                  <a:cubicBezTo>
                    <a:pt x="111" y="112"/>
                    <a:pt x="1" y="297"/>
                    <a:pt x="1" y="371"/>
                  </a:cubicBezTo>
                  <a:cubicBezTo>
                    <a:pt x="1" y="454"/>
                    <a:pt x="63" y="495"/>
                    <a:pt x="125" y="495"/>
                  </a:cubicBezTo>
                  <a:cubicBezTo>
                    <a:pt x="146" y="495"/>
                    <a:pt x="167" y="491"/>
                    <a:pt x="185" y="482"/>
                  </a:cubicBezTo>
                  <a:cubicBezTo>
                    <a:pt x="296" y="408"/>
                    <a:pt x="370" y="297"/>
                    <a:pt x="370" y="149"/>
                  </a:cubicBezTo>
                  <a:cubicBezTo>
                    <a:pt x="370" y="50"/>
                    <a:pt x="337" y="1"/>
                    <a:pt x="283" y="1"/>
                  </a:cubicBezTo>
                  <a:close/>
                </a:path>
              </a:pathLst>
            </a:custGeom>
            <a:solidFill>
              <a:srgbClr val="CD6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235;p48">
              <a:extLst>
                <a:ext uri="{FF2B5EF4-FFF2-40B4-BE49-F238E27FC236}">
                  <a16:creationId xmlns:a16="http://schemas.microsoft.com/office/drawing/2014/main" id="{65BFDF15-A542-7348-14DD-ABC943F4223F}"/>
                </a:ext>
              </a:extLst>
            </p:cNvPr>
            <p:cNvSpPr/>
            <p:nvPr/>
          </p:nvSpPr>
          <p:spPr>
            <a:xfrm>
              <a:off x="4676025" y="1217825"/>
              <a:ext cx="8350" cy="10200"/>
            </a:xfrm>
            <a:custGeom>
              <a:avLst/>
              <a:gdLst/>
              <a:ahLst/>
              <a:cxnLst/>
              <a:rect l="l" t="t" r="r" b="b"/>
              <a:pathLst>
                <a:path w="334" h="408" extrusionOk="0">
                  <a:moveTo>
                    <a:pt x="185" y="1"/>
                  </a:moveTo>
                  <a:cubicBezTo>
                    <a:pt x="111" y="38"/>
                    <a:pt x="1" y="223"/>
                    <a:pt x="1" y="334"/>
                  </a:cubicBezTo>
                  <a:lnTo>
                    <a:pt x="1" y="408"/>
                  </a:lnTo>
                  <a:lnTo>
                    <a:pt x="185" y="371"/>
                  </a:lnTo>
                  <a:cubicBezTo>
                    <a:pt x="296" y="334"/>
                    <a:pt x="296" y="223"/>
                    <a:pt x="333" y="149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9236;p48">
              <a:extLst>
                <a:ext uri="{FF2B5EF4-FFF2-40B4-BE49-F238E27FC236}">
                  <a16:creationId xmlns:a16="http://schemas.microsoft.com/office/drawing/2014/main" id="{AC362F95-39C1-6653-02B8-47B3FF90C43B}"/>
                </a:ext>
              </a:extLst>
            </p:cNvPr>
            <p:cNvSpPr/>
            <p:nvPr/>
          </p:nvSpPr>
          <p:spPr>
            <a:xfrm>
              <a:off x="4676025" y="1220600"/>
              <a:ext cx="7425" cy="5575"/>
            </a:xfrm>
            <a:custGeom>
              <a:avLst/>
              <a:gdLst/>
              <a:ahLst/>
              <a:cxnLst/>
              <a:rect l="l" t="t" r="r" b="b"/>
              <a:pathLst>
                <a:path w="297" h="223" extrusionOk="0">
                  <a:moveTo>
                    <a:pt x="111" y="1"/>
                  </a:moveTo>
                  <a:cubicBezTo>
                    <a:pt x="75" y="38"/>
                    <a:pt x="75" y="75"/>
                    <a:pt x="1" y="112"/>
                  </a:cubicBezTo>
                  <a:cubicBezTo>
                    <a:pt x="75" y="186"/>
                    <a:pt x="148" y="186"/>
                    <a:pt x="259" y="223"/>
                  </a:cubicBezTo>
                  <a:cubicBezTo>
                    <a:pt x="259" y="186"/>
                    <a:pt x="296" y="186"/>
                    <a:pt x="296" y="112"/>
                  </a:cubicBezTo>
                  <a:cubicBezTo>
                    <a:pt x="185" y="75"/>
                    <a:pt x="148" y="38"/>
                    <a:pt x="111" y="1"/>
                  </a:cubicBezTo>
                  <a:close/>
                </a:path>
              </a:pathLst>
            </a:custGeom>
            <a:solidFill>
              <a:srgbClr val="DE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9237;p48">
              <a:extLst>
                <a:ext uri="{FF2B5EF4-FFF2-40B4-BE49-F238E27FC236}">
                  <a16:creationId xmlns:a16="http://schemas.microsoft.com/office/drawing/2014/main" id="{6AA7EC5D-C04F-7DF0-E619-EEB8CDD0251A}"/>
                </a:ext>
              </a:extLst>
            </p:cNvPr>
            <p:cNvSpPr/>
            <p:nvPr/>
          </p:nvSpPr>
          <p:spPr>
            <a:xfrm>
              <a:off x="4678800" y="1221175"/>
              <a:ext cx="6500" cy="9050"/>
            </a:xfrm>
            <a:custGeom>
              <a:avLst/>
              <a:gdLst/>
              <a:ahLst/>
              <a:cxnLst/>
              <a:rect l="l" t="t" r="r" b="b"/>
              <a:pathLst>
                <a:path w="260" h="362" extrusionOk="0">
                  <a:moveTo>
                    <a:pt x="184" y="0"/>
                  </a:moveTo>
                  <a:cubicBezTo>
                    <a:pt x="171" y="0"/>
                    <a:pt x="158" y="5"/>
                    <a:pt x="148" y="15"/>
                  </a:cubicBezTo>
                  <a:cubicBezTo>
                    <a:pt x="37" y="52"/>
                    <a:pt x="0" y="163"/>
                    <a:pt x="0" y="237"/>
                  </a:cubicBezTo>
                  <a:cubicBezTo>
                    <a:pt x="0" y="320"/>
                    <a:pt x="21" y="361"/>
                    <a:pt x="78" y="361"/>
                  </a:cubicBezTo>
                  <a:cubicBezTo>
                    <a:pt x="98" y="361"/>
                    <a:pt x="121" y="357"/>
                    <a:pt x="148" y="348"/>
                  </a:cubicBezTo>
                  <a:cubicBezTo>
                    <a:pt x="222" y="274"/>
                    <a:pt x="259" y="200"/>
                    <a:pt x="259" y="89"/>
                  </a:cubicBezTo>
                  <a:cubicBezTo>
                    <a:pt x="259" y="35"/>
                    <a:pt x="220" y="0"/>
                    <a:pt x="184" y="0"/>
                  </a:cubicBezTo>
                  <a:close/>
                </a:path>
              </a:pathLst>
            </a:custGeom>
            <a:solidFill>
              <a:srgbClr val="B84A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9238;p48">
              <a:extLst>
                <a:ext uri="{FF2B5EF4-FFF2-40B4-BE49-F238E27FC236}">
                  <a16:creationId xmlns:a16="http://schemas.microsoft.com/office/drawing/2014/main" id="{2754AE64-3737-8CAA-3D16-A0BF4516D5C3}"/>
                </a:ext>
              </a:extLst>
            </p:cNvPr>
            <p:cNvSpPr/>
            <p:nvPr/>
          </p:nvSpPr>
          <p:spPr>
            <a:xfrm>
              <a:off x="4679725" y="1223375"/>
              <a:ext cx="4650" cy="5450"/>
            </a:xfrm>
            <a:custGeom>
              <a:avLst/>
              <a:gdLst/>
              <a:ahLst/>
              <a:cxnLst/>
              <a:rect l="l" t="t" r="r" b="b"/>
              <a:pathLst>
                <a:path w="186" h="218" extrusionOk="0">
                  <a:moveTo>
                    <a:pt x="111" y="1"/>
                  </a:moveTo>
                  <a:cubicBezTo>
                    <a:pt x="37" y="75"/>
                    <a:pt x="0" y="112"/>
                    <a:pt x="0" y="149"/>
                  </a:cubicBezTo>
                  <a:cubicBezTo>
                    <a:pt x="0" y="174"/>
                    <a:pt x="18" y="217"/>
                    <a:pt x="53" y="217"/>
                  </a:cubicBezTo>
                  <a:cubicBezTo>
                    <a:pt x="69" y="217"/>
                    <a:pt x="88" y="209"/>
                    <a:pt x="111" y="186"/>
                  </a:cubicBezTo>
                  <a:cubicBezTo>
                    <a:pt x="148" y="149"/>
                    <a:pt x="185" y="112"/>
                    <a:pt x="185" y="75"/>
                  </a:cubicBezTo>
                  <a:cubicBezTo>
                    <a:pt x="185" y="1"/>
                    <a:pt x="148" y="1"/>
                    <a:pt x="111" y="1"/>
                  </a:cubicBezTo>
                  <a:close/>
                </a:path>
              </a:pathLst>
            </a:custGeom>
            <a:solidFill>
              <a:srgbClr val="E0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9239;p48">
              <a:extLst>
                <a:ext uri="{FF2B5EF4-FFF2-40B4-BE49-F238E27FC236}">
                  <a16:creationId xmlns:a16="http://schemas.microsoft.com/office/drawing/2014/main" id="{037AC4D3-6C0E-BFCA-2D6C-4BF96BAF8A8E}"/>
                </a:ext>
              </a:extLst>
            </p:cNvPr>
            <p:cNvSpPr/>
            <p:nvPr/>
          </p:nvSpPr>
          <p:spPr>
            <a:xfrm>
              <a:off x="5059600" y="686375"/>
              <a:ext cx="50850" cy="80725"/>
            </a:xfrm>
            <a:custGeom>
              <a:avLst/>
              <a:gdLst/>
              <a:ahLst/>
              <a:cxnLst/>
              <a:rect l="l" t="t" r="r" b="b"/>
              <a:pathLst>
                <a:path w="2034" h="3229" extrusionOk="0">
                  <a:moveTo>
                    <a:pt x="1812" y="1"/>
                  </a:moveTo>
                  <a:lnTo>
                    <a:pt x="1812" y="1"/>
                  </a:lnTo>
                  <a:cubicBezTo>
                    <a:pt x="1813" y="8"/>
                    <a:pt x="1814" y="15"/>
                    <a:pt x="1815" y="22"/>
                  </a:cubicBezTo>
                  <a:lnTo>
                    <a:pt x="1815" y="22"/>
                  </a:lnTo>
                  <a:cubicBezTo>
                    <a:pt x="1815" y="15"/>
                    <a:pt x="1813" y="8"/>
                    <a:pt x="1812" y="1"/>
                  </a:cubicBezTo>
                  <a:close/>
                  <a:moveTo>
                    <a:pt x="2034" y="1295"/>
                  </a:moveTo>
                  <a:cubicBezTo>
                    <a:pt x="2033" y="1305"/>
                    <a:pt x="2031" y="1316"/>
                    <a:pt x="2030" y="1326"/>
                  </a:cubicBezTo>
                  <a:lnTo>
                    <a:pt x="2030" y="1326"/>
                  </a:lnTo>
                  <a:cubicBezTo>
                    <a:pt x="2033" y="1316"/>
                    <a:pt x="2034" y="1306"/>
                    <a:pt x="2034" y="1295"/>
                  </a:cubicBezTo>
                  <a:close/>
                  <a:moveTo>
                    <a:pt x="1815" y="22"/>
                  </a:moveTo>
                  <a:cubicBezTo>
                    <a:pt x="1838" y="200"/>
                    <a:pt x="1698" y="375"/>
                    <a:pt x="1627" y="481"/>
                  </a:cubicBezTo>
                  <a:lnTo>
                    <a:pt x="1442" y="666"/>
                  </a:lnTo>
                  <a:cubicBezTo>
                    <a:pt x="1411" y="666"/>
                    <a:pt x="1278" y="795"/>
                    <a:pt x="1234" y="795"/>
                  </a:cubicBezTo>
                  <a:cubicBezTo>
                    <a:pt x="1226" y="795"/>
                    <a:pt x="1220" y="790"/>
                    <a:pt x="1220" y="777"/>
                  </a:cubicBezTo>
                  <a:cubicBezTo>
                    <a:pt x="1220" y="592"/>
                    <a:pt x="1183" y="407"/>
                    <a:pt x="1110" y="297"/>
                  </a:cubicBezTo>
                  <a:cubicBezTo>
                    <a:pt x="962" y="518"/>
                    <a:pt x="888" y="740"/>
                    <a:pt x="740" y="925"/>
                  </a:cubicBezTo>
                  <a:cubicBezTo>
                    <a:pt x="407" y="1332"/>
                    <a:pt x="0" y="1775"/>
                    <a:pt x="0" y="2367"/>
                  </a:cubicBezTo>
                  <a:cubicBezTo>
                    <a:pt x="0" y="2552"/>
                    <a:pt x="37" y="2700"/>
                    <a:pt x="37" y="2811"/>
                  </a:cubicBezTo>
                  <a:cubicBezTo>
                    <a:pt x="37" y="2958"/>
                    <a:pt x="111" y="3069"/>
                    <a:pt x="185" y="3106"/>
                  </a:cubicBezTo>
                  <a:cubicBezTo>
                    <a:pt x="272" y="3193"/>
                    <a:pt x="371" y="3229"/>
                    <a:pt x="476" y="3229"/>
                  </a:cubicBezTo>
                  <a:cubicBezTo>
                    <a:pt x="550" y="3229"/>
                    <a:pt x="626" y="3211"/>
                    <a:pt x="703" y="3180"/>
                  </a:cubicBezTo>
                  <a:cubicBezTo>
                    <a:pt x="851" y="3143"/>
                    <a:pt x="962" y="2995"/>
                    <a:pt x="1110" y="2921"/>
                  </a:cubicBezTo>
                  <a:cubicBezTo>
                    <a:pt x="1257" y="2811"/>
                    <a:pt x="1331" y="2700"/>
                    <a:pt x="1479" y="2589"/>
                  </a:cubicBezTo>
                  <a:cubicBezTo>
                    <a:pt x="1627" y="2515"/>
                    <a:pt x="1664" y="2404"/>
                    <a:pt x="1775" y="2256"/>
                  </a:cubicBezTo>
                  <a:cubicBezTo>
                    <a:pt x="1954" y="2005"/>
                    <a:pt x="1994" y="1651"/>
                    <a:pt x="2030" y="1326"/>
                  </a:cubicBezTo>
                  <a:lnTo>
                    <a:pt x="2030" y="1326"/>
                  </a:lnTo>
                  <a:cubicBezTo>
                    <a:pt x="2002" y="1453"/>
                    <a:pt x="1806" y="1517"/>
                    <a:pt x="1738" y="1517"/>
                  </a:cubicBezTo>
                  <a:cubicBezTo>
                    <a:pt x="1775" y="1443"/>
                    <a:pt x="1775" y="1295"/>
                    <a:pt x="1849" y="1147"/>
                  </a:cubicBezTo>
                  <a:cubicBezTo>
                    <a:pt x="1886" y="962"/>
                    <a:pt x="1886" y="851"/>
                    <a:pt x="1886" y="666"/>
                  </a:cubicBezTo>
                  <a:cubicBezTo>
                    <a:pt x="1850" y="416"/>
                    <a:pt x="1849" y="235"/>
                    <a:pt x="1815" y="22"/>
                  </a:cubicBezTo>
                  <a:close/>
                </a:path>
              </a:pathLst>
            </a:custGeom>
            <a:solidFill>
              <a:srgbClr val="FFD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9240;p48">
              <a:extLst>
                <a:ext uri="{FF2B5EF4-FFF2-40B4-BE49-F238E27FC236}">
                  <a16:creationId xmlns:a16="http://schemas.microsoft.com/office/drawing/2014/main" id="{AD3EF4BF-EF9D-7334-8312-47D40D084446}"/>
                </a:ext>
              </a:extLst>
            </p:cNvPr>
            <p:cNvSpPr/>
            <p:nvPr/>
          </p:nvSpPr>
          <p:spPr>
            <a:xfrm>
              <a:off x="5176050" y="2082025"/>
              <a:ext cx="315200" cy="100775"/>
            </a:xfrm>
            <a:custGeom>
              <a:avLst/>
              <a:gdLst/>
              <a:ahLst/>
              <a:cxnLst/>
              <a:rect l="l" t="t" r="r" b="b"/>
              <a:pathLst>
                <a:path w="12608" h="4031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6"/>
                  </a:cubicBezTo>
                  <a:lnTo>
                    <a:pt x="75" y="1110"/>
                  </a:lnTo>
                  <a:cubicBezTo>
                    <a:pt x="75" y="1147"/>
                    <a:pt x="112" y="1221"/>
                    <a:pt x="112" y="1258"/>
                  </a:cubicBezTo>
                  <a:lnTo>
                    <a:pt x="112" y="1295"/>
                  </a:lnTo>
                  <a:cubicBezTo>
                    <a:pt x="112" y="1332"/>
                    <a:pt x="149" y="1442"/>
                    <a:pt x="186" y="1516"/>
                  </a:cubicBezTo>
                  <a:cubicBezTo>
                    <a:pt x="260" y="1627"/>
                    <a:pt x="296" y="1664"/>
                    <a:pt x="333" y="1775"/>
                  </a:cubicBezTo>
                  <a:cubicBezTo>
                    <a:pt x="444" y="1849"/>
                    <a:pt x="481" y="1960"/>
                    <a:pt x="555" y="2034"/>
                  </a:cubicBezTo>
                  <a:lnTo>
                    <a:pt x="851" y="2330"/>
                  </a:lnTo>
                  <a:lnTo>
                    <a:pt x="999" y="2441"/>
                  </a:lnTo>
                  <a:cubicBezTo>
                    <a:pt x="1184" y="2589"/>
                    <a:pt x="1369" y="2736"/>
                    <a:pt x="1590" y="2884"/>
                  </a:cubicBezTo>
                  <a:cubicBezTo>
                    <a:pt x="1664" y="2921"/>
                    <a:pt x="1738" y="2958"/>
                    <a:pt x="1812" y="2995"/>
                  </a:cubicBezTo>
                  <a:cubicBezTo>
                    <a:pt x="1960" y="3106"/>
                    <a:pt x="2108" y="3143"/>
                    <a:pt x="2293" y="3254"/>
                  </a:cubicBezTo>
                  <a:cubicBezTo>
                    <a:pt x="2330" y="3291"/>
                    <a:pt x="2367" y="3291"/>
                    <a:pt x="2478" y="3328"/>
                  </a:cubicBezTo>
                  <a:cubicBezTo>
                    <a:pt x="2700" y="3439"/>
                    <a:pt x="2884" y="3476"/>
                    <a:pt x="3106" y="3550"/>
                  </a:cubicBezTo>
                  <a:cubicBezTo>
                    <a:pt x="3254" y="3624"/>
                    <a:pt x="3328" y="3624"/>
                    <a:pt x="3476" y="3661"/>
                  </a:cubicBezTo>
                  <a:cubicBezTo>
                    <a:pt x="3698" y="3735"/>
                    <a:pt x="3957" y="3809"/>
                    <a:pt x="4178" y="3846"/>
                  </a:cubicBezTo>
                  <a:cubicBezTo>
                    <a:pt x="4252" y="3846"/>
                    <a:pt x="4363" y="3883"/>
                    <a:pt x="4437" y="3883"/>
                  </a:cubicBezTo>
                  <a:cubicBezTo>
                    <a:pt x="4548" y="3919"/>
                    <a:pt x="4622" y="3919"/>
                    <a:pt x="4696" y="3919"/>
                  </a:cubicBezTo>
                  <a:cubicBezTo>
                    <a:pt x="4770" y="3993"/>
                    <a:pt x="4807" y="3993"/>
                    <a:pt x="4918" y="3993"/>
                  </a:cubicBezTo>
                  <a:cubicBezTo>
                    <a:pt x="5103" y="3993"/>
                    <a:pt x="5325" y="4030"/>
                    <a:pt x="5509" y="4030"/>
                  </a:cubicBezTo>
                  <a:lnTo>
                    <a:pt x="6988" y="4030"/>
                  </a:lnTo>
                  <a:cubicBezTo>
                    <a:pt x="7173" y="4030"/>
                    <a:pt x="7432" y="4030"/>
                    <a:pt x="7617" y="3993"/>
                  </a:cubicBezTo>
                  <a:cubicBezTo>
                    <a:pt x="7691" y="3919"/>
                    <a:pt x="7728" y="3919"/>
                    <a:pt x="7839" y="3919"/>
                  </a:cubicBezTo>
                  <a:cubicBezTo>
                    <a:pt x="7912" y="3919"/>
                    <a:pt x="7986" y="3883"/>
                    <a:pt x="8060" y="3883"/>
                  </a:cubicBezTo>
                  <a:cubicBezTo>
                    <a:pt x="8171" y="3883"/>
                    <a:pt x="8245" y="3846"/>
                    <a:pt x="8356" y="3846"/>
                  </a:cubicBezTo>
                  <a:cubicBezTo>
                    <a:pt x="8578" y="3809"/>
                    <a:pt x="8800" y="3698"/>
                    <a:pt x="9022" y="3661"/>
                  </a:cubicBezTo>
                  <a:cubicBezTo>
                    <a:pt x="11166" y="3106"/>
                    <a:pt x="12608" y="1849"/>
                    <a:pt x="12608" y="481"/>
                  </a:cubicBezTo>
                  <a:lnTo>
                    <a:pt x="12608" y="1"/>
                  </a:lnTo>
                  <a:close/>
                </a:path>
              </a:pathLst>
            </a:custGeom>
            <a:solidFill>
              <a:srgbClr val="BF7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9241;p48">
              <a:extLst>
                <a:ext uri="{FF2B5EF4-FFF2-40B4-BE49-F238E27FC236}">
                  <a16:creationId xmlns:a16="http://schemas.microsoft.com/office/drawing/2014/main" id="{B645C00C-B0C6-7133-E771-4A273C1A78AC}"/>
                </a:ext>
              </a:extLst>
            </p:cNvPr>
            <p:cNvSpPr/>
            <p:nvPr/>
          </p:nvSpPr>
          <p:spPr>
            <a:xfrm>
              <a:off x="5262925" y="2081100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1"/>
                  </a:moveTo>
                  <a:lnTo>
                    <a:pt x="1" y="3698"/>
                  </a:lnTo>
                  <a:cubicBezTo>
                    <a:pt x="223" y="3772"/>
                    <a:pt x="482" y="3846"/>
                    <a:pt x="703" y="3883"/>
                  </a:cubicBezTo>
                  <a:cubicBezTo>
                    <a:pt x="777" y="3883"/>
                    <a:pt x="888" y="3920"/>
                    <a:pt x="962" y="3920"/>
                  </a:cubicBezTo>
                  <a:cubicBezTo>
                    <a:pt x="1073" y="3956"/>
                    <a:pt x="1147" y="3956"/>
                    <a:pt x="1221" y="3956"/>
                  </a:cubicBezTo>
                  <a:cubicBezTo>
                    <a:pt x="1295" y="4030"/>
                    <a:pt x="1332" y="4030"/>
                    <a:pt x="1443" y="4030"/>
                  </a:cubicBezTo>
                  <a:cubicBezTo>
                    <a:pt x="1628" y="4030"/>
                    <a:pt x="1850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57" y="4067"/>
                    <a:pt x="4142" y="4030"/>
                  </a:cubicBezTo>
                  <a:cubicBezTo>
                    <a:pt x="4216" y="3956"/>
                    <a:pt x="4253" y="3956"/>
                    <a:pt x="4364" y="3956"/>
                  </a:cubicBezTo>
                  <a:cubicBezTo>
                    <a:pt x="4437" y="3956"/>
                    <a:pt x="4511" y="3920"/>
                    <a:pt x="4585" y="3920"/>
                  </a:cubicBezTo>
                  <a:cubicBezTo>
                    <a:pt x="4696" y="3920"/>
                    <a:pt x="4770" y="3883"/>
                    <a:pt x="4881" y="3883"/>
                  </a:cubicBezTo>
                  <a:cubicBezTo>
                    <a:pt x="5103" y="3846"/>
                    <a:pt x="5325" y="3735"/>
                    <a:pt x="5547" y="3698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rgbClr val="A2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9242;p48">
              <a:extLst>
                <a:ext uri="{FF2B5EF4-FFF2-40B4-BE49-F238E27FC236}">
                  <a16:creationId xmlns:a16="http://schemas.microsoft.com/office/drawing/2014/main" id="{8F74A840-E882-7277-7336-16A4079FE360}"/>
                </a:ext>
              </a:extLst>
            </p:cNvPr>
            <p:cNvSpPr/>
            <p:nvPr/>
          </p:nvSpPr>
          <p:spPr>
            <a:xfrm>
              <a:off x="5176050" y="2082025"/>
              <a:ext cx="86900" cy="91525"/>
            </a:xfrm>
            <a:custGeom>
              <a:avLst/>
              <a:gdLst/>
              <a:ahLst/>
              <a:cxnLst/>
              <a:rect l="l" t="t" r="r" b="b"/>
              <a:pathLst>
                <a:path w="3476" h="3661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6"/>
                  </a:cubicBezTo>
                  <a:lnTo>
                    <a:pt x="75" y="1110"/>
                  </a:lnTo>
                  <a:cubicBezTo>
                    <a:pt x="75" y="1147"/>
                    <a:pt x="112" y="1221"/>
                    <a:pt x="112" y="1258"/>
                  </a:cubicBezTo>
                  <a:lnTo>
                    <a:pt x="112" y="1295"/>
                  </a:lnTo>
                  <a:cubicBezTo>
                    <a:pt x="112" y="1332"/>
                    <a:pt x="149" y="1442"/>
                    <a:pt x="223" y="1516"/>
                  </a:cubicBezTo>
                  <a:cubicBezTo>
                    <a:pt x="260" y="1627"/>
                    <a:pt x="296" y="1664"/>
                    <a:pt x="333" y="1775"/>
                  </a:cubicBezTo>
                  <a:cubicBezTo>
                    <a:pt x="444" y="1849"/>
                    <a:pt x="481" y="1960"/>
                    <a:pt x="592" y="2034"/>
                  </a:cubicBezTo>
                  <a:lnTo>
                    <a:pt x="851" y="2330"/>
                  </a:lnTo>
                  <a:lnTo>
                    <a:pt x="999" y="2441"/>
                  </a:lnTo>
                  <a:cubicBezTo>
                    <a:pt x="1184" y="2589"/>
                    <a:pt x="1369" y="2736"/>
                    <a:pt x="1590" y="2884"/>
                  </a:cubicBezTo>
                  <a:cubicBezTo>
                    <a:pt x="1701" y="2921"/>
                    <a:pt x="1738" y="2958"/>
                    <a:pt x="1812" y="2995"/>
                  </a:cubicBezTo>
                  <a:cubicBezTo>
                    <a:pt x="1960" y="3106"/>
                    <a:pt x="2108" y="3143"/>
                    <a:pt x="2293" y="3254"/>
                  </a:cubicBezTo>
                  <a:cubicBezTo>
                    <a:pt x="2330" y="3291"/>
                    <a:pt x="2367" y="3291"/>
                    <a:pt x="2478" y="3328"/>
                  </a:cubicBezTo>
                  <a:cubicBezTo>
                    <a:pt x="2700" y="3439"/>
                    <a:pt x="2884" y="3476"/>
                    <a:pt x="3106" y="3550"/>
                  </a:cubicBezTo>
                  <a:cubicBezTo>
                    <a:pt x="3254" y="3624"/>
                    <a:pt x="3365" y="3624"/>
                    <a:pt x="3476" y="3661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91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9243;p48">
              <a:extLst>
                <a:ext uri="{FF2B5EF4-FFF2-40B4-BE49-F238E27FC236}">
                  <a16:creationId xmlns:a16="http://schemas.microsoft.com/office/drawing/2014/main" id="{31C318D8-EC17-08BA-EC6D-6D4CED7F8B63}"/>
                </a:ext>
              </a:extLst>
            </p:cNvPr>
            <p:cNvSpPr/>
            <p:nvPr/>
          </p:nvSpPr>
          <p:spPr>
            <a:xfrm>
              <a:off x="5174200" y="1990525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23" y="0"/>
                  </a:moveTo>
                  <a:cubicBezTo>
                    <a:pt x="5362" y="0"/>
                    <a:pt x="4400" y="148"/>
                    <a:pt x="3550" y="370"/>
                  </a:cubicBezTo>
                  <a:cubicBezTo>
                    <a:pt x="3476" y="444"/>
                    <a:pt x="3365" y="444"/>
                    <a:pt x="3291" y="481"/>
                  </a:cubicBezTo>
                  <a:cubicBezTo>
                    <a:pt x="3069" y="555"/>
                    <a:pt x="2884" y="629"/>
                    <a:pt x="2700" y="703"/>
                  </a:cubicBezTo>
                  <a:cubicBezTo>
                    <a:pt x="1073" y="1368"/>
                    <a:pt x="1" y="2404"/>
                    <a:pt x="1" y="3624"/>
                  </a:cubicBezTo>
                  <a:cubicBezTo>
                    <a:pt x="1" y="4992"/>
                    <a:pt x="1480" y="6212"/>
                    <a:pt x="3550" y="6803"/>
                  </a:cubicBezTo>
                  <a:cubicBezTo>
                    <a:pt x="4400" y="7025"/>
                    <a:pt x="5325" y="7173"/>
                    <a:pt x="6323" y="7173"/>
                  </a:cubicBezTo>
                  <a:cubicBezTo>
                    <a:pt x="7321" y="7173"/>
                    <a:pt x="8282" y="7025"/>
                    <a:pt x="9096" y="6803"/>
                  </a:cubicBezTo>
                  <a:cubicBezTo>
                    <a:pt x="11240" y="6249"/>
                    <a:pt x="12682" y="4992"/>
                    <a:pt x="12682" y="3624"/>
                  </a:cubicBezTo>
                  <a:cubicBezTo>
                    <a:pt x="12682" y="2219"/>
                    <a:pt x="11203" y="1036"/>
                    <a:pt x="9096" y="370"/>
                  </a:cubicBezTo>
                  <a:cubicBezTo>
                    <a:pt x="8282" y="148"/>
                    <a:pt x="7358" y="0"/>
                    <a:pt x="6323" y="0"/>
                  </a:cubicBezTo>
                  <a:close/>
                </a:path>
              </a:pathLst>
            </a:custGeom>
            <a:solidFill>
              <a:srgbClr val="CB7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9244;p48">
              <a:extLst>
                <a:ext uri="{FF2B5EF4-FFF2-40B4-BE49-F238E27FC236}">
                  <a16:creationId xmlns:a16="http://schemas.microsoft.com/office/drawing/2014/main" id="{F410ABC4-AD14-83B2-4C73-FE942333717F}"/>
                </a:ext>
              </a:extLst>
            </p:cNvPr>
            <p:cNvSpPr/>
            <p:nvPr/>
          </p:nvSpPr>
          <p:spPr>
            <a:xfrm>
              <a:off x="5183450" y="1956325"/>
              <a:ext cx="303175" cy="207050"/>
            </a:xfrm>
            <a:custGeom>
              <a:avLst/>
              <a:gdLst/>
              <a:ahLst/>
              <a:cxnLst/>
              <a:rect l="l" t="t" r="r" b="b"/>
              <a:pathLst>
                <a:path w="12127" h="8282" extrusionOk="0">
                  <a:moveTo>
                    <a:pt x="0" y="1"/>
                  </a:moveTo>
                  <a:lnTo>
                    <a:pt x="0" y="4770"/>
                  </a:lnTo>
                  <a:cubicBezTo>
                    <a:pt x="0" y="4955"/>
                    <a:pt x="0" y="5066"/>
                    <a:pt x="37" y="5250"/>
                  </a:cubicBezTo>
                  <a:lnTo>
                    <a:pt x="37" y="5361"/>
                  </a:lnTo>
                  <a:cubicBezTo>
                    <a:pt x="37" y="5398"/>
                    <a:pt x="111" y="5435"/>
                    <a:pt x="111" y="5509"/>
                  </a:cubicBezTo>
                  <a:lnTo>
                    <a:pt x="111" y="5546"/>
                  </a:lnTo>
                  <a:cubicBezTo>
                    <a:pt x="111" y="5583"/>
                    <a:pt x="148" y="5694"/>
                    <a:pt x="185" y="5768"/>
                  </a:cubicBezTo>
                  <a:cubicBezTo>
                    <a:pt x="222" y="5879"/>
                    <a:pt x="296" y="5916"/>
                    <a:pt x="333" y="5990"/>
                  </a:cubicBezTo>
                  <a:cubicBezTo>
                    <a:pt x="407" y="6101"/>
                    <a:pt x="481" y="6175"/>
                    <a:pt x="555" y="6286"/>
                  </a:cubicBezTo>
                  <a:lnTo>
                    <a:pt x="851" y="6544"/>
                  </a:lnTo>
                  <a:lnTo>
                    <a:pt x="962" y="6692"/>
                  </a:lnTo>
                  <a:cubicBezTo>
                    <a:pt x="1110" y="6840"/>
                    <a:pt x="1331" y="6988"/>
                    <a:pt x="1516" y="7099"/>
                  </a:cubicBezTo>
                  <a:cubicBezTo>
                    <a:pt x="1590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2" y="7469"/>
                  </a:cubicBezTo>
                  <a:cubicBezTo>
                    <a:pt x="2219" y="7543"/>
                    <a:pt x="2256" y="7543"/>
                    <a:pt x="2367" y="7580"/>
                  </a:cubicBezTo>
                  <a:cubicBezTo>
                    <a:pt x="2551" y="7653"/>
                    <a:pt x="2736" y="7727"/>
                    <a:pt x="2958" y="7801"/>
                  </a:cubicBezTo>
                  <a:cubicBezTo>
                    <a:pt x="3069" y="7838"/>
                    <a:pt x="3143" y="7838"/>
                    <a:pt x="3291" y="7912"/>
                  </a:cubicBezTo>
                  <a:cubicBezTo>
                    <a:pt x="3513" y="7986"/>
                    <a:pt x="3735" y="8023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289" y="8171"/>
                    <a:pt x="4400" y="8171"/>
                    <a:pt x="4437" y="8171"/>
                  </a:cubicBezTo>
                  <a:cubicBezTo>
                    <a:pt x="4548" y="8208"/>
                    <a:pt x="4585" y="8208"/>
                    <a:pt x="4659" y="8208"/>
                  </a:cubicBezTo>
                  <a:cubicBezTo>
                    <a:pt x="4918" y="8208"/>
                    <a:pt x="5102" y="8282"/>
                    <a:pt x="5287" y="8282"/>
                  </a:cubicBezTo>
                  <a:lnTo>
                    <a:pt x="6692" y="8282"/>
                  </a:lnTo>
                  <a:cubicBezTo>
                    <a:pt x="6951" y="8282"/>
                    <a:pt x="7136" y="8282"/>
                    <a:pt x="7321" y="8208"/>
                  </a:cubicBezTo>
                  <a:cubicBezTo>
                    <a:pt x="7395" y="8171"/>
                    <a:pt x="7432" y="8171"/>
                    <a:pt x="7543" y="8171"/>
                  </a:cubicBezTo>
                  <a:cubicBezTo>
                    <a:pt x="7579" y="8171"/>
                    <a:pt x="7616" y="8134"/>
                    <a:pt x="7727" y="8134"/>
                  </a:cubicBezTo>
                  <a:cubicBezTo>
                    <a:pt x="7801" y="8134"/>
                    <a:pt x="7912" y="8097"/>
                    <a:pt x="7986" y="8097"/>
                  </a:cubicBezTo>
                  <a:cubicBezTo>
                    <a:pt x="8245" y="8023"/>
                    <a:pt x="8467" y="7949"/>
                    <a:pt x="8689" y="7912"/>
                  </a:cubicBezTo>
                  <a:cubicBezTo>
                    <a:pt x="10722" y="7358"/>
                    <a:pt x="12127" y="6175"/>
                    <a:pt x="12127" y="4807"/>
                  </a:cubicBezTo>
                  <a:lnTo>
                    <a:pt x="12127" y="38"/>
                  </a:lnTo>
                  <a:lnTo>
                    <a:pt x="12127" y="1"/>
                  </a:lnTo>
                  <a:close/>
                </a:path>
              </a:pathLst>
            </a:custGeom>
            <a:solidFill>
              <a:srgbClr val="A6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9245;p48">
              <a:extLst>
                <a:ext uri="{FF2B5EF4-FFF2-40B4-BE49-F238E27FC236}">
                  <a16:creationId xmlns:a16="http://schemas.microsoft.com/office/drawing/2014/main" id="{FEC0BF64-FEDC-FC92-0910-4EC6E19F36C3}"/>
                </a:ext>
              </a:extLst>
            </p:cNvPr>
            <p:cNvSpPr/>
            <p:nvPr/>
          </p:nvSpPr>
          <p:spPr>
            <a:xfrm>
              <a:off x="5264775" y="1957250"/>
              <a:ext cx="134975" cy="206125"/>
            </a:xfrm>
            <a:custGeom>
              <a:avLst/>
              <a:gdLst/>
              <a:ahLst/>
              <a:cxnLst/>
              <a:rect l="l" t="t" r="r" b="b"/>
              <a:pathLst>
                <a:path w="5399" h="8245" extrusionOk="0">
                  <a:moveTo>
                    <a:pt x="1" y="1"/>
                  </a:moveTo>
                  <a:lnTo>
                    <a:pt x="1" y="7875"/>
                  </a:lnTo>
                  <a:cubicBezTo>
                    <a:pt x="223" y="7949"/>
                    <a:pt x="445" y="7986"/>
                    <a:pt x="666" y="8060"/>
                  </a:cubicBezTo>
                  <a:cubicBezTo>
                    <a:pt x="777" y="8060"/>
                    <a:pt x="851" y="8097"/>
                    <a:pt x="962" y="8097"/>
                  </a:cubicBezTo>
                  <a:cubicBezTo>
                    <a:pt x="999" y="8134"/>
                    <a:pt x="1073" y="8134"/>
                    <a:pt x="1147" y="8134"/>
                  </a:cubicBezTo>
                  <a:cubicBezTo>
                    <a:pt x="1221" y="8171"/>
                    <a:pt x="1295" y="8171"/>
                    <a:pt x="1369" y="8171"/>
                  </a:cubicBezTo>
                  <a:cubicBezTo>
                    <a:pt x="1591" y="8171"/>
                    <a:pt x="1776" y="8245"/>
                    <a:pt x="1960" y="8245"/>
                  </a:cubicBezTo>
                  <a:lnTo>
                    <a:pt x="3402" y="8245"/>
                  </a:lnTo>
                  <a:cubicBezTo>
                    <a:pt x="3624" y="8245"/>
                    <a:pt x="3809" y="8245"/>
                    <a:pt x="3994" y="8171"/>
                  </a:cubicBezTo>
                  <a:cubicBezTo>
                    <a:pt x="4105" y="8134"/>
                    <a:pt x="4142" y="8134"/>
                    <a:pt x="4253" y="8134"/>
                  </a:cubicBezTo>
                  <a:cubicBezTo>
                    <a:pt x="4290" y="8134"/>
                    <a:pt x="4326" y="8097"/>
                    <a:pt x="4437" y="8097"/>
                  </a:cubicBezTo>
                  <a:cubicBezTo>
                    <a:pt x="4511" y="8097"/>
                    <a:pt x="4622" y="8060"/>
                    <a:pt x="4696" y="8060"/>
                  </a:cubicBezTo>
                  <a:cubicBezTo>
                    <a:pt x="4918" y="7986"/>
                    <a:pt x="5177" y="7912"/>
                    <a:pt x="5399" y="7875"/>
                  </a:cubicBezTo>
                  <a:lnTo>
                    <a:pt x="5399" y="1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9246;p48">
              <a:extLst>
                <a:ext uri="{FF2B5EF4-FFF2-40B4-BE49-F238E27FC236}">
                  <a16:creationId xmlns:a16="http://schemas.microsoft.com/office/drawing/2014/main" id="{C4C7AD7C-EECA-65EE-C6EA-363AF999027D}"/>
                </a:ext>
              </a:extLst>
            </p:cNvPr>
            <p:cNvSpPr/>
            <p:nvPr/>
          </p:nvSpPr>
          <p:spPr>
            <a:xfrm>
              <a:off x="5182525" y="1956325"/>
              <a:ext cx="82275" cy="197825"/>
            </a:xfrm>
            <a:custGeom>
              <a:avLst/>
              <a:gdLst/>
              <a:ahLst/>
              <a:cxnLst/>
              <a:rect l="l" t="t" r="r" b="b"/>
              <a:pathLst>
                <a:path w="3291" h="7913" extrusionOk="0">
                  <a:moveTo>
                    <a:pt x="1" y="1"/>
                  </a:moveTo>
                  <a:lnTo>
                    <a:pt x="1" y="4770"/>
                  </a:lnTo>
                  <a:cubicBezTo>
                    <a:pt x="1" y="4955"/>
                    <a:pt x="1" y="5066"/>
                    <a:pt x="37" y="5250"/>
                  </a:cubicBezTo>
                  <a:lnTo>
                    <a:pt x="37" y="5361"/>
                  </a:lnTo>
                  <a:cubicBezTo>
                    <a:pt x="37" y="5398"/>
                    <a:pt x="74" y="5435"/>
                    <a:pt x="74" y="5509"/>
                  </a:cubicBezTo>
                  <a:lnTo>
                    <a:pt x="74" y="5546"/>
                  </a:lnTo>
                  <a:cubicBezTo>
                    <a:pt x="74" y="5583"/>
                    <a:pt x="148" y="5694"/>
                    <a:pt x="185" y="5768"/>
                  </a:cubicBezTo>
                  <a:cubicBezTo>
                    <a:pt x="222" y="5879"/>
                    <a:pt x="259" y="5916"/>
                    <a:pt x="333" y="5990"/>
                  </a:cubicBezTo>
                  <a:cubicBezTo>
                    <a:pt x="407" y="6101"/>
                    <a:pt x="444" y="6175"/>
                    <a:pt x="555" y="6286"/>
                  </a:cubicBezTo>
                  <a:lnTo>
                    <a:pt x="814" y="6544"/>
                  </a:lnTo>
                  <a:lnTo>
                    <a:pt x="962" y="6692"/>
                  </a:lnTo>
                  <a:cubicBezTo>
                    <a:pt x="1110" y="6840"/>
                    <a:pt x="1331" y="6988"/>
                    <a:pt x="1516" y="7099"/>
                  </a:cubicBezTo>
                  <a:cubicBezTo>
                    <a:pt x="1553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2" y="7469"/>
                  </a:cubicBezTo>
                  <a:cubicBezTo>
                    <a:pt x="2219" y="7543"/>
                    <a:pt x="2256" y="7543"/>
                    <a:pt x="2367" y="7580"/>
                  </a:cubicBezTo>
                  <a:cubicBezTo>
                    <a:pt x="2551" y="7653"/>
                    <a:pt x="2736" y="7727"/>
                    <a:pt x="2958" y="7801"/>
                  </a:cubicBezTo>
                  <a:cubicBezTo>
                    <a:pt x="3032" y="7838"/>
                    <a:pt x="3143" y="7838"/>
                    <a:pt x="3291" y="7912"/>
                  </a:cubicBezTo>
                  <a:lnTo>
                    <a:pt x="3291" y="38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9247;p48">
              <a:extLst>
                <a:ext uri="{FF2B5EF4-FFF2-40B4-BE49-F238E27FC236}">
                  <a16:creationId xmlns:a16="http://schemas.microsoft.com/office/drawing/2014/main" id="{A6E82783-B386-7906-0C58-41B2C520E580}"/>
                </a:ext>
              </a:extLst>
            </p:cNvPr>
            <p:cNvSpPr/>
            <p:nvPr/>
          </p:nvSpPr>
          <p:spPr>
            <a:xfrm>
              <a:off x="5181600" y="1870375"/>
              <a:ext cx="305025" cy="173775"/>
            </a:xfrm>
            <a:custGeom>
              <a:avLst/>
              <a:gdLst/>
              <a:ahLst/>
              <a:cxnLst/>
              <a:rect l="l" t="t" r="r" b="b"/>
              <a:pathLst>
                <a:path w="12201" h="6951" extrusionOk="0">
                  <a:moveTo>
                    <a:pt x="6101" y="0"/>
                  </a:moveTo>
                  <a:cubicBezTo>
                    <a:pt x="5103" y="0"/>
                    <a:pt x="4252" y="148"/>
                    <a:pt x="3402" y="370"/>
                  </a:cubicBezTo>
                  <a:cubicBezTo>
                    <a:pt x="3328" y="444"/>
                    <a:pt x="3217" y="444"/>
                    <a:pt x="3143" y="481"/>
                  </a:cubicBezTo>
                  <a:cubicBezTo>
                    <a:pt x="2958" y="518"/>
                    <a:pt x="2773" y="555"/>
                    <a:pt x="2588" y="666"/>
                  </a:cubicBezTo>
                  <a:cubicBezTo>
                    <a:pt x="999" y="1257"/>
                    <a:pt x="1" y="2329"/>
                    <a:pt x="1" y="3476"/>
                  </a:cubicBezTo>
                  <a:cubicBezTo>
                    <a:pt x="1" y="4806"/>
                    <a:pt x="1368" y="6027"/>
                    <a:pt x="3402" y="6581"/>
                  </a:cubicBezTo>
                  <a:cubicBezTo>
                    <a:pt x="4178" y="6803"/>
                    <a:pt x="5103" y="6951"/>
                    <a:pt x="6101" y="6951"/>
                  </a:cubicBezTo>
                  <a:cubicBezTo>
                    <a:pt x="7025" y="6951"/>
                    <a:pt x="7949" y="6803"/>
                    <a:pt x="8763" y="6581"/>
                  </a:cubicBezTo>
                  <a:cubicBezTo>
                    <a:pt x="10796" y="6027"/>
                    <a:pt x="12201" y="4880"/>
                    <a:pt x="12201" y="3476"/>
                  </a:cubicBezTo>
                  <a:cubicBezTo>
                    <a:pt x="12201" y="2108"/>
                    <a:pt x="10759" y="925"/>
                    <a:pt x="8763" y="370"/>
                  </a:cubicBezTo>
                  <a:cubicBezTo>
                    <a:pt x="7986" y="148"/>
                    <a:pt x="7062" y="0"/>
                    <a:pt x="6101" y="0"/>
                  </a:cubicBezTo>
                  <a:close/>
                </a:path>
              </a:pathLst>
            </a:custGeom>
            <a:solidFill>
              <a:srgbClr val="E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9248;p48">
              <a:extLst>
                <a:ext uri="{FF2B5EF4-FFF2-40B4-BE49-F238E27FC236}">
                  <a16:creationId xmlns:a16="http://schemas.microsoft.com/office/drawing/2014/main" id="{86753BD3-B371-5898-AC2E-8FDAC81B9B29}"/>
                </a:ext>
              </a:extLst>
            </p:cNvPr>
            <p:cNvSpPr/>
            <p:nvPr/>
          </p:nvSpPr>
          <p:spPr>
            <a:xfrm>
              <a:off x="5176050" y="1948000"/>
              <a:ext cx="315200" cy="101700"/>
            </a:xfrm>
            <a:custGeom>
              <a:avLst/>
              <a:gdLst/>
              <a:ahLst/>
              <a:cxnLst/>
              <a:rect l="l" t="t" r="r" b="b"/>
              <a:pathLst>
                <a:path w="12608" h="4068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6"/>
                  </a:cubicBezTo>
                  <a:lnTo>
                    <a:pt x="75" y="1110"/>
                  </a:lnTo>
                  <a:cubicBezTo>
                    <a:pt x="75" y="1147"/>
                    <a:pt x="112" y="1221"/>
                    <a:pt x="112" y="1258"/>
                  </a:cubicBezTo>
                  <a:lnTo>
                    <a:pt x="112" y="1295"/>
                  </a:lnTo>
                  <a:cubicBezTo>
                    <a:pt x="112" y="1332"/>
                    <a:pt x="149" y="1443"/>
                    <a:pt x="186" y="1517"/>
                  </a:cubicBezTo>
                  <a:cubicBezTo>
                    <a:pt x="260" y="1628"/>
                    <a:pt x="296" y="1665"/>
                    <a:pt x="333" y="1775"/>
                  </a:cubicBezTo>
                  <a:cubicBezTo>
                    <a:pt x="444" y="1886"/>
                    <a:pt x="481" y="1997"/>
                    <a:pt x="555" y="2071"/>
                  </a:cubicBezTo>
                  <a:lnTo>
                    <a:pt x="851" y="2367"/>
                  </a:lnTo>
                  <a:lnTo>
                    <a:pt x="999" y="2515"/>
                  </a:lnTo>
                  <a:cubicBezTo>
                    <a:pt x="1184" y="2626"/>
                    <a:pt x="1369" y="2774"/>
                    <a:pt x="1590" y="2922"/>
                  </a:cubicBezTo>
                  <a:cubicBezTo>
                    <a:pt x="1664" y="2958"/>
                    <a:pt x="1738" y="2995"/>
                    <a:pt x="1812" y="3069"/>
                  </a:cubicBezTo>
                  <a:cubicBezTo>
                    <a:pt x="1960" y="3143"/>
                    <a:pt x="2108" y="3180"/>
                    <a:pt x="2293" y="3291"/>
                  </a:cubicBezTo>
                  <a:cubicBezTo>
                    <a:pt x="2330" y="3328"/>
                    <a:pt x="2367" y="3328"/>
                    <a:pt x="2478" y="3365"/>
                  </a:cubicBezTo>
                  <a:cubicBezTo>
                    <a:pt x="2700" y="3476"/>
                    <a:pt x="2884" y="3513"/>
                    <a:pt x="3106" y="3624"/>
                  </a:cubicBezTo>
                  <a:cubicBezTo>
                    <a:pt x="3254" y="3661"/>
                    <a:pt x="3328" y="3661"/>
                    <a:pt x="3476" y="3698"/>
                  </a:cubicBezTo>
                  <a:cubicBezTo>
                    <a:pt x="3698" y="3809"/>
                    <a:pt x="3957" y="3846"/>
                    <a:pt x="4178" y="3883"/>
                  </a:cubicBezTo>
                  <a:cubicBezTo>
                    <a:pt x="4252" y="3883"/>
                    <a:pt x="4363" y="3920"/>
                    <a:pt x="4437" y="3920"/>
                  </a:cubicBezTo>
                  <a:cubicBezTo>
                    <a:pt x="4548" y="3994"/>
                    <a:pt x="4622" y="3994"/>
                    <a:pt x="4696" y="3994"/>
                  </a:cubicBezTo>
                  <a:cubicBezTo>
                    <a:pt x="4770" y="4031"/>
                    <a:pt x="4807" y="4031"/>
                    <a:pt x="4918" y="4031"/>
                  </a:cubicBezTo>
                  <a:cubicBezTo>
                    <a:pt x="5103" y="4031"/>
                    <a:pt x="5325" y="4068"/>
                    <a:pt x="5509" y="4068"/>
                  </a:cubicBezTo>
                  <a:lnTo>
                    <a:pt x="6988" y="4068"/>
                  </a:lnTo>
                  <a:cubicBezTo>
                    <a:pt x="7173" y="4068"/>
                    <a:pt x="7432" y="4068"/>
                    <a:pt x="7617" y="4031"/>
                  </a:cubicBezTo>
                  <a:cubicBezTo>
                    <a:pt x="7691" y="3994"/>
                    <a:pt x="7728" y="3994"/>
                    <a:pt x="7839" y="3994"/>
                  </a:cubicBezTo>
                  <a:cubicBezTo>
                    <a:pt x="7912" y="3994"/>
                    <a:pt x="7986" y="3920"/>
                    <a:pt x="8060" y="3920"/>
                  </a:cubicBezTo>
                  <a:cubicBezTo>
                    <a:pt x="8171" y="3920"/>
                    <a:pt x="8245" y="3883"/>
                    <a:pt x="8356" y="3883"/>
                  </a:cubicBezTo>
                  <a:cubicBezTo>
                    <a:pt x="8578" y="3846"/>
                    <a:pt x="8800" y="3735"/>
                    <a:pt x="9022" y="3698"/>
                  </a:cubicBezTo>
                  <a:cubicBezTo>
                    <a:pt x="11166" y="3143"/>
                    <a:pt x="12608" y="1886"/>
                    <a:pt x="12608" y="518"/>
                  </a:cubicBezTo>
                  <a:lnTo>
                    <a:pt x="12608" y="1"/>
                  </a:lnTo>
                  <a:close/>
                </a:path>
              </a:pathLst>
            </a:custGeom>
            <a:solidFill>
              <a:srgbClr val="BF7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9249;p48">
              <a:extLst>
                <a:ext uri="{FF2B5EF4-FFF2-40B4-BE49-F238E27FC236}">
                  <a16:creationId xmlns:a16="http://schemas.microsoft.com/office/drawing/2014/main" id="{476EFF5F-325A-9EDA-7592-D8043C5A8CFD}"/>
                </a:ext>
              </a:extLst>
            </p:cNvPr>
            <p:cNvSpPr/>
            <p:nvPr/>
          </p:nvSpPr>
          <p:spPr>
            <a:xfrm>
              <a:off x="5262925" y="1948000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1"/>
                  </a:moveTo>
                  <a:lnTo>
                    <a:pt x="1" y="3698"/>
                  </a:lnTo>
                  <a:cubicBezTo>
                    <a:pt x="223" y="3809"/>
                    <a:pt x="482" y="3846"/>
                    <a:pt x="703" y="3883"/>
                  </a:cubicBezTo>
                  <a:cubicBezTo>
                    <a:pt x="777" y="3883"/>
                    <a:pt x="888" y="3920"/>
                    <a:pt x="962" y="3920"/>
                  </a:cubicBezTo>
                  <a:cubicBezTo>
                    <a:pt x="1073" y="3994"/>
                    <a:pt x="1147" y="3994"/>
                    <a:pt x="1221" y="3994"/>
                  </a:cubicBezTo>
                  <a:cubicBezTo>
                    <a:pt x="1295" y="4031"/>
                    <a:pt x="1332" y="4031"/>
                    <a:pt x="1443" y="4031"/>
                  </a:cubicBezTo>
                  <a:cubicBezTo>
                    <a:pt x="1628" y="4031"/>
                    <a:pt x="1850" y="4068"/>
                    <a:pt x="2034" y="4068"/>
                  </a:cubicBezTo>
                  <a:lnTo>
                    <a:pt x="3513" y="4068"/>
                  </a:lnTo>
                  <a:cubicBezTo>
                    <a:pt x="3698" y="4068"/>
                    <a:pt x="3957" y="4068"/>
                    <a:pt x="4142" y="4031"/>
                  </a:cubicBezTo>
                  <a:cubicBezTo>
                    <a:pt x="4216" y="3994"/>
                    <a:pt x="4253" y="3994"/>
                    <a:pt x="4364" y="3994"/>
                  </a:cubicBezTo>
                  <a:cubicBezTo>
                    <a:pt x="4437" y="3994"/>
                    <a:pt x="4511" y="3920"/>
                    <a:pt x="4585" y="3920"/>
                  </a:cubicBezTo>
                  <a:cubicBezTo>
                    <a:pt x="4696" y="3920"/>
                    <a:pt x="4770" y="3883"/>
                    <a:pt x="4881" y="3883"/>
                  </a:cubicBezTo>
                  <a:cubicBezTo>
                    <a:pt x="5103" y="3846"/>
                    <a:pt x="5325" y="3735"/>
                    <a:pt x="5547" y="3698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rgbClr val="A2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9250;p48">
              <a:extLst>
                <a:ext uri="{FF2B5EF4-FFF2-40B4-BE49-F238E27FC236}">
                  <a16:creationId xmlns:a16="http://schemas.microsoft.com/office/drawing/2014/main" id="{FA2AAD0C-AE0C-CC92-C93B-BD2A92E5C3E3}"/>
                </a:ext>
              </a:extLst>
            </p:cNvPr>
            <p:cNvSpPr/>
            <p:nvPr/>
          </p:nvSpPr>
          <p:spPr>
            <a:xfrm>
              <a:off x="5176050" y="1948000"/>
              <a:ext cx="86900" cy="92450"/>
            </a:xfrm>
            <a:custGeom>
              <a:avLst/>
              <a:gdLst/>
              <a:ahLst/>
              <a:cxnLst/>
              <a:rect l="l" t="t" r="r" b="b"/>
              <a:pathLst>
                <a:path w="3476" h="3698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6"/>
                  </a:cubicBezTo>
                  <a:lnTo>
                    <a:pt x="75" y="1110"/>
                  </a:lnTo>
                  <a:cubicBezTo>
                    <a:pt x="75" y="1147"/>
                    <a:pt x="112" y="1221"/>
                    <a:pt x="112" y="1258"/>
                  </a:cubicBezTo>
                  <a:lnTo>
                    <a:pt x="112" y="1295"/>
                  </a:lnTo>
                  <a:cubicBezTo>
                    <a:pt x="112" y="1332"/>
                    <a:pt x="149" y="1443"/>
                    <a:pt x="223" y="1517"/>
                  </a:cubicBezTo>
                  <a:cubicBezTo>
                    <a:pt x="260" y="1628"/>
                    <a:pt x="296" y="1665"/>
                    <a:pt x="333" y="1775"/>
                  </a:cubicBezTo>
                  <a:cubicBezTo>
                    <a:pt x="444" y="1886"/>
                    <a:pt x="481" y="1997"/>
                    <a:pt x="592" y="2071"/>
                  </a:cubicBezTo>
                  <a:lnTo>
                    <a:pt x="851" y="2367"/>
                  </a:lnTo>
                  <a:lnTo>
                    <a:pt x="999" y="2515"/>
                  </a:lnTo>
                  <a:cubicBezTo>
                    <a:pt x="1184" y="2626"/>
                    <a:pt x="1369" y="2774"/>
                    <a:pt x="1590" y="2922"/>
                  </a:cubicBezTo>
                  <a:cubicBezTo>
                    <a:pt x="1701" y="2958"/>
                    <a:pt x="1738" y="2995"/>
                    <a:pt x="1812" y="3069"/>
                  </a:cubicBezTo>
                  <a:cubicBezTo>
                    <a:pt x="1960" y="3143"/>
                    <a:pt x="2108" y="3180"/>
                    <a:pt x="2293" y="3291"/>
                  </a:cubicBezTo>
                  <a:cubicBezTo>
                    <a:pt x="2330" y="3328"/>
                    <a:pt x="2367" y="3328"/>
                    <a:pt x="2478" y="3365"/>
                  </a:cubicBezTo>
                  <a:cubicBezTo>
                    <a:pt x="2700" y="3476"/>
                    <a:pt x="2884" y="3513"/>
                    <a:pt x="3106" y="3624"/>
                  </a:cubicBezTo>
                  <a:cubicBezTo>
                    <a:pt x="3254" y="3661"/>
                    <a:pt x="3365" y="3661"/>
                    <a:pt x="3476" y="369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91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9251;p48">
              <a:extLst>
                <a:ext uri="{FF2B5EF4-FFF2-40B4-BE49-F238E27FC236}">
                  <a16:creationId xmlns:a16="http://schemas.microsoft.com/office/drawing/2014/main" id="{1E14E6E5-08A3-C717-97AA-1086BBD818E1}"/>
                </a:ext>
              </a:extLst>
            </p:cNvPr>
            <p:cNvSpPr/>
            <p:nvPr/>
          </p:nvSpPr>
          <p:spPr>
            <a:xfrm>
              <a:off x="5174200" y="1857425"/>
              <a:ext cx="317050" cy="179350"/>
            </a:xfrm>
            <a:custGeom>
              <a:avLst/>
              <a:gdLst/>
              <a:ahLst/>
              <a:cxnLst/>
              <a:rect l="l" t="t" r="r" b="b"/>
              <a:pathLst>
                <a:path w="12682" h="7174" extrusionOk="0">
                  <a:moveTo>
                    <a:pt x="6323" y="1"/>
                  </a:moveTo>
                  <a:cubicBezTo>
                    <a:pt x="5362" y="1"/>
                    <a:pt x="4400" y="149"/>
                    <a:pt x="3550" y="407"/>
                  </a:cubicBezTo>
                  <a:cubicBezTo>
                    <a:pt x="3476" y="444"/>
                    <a:pt x="3365" y="444"/>
                    <a:pt x="3291" y="481"/>
                  </a:cubicBezTo>
                  <a:cubicBezTo>
                    <a:pt x="3069" y="555"/>
                    <a:pt x="2884" y="629"/>
                    <a:pt x="2700" y="703"/>
                  </a:cubicBezTo>
                  <a:cubicBezTo>
                    <a:pt x="1073" y="1369"/>
                    <a:pt x="1" y="2441"/>
                    <a:pt x="1" y="3624"/>
                  </a:cubicBezTo>
                  <a:cubicBezTo>
                    <a:pt x="1" y="5029"/>
                    <a:pt x="1480" y="6212"/>
                    <a:pt x="3550" y="6803"/>
                  </a:cubicBezTo>
                  <a:cubicBezTo>
                    <a:pt x="4400" y="7062"/>
                    <a:pt x="5325" y="7173"/>
                    <a:pt x="6323" y="7173"/>
                  </a:cubicBezTo>
                  <a:cubicBezTo>
                    <a:pt x="7321" y="7173"/>
                    <a:pt x="8282" y="7062"/>
                    <a:pt x="9096" y="6803"/>
                  </a:cubicBezTo>
                  <a:cubicBezTo>
                    <a:pt x="11240" y="6249"/>
                    <a:pt x="12682" y="5029"/>
                    <a:pt x="12682" y="3624"/>
                  </a:cubicBezTo>
                  <a:cubicBezTo>
                    <a:pt x="12682" y="2256"/>
                    <a:pt x="11203" y="999"/>
                    <a:pt x="9096" y="407"/>
                  </a:cubicBezTo>
                  <a:cubicBezTo>
                    <a:pt x="8282" y="149"/>
                    <a:pt x="7358" y="1"/>
                    <a:pt x="6323" y="1"/>
                  </a:cubicBezTo>
                  <a:close/>
                </a:path>
              </a:pathLst>
            </a:custGeom>
            <a:solidFill>
              <a:srgbClr val="CB7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9252;p48">
              <a:extLst>
                <a:ext uri="{FF2B5EF4-FFF2-40B4-BE49-F238E27FC236}">
                  <a16:creationId xmlns:a16="http://schemas.microsoft.com/office/drawing/2014/main" id="{4CAF6381-BD7B-7718-B96D-2FD18654A864}"/>
                </a:ext>
              </a:extLst>
            </p:cNvPr>
            <p:cNvSpPr/>
            <p:nvPr/>
          </p:nvSpPr>
          <p:spPr>
            <a:xfrm>
              <a:off x="5183450" y="1822300"/>
              <a:ext cx="303175" cy="206150"/>
            </a:xfrm>
            <a:custGeom>
              <a:avLst/>
              <a:gdLst/>
              <a:ahLst/>
              <a:cxnLst/>
              <a:rect l="l" t="t" r="r" b="b"/>
              <a:pathLst>
                <a:path w="12127" h="8246" extrusionOk="0">
                  <a:moveTo>
                    <a:pt x="0" y="1"/>
                  </a:moveTo>
                  <a:lnTo>
                    <a:pt x="0" y="4770"/>
                  </a:lnTo>
                  <a:cubicBezTo>
                    <a:pt x="0" y="4955"/>
                    <a:pt x="0" y="5066"/>
                    <a:pt x="37" y="5251"/>
                  </a:cubicBezTo>
                  <a:lnTo>
                    <a:pt x="37" y="5362"/>
                  </a:lnTo>
                  <a:cubicBezTo>
                    <a:pt x="37" y="5399"/>
                    <a:pt x="111" y="5436"/>
                    <a:pt x="111" y="5509"/>
                  </a:cubicBezTo>
                  <a:lnTo>
                    <a:pt x="111" y="5546"/>
                  </a:lnTo>
                  <a:cubicBezTo>
                    <a:pt x="111" y="5583"/>
                    <a:pt x="148" y="5694"/>
                    <a:pt x="185" y="5768"/>
                  </a:cubicBezTo>
                  <a:cubicBezTo>
                    <a:pt x="222" y="5842"/>
                    <a:pt x="296" y="5916"/>
                    <a:pt x="333" y="5990"/>
                  </a:cubicBezTo>
                  <a:cubicBezTo>
                    <a:pt x="407" y="6101"/>
                    <a:pt x="481" y="6175"/>
                    <a:pt x="555" y="6286"/>
                  </a:cubicBezTo>
                  <a:lnTo>
                    <a:pt x="851" y="6545"/>
                  </a:lnTo>
                  <a:lnTo>
                    <a:pt x="962" y="6693"/>
                  </a:lnTo>
                  <a:cubicBezTo>
                    <a:pt x="1110" y="6840"/>
                    <a:pt x="1331" y="6951"/>
                    <a:pt x="1516" y="7099"/>
                  </a:cubicBezTo>
                  <a:cubicBezTo>
                    <a:pt x="1590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2" y="7469"/>
                  </a:cubicBezTo>
                  <a:cubicBezTo>
                    <a:pt x="2219" y="7543"/>
                    <a:pt x="2256" y="7543"/>
                    <a:pt x="2367" y="7580"/>
                  </a:cubicBezTo>
                  <a:cubicBezTo>
                    <a:pt x="2551" y="7654"/>
                    <a:pt x="2736" y="7728"/>
                    <a:pt x="2958" y="7802"/>
                  </a:cubicBezTo>
                  <a:cubicBezTo>
                    <a:pt x="3069" y="7839"/>
                    <a:pt x="3143" y="7839"/>
                    <a:pt x="3291" y="7876"/>
                  </a:cubicBezTo>
                  <a:cubicBezTo>
                    <a:pt x="3513" y="7986"/>
                    <a:pt x="3735" y="8023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289" y="8171"/>
                    <a:pt x="4400" y="8171"/>
                    <a:pt x="4437" y="8171"/>
                  </a:cubicBezTo>
                  <a:cubicBezTo>
                    <a:pt x="4548" y="8208"/>
                    <a:pt x="4585" y="8208"/>
                    <a:pt x="4659" y="8208"/>
                  </a:cubicBezTo>
                  <a:cubicBezTo>
                    <a:pt x="4918" y="8208"/>
                    <a:pt x="5102" y="8245"/>
                    <a:pt x="5287" y="8245"/>
                  </a:cubicBezTo>
                  <a:lnTo>
                    <a:pt x="6692" y="8245"/>
                  </a:lnTo>
                  <a:cubicBezTo>
                    <a:pt x="6951" y="8245"/>
                    <a:pt x="7136" y="8245"/>
                    <a:pt x="7321" y="8208"/>
                  </a:cubicBezTo>
                  <a:cubicBezTo>
                    <a:pt x="7395" y="8171"/>
                    <a:pt x="7432" y="8171"/>
                    <a:pt x="7543" y="8171"/>
                  </a:cubicBezTo>
                  <a:cubicBezTo>
                    <a:pt x="7579" y="8171"/>
                    <a:pt x="7616" y="8134"/>
                    <a:pt x="7727" y="8134"/>
                  </a:cubicBezTo>
                  <a:cubicBezTo>
                    <a:pt x="7801" y="8134"/>
                    <a:pt x="7912" y="8097"/>
                    <a:pt x="7986" y="8097"/>
                  </a:cubicBezTo>
                  <a:cubicBezTo>
                    <a:pt x="8245" y="8023"/>
                    <a:pt x="8467" y="7950"/>
                    <a:pt x="8689" y="7876"/>
                  </a:cubicBezTo>
                  <a:cubicBezTo>
                    <a:pt x="10722" y="7358"/>
                    <a:pt x="12127" y="6175"/>
                    <a:pt x="12127" y="4807"/>
                  </a:cubicBezTo>
                  <a:lnTo>
                    <a:pt x="12127" y="38"/>
                  </a:lnTo>
                  <a:lnTo>
                    <a:pt x="12127" y="1"/>
                  </a:lnTo>
                  <a:close/>
                </a:path>
              </a:pathLst>
            </a:custGeom>
            <a:solidFill>
              <a:srgbClr val="A6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9253;p48">
              <a:extLst>
                <a:ext uri="{FF2B5EF4-FFF2-40B4-BE49-F238E27FC236}">
                  <a16:creationId xmlns:a16="http://schemas.microsoft.com/office/drawing/2014/main" id="{2F1A76E7-9095-053E-DB96-F44C5CA16D36}"/>
                </a:ext>
              </a:extLst>
            </p:cNvPr>
            <p:cNvSpPr/>
            <p:nvPr/>
          </p:nvSpPr>
          <p:spPr>
            <a:xfrm>
              <a:off x="5264775" y="1823225"/>
              <a:ext cx="134975" cy="205225"/>
            </a:xfrm>
            <a:custGeom>
              <a:avLst/>
              <a:gdLst/>
              <a:ahLst/>
              <a:cxnLst/>
              <a:rect l="l" t="t" r="r" b="b"/>
              <a:pathLst>
                <a:path w="5399" h="8209" extrusionOk="0">
                  <a:moveTo>
                    <a:pt x="1" y="1"/>
                  </a:moveTo>
                  <a:lnTo>
                    <a:pt x="1" y="7839"/>
                  </a:lnTo>
                  <a:cubicBezTo>
                    <a:pt x="223" y="7949"/>
                    <a:pt x="445" y="7986"/>
                    <a:pt x="666" y="8060"/>
                  </a:cubicBezTo>
                  <a:cubicBezTo>
                    <a:pt x="777" y="8060"/>
                    <a:pt x="851" y="8097"/>
                    <a:pt x="962" y="8097"/>
                  </a:cubicBezTo>
                  <a:cubicBezTo>
                    <a:pt x="999" y="8134"/>
                    <a:pt x="1073" y="8134"/>
                    <a:pt x="1147" y="8134"/>
                  </a:cubicBezTo>
                  <a:cubicBezTo>
                    <a:pt x="1221" y="8171"/>
                    <a:pt x="1295" y="8171"/>
                    <a:pt x="1369" y="8171"/>
                  </a:cubicBezTo>
                  <a:cubicBezTo>
                    <a:pt x="1591" y="8171"/>
                    <a:pt x="1776" y="8208"/>
                    <a:pt x="1960" y="8208"/>
                  </a:cubicBezTo>
                  <a:lnTo>
                    <a:pt x="3402" y="8208"/>
                  </a:lnTo>
                  <a:cubicBezTo>
                    <a:pt x="3624" y="8208"/>
                    <a:pt x="3809" y="8208"/>
                    <a:pt x="3994" y="8171"/>
                  </a:cubicBezTo>
                  <a:cubicBezTo>
                    <a:pt x="4105" y="8134"/>
                    <a:pt x="4142" y="8134"/>
                    <a:pt x="4253" y="8134"/>
                  </a:cubicBezTo>
                  <a:cubicBezTo>
                    <a:pt x="4290" y="8134"/>
                    <a:pt x="4326" y="8097"/>
                    <a:pt x="4437" y="8097"/>
                  </a:cubicBezTo>
                  <a:cubicBezTo>
                    <a:pt x="4511" y="8097"/>
                    <a:pt x="4622" y="8060"/>
                    <a:pt x="4696" y="8060"/>
                  </a:cubicBezTo>
                  <a:cubicBezTo>
                    <a:pt x="4918" y="7986"/>
                    <a:pt x="5177" y="7913"/>
                    <a:pt x="5399" y="7839"/>
                  </a:cubicBezTo>
                  <a:lnTo>
                    <a:pt x="5399" y="1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9254;p48">
              <a:extLst>
                <a:ext uri="{FF2B5EF4-FFF2-40B4-BE49-F238E27FC236}">
                  <a16:creationId xmlns:a16="http://schemas.microsoft.com/office/drawing/2014/main" id="{EC42E95E-2031-8C89-DAC8-A7B8BE74B190}"/>
                </a:ext>
              </a:extLst>
            </p:cNvPr>
            <p:cNvSpPr/>
            <p:nvPr/>
          </p:nvSpPr>
          <p:spPr>
            <a:xfrm>
              <a:off x="5182525" y="1822300"/>
              <a:ext cx="82275" cy="196900"/>
            </a:xfrm>
            <a:custGeom>
              <a:avLst/>
              <a:gdLst/>
              <a:ahLst/>
              <a:cxnLst/>
              <a:rect l="l" t="t" r="r" b="b"/>
              <a:pathLst>
                <a:path w="3291" h="7876" extrusionOk="0">
                  <a:moveTo>
                    <a:pt x="1" y="1"/>
                  </a:moveTo>
                  <a:lnTo>
                    <a:pt x="1" y="4770"/>
                  </a:lnTo>
                  <a:cubicBezTo>
                    <a:pt x="1" y="4955"/>
                    <a:pt x="1" y="5066"/>
                    <a:pt x="37" y="5251"/>
                  </a:cubicBezTo>
                  <a:lnTo>
                    <a:pt x="37" y="5362"/>
                  </a:lnTo>
                  <a:cubicBezTo>
                    <a:pt x="37" y="5399"/>
                    <a:pt x="74" y="5436"/>
                    <a:pt x="74" y="5509"/>
                  </a:cubicBezTo>
                  <a:lnTo>
                    <a:pt x="74" y="5546"/>
                  </a:lnTo>
                  <a:cubicBezTo>
                    <a:pt x="74" y="5583"/>
                    <a:pt x="148" y="5694"/>
                    <a:pt x="185" y="5768"/>
                  </a:cubicBezTo>
                  <a:cubicBezTo>
                    <a:pt x="222" y="5842"/>
                    <a:pt x="259" y="5916"/>
                    <a:pt x="333" y="5990"/>
                  </a:cubicBezTo>
                  <a:cubicBezTo>
                    <a:pt x="407" y="6101"/>
                    <a:pt x="444" y="6175"/>
                    <a:pt x="555" y="6286"/>
                  </a:cubicBezTo>
                  <a:lnTo>
                    <a:pt x="814" y="6545"/>
                  </a:lnTo>
                  <a:lnTo>
                    <a:pt x="962" y="6693"/>
                  </a:lnTo>
                  <a:cubicBezTo>
                    <a:pt x="1110" y="6840"/>
                    <a:pt x="1331" y="6951"/>
                    <a:pt x="1516" y="7099"/>
                  </a:cubicBezTo>
                  <a:cubicBezTo>
                    <a:pt x="1553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2" y="7469"/>
                  </a:cubicBezTo>
                  <a:cubicBezTo>
                    <a:pt x="2219" y="7543"/>
                    <a:pt x="2256" y="7543"/>
                    <a:pt x="2367" y="7580"/>
                  </a:cubicBezTo>
                  <a:cubicBezTo>
                    <a:pt x="2551" y="7654"/>
                    <a:pt x="2736" y="7728"/>
                    <a:pt x="2958" y="7802"/>
                  </a:cubicBezTo>
                  <a:cubicBezTo>
                    <a:pt x="3032" y="7839"/>
                    <a:pt x="3143" y="7839"/>
                    <a:pt x="3291" y="7876"/>
                  </a:cubicBezTo>
                  <a:lnTo>
                    <a:pt x="3291" y="38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9255;p48">
              <a:extLst>
                <a:ext uri="{FF2B5EF4-FFF2-40B4-BE49-F238E27FC236}">
                  <a16:creationId xmlns:a16="http://schemas.microsoft.com/office/drawing/2014/main" id="{462A6A03-3D4A-A8A4-1C79-C9A07B3F7BDC}"/>
                </a:ext>
              </a:extLst>
            </p:cNvPr>
            <p:cNvSpPr/>
            <p:nvPr/>
          </p:nvSpPr>
          <p:spPr>
            <a:xfrm>
              <a:off x="5181600" y="1736350"/>
              <a:ext cx="305025" cy="173800"/>
            </a:xfrm>
            <a:custGeom>
              <a:avLst/>
              <a:gdLst/>
              <a:ahLst/>
              <a:cxnLst/>
              <a:rect l="l" t="t" r="r" b="b"/>
              <a:pathLst>
                <a:path w="12201" h="6952" extrusionOk="0">
                  <a:moveTo>
                    <a:pt x="6101" y="1"/>
                  </a:moveTo>
                  <a:cubicBezTo>
                    <a:pt x="5103" y="1"/>
                    <a:pt x="4252" y="148"/>
                    <a:pt x="3402" y="370"/>
                  </a:cubicBezTo>
                  <a:cubicBezTo>
                    <a:pt x="3328" y="444"/>
                    <a:pt x="3217" y="444"/>
                    <a:pt x="3143" y="481"/>
                  </a:cubicBezTo>
                  <a:cubicBezTo>
                    <a:pt x="2958" y="518"/>
                    <a:pt x="2773" y="555"/>
                    <a:pt x="2588" y="666"/>
                  </a:cubicBezTo>
                  <a:cubicBezTo>
                    <a:pt x="999" y="1258"/>
                    <a:pt x="1" y="2330"/>
                    <a:pt x="1" y="3476"/>
                  </a:cubicBezTo>
                  <a:cubicBezTo>
                    <a:pt x="1" y="4807"/>
                    <a:pt x="1368" y="6027"/>
                    <a:pt x="3402" y="6581"/>
                  </a:cubicBezTo>
                  <a:cubicBezTo>
                    <a:pt x="4178" y="6803"/>
                    <a:pt x="5103" y="6951"/>
                    <a:pt x="6101" y="6951"/>
                  </a:cubicBezTo>
                  <a:cubicBezTo>
                    <a:pt x="7025" y="6951"/>
                    <a:pt x="7949" y="6803"/>
                    <a:pt x="8763" y="6581"/>
                  </a:cubicBezTo>
                  <a:cubicBezTo>
                    <a:pt x="10796" y="6027"/>
                    <a:pt x="12201" y="4844"/>
                    <a:pt x="12201" y="3476"/>
                  </a:cubicBezTo>
                  <a:cubicBezTo>
                    <a:pt x="12201" y="2145"/>
                    <a:pt x="10759" y="925"/>
                    <a:pt x="8763" y="370"/>
                  </a:cubicBezTo>
                  <a:cubicBezTo>
                    <a:pt x="7986" y="148"/>
                    <a:pt x="7062" y="1"/>
                    <a:pt x="6101" y="1"/>
                  </a:cubicBezTo>
                  <a:close/>
                </a:path>
              </a:pathLst>
            </a:custGeom>
            <a:solidFill>
              <a:srgbClr val="E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9256;p48">
              <a:extLst>
                <a:ext uri="{FF2B5EF4-FFF2-40B4-BE49-F238E27FC236}">
                  <a16:creationId xmlns:a16="http://schemas.microsoft.com/office/drawing/2014/main" id="{BF066167-A0E9-385C-4F29-5C1F3FCAC7D1}"/>
                </a:ext>
              </a:extLst>
            </p:cNvPr>
            <p:cNvSpPr/>
            <p:nvPr/>
          </p:nvSpPr>
          <p:spPr>
            <a:xfrm>
              <a:off x="5176050" y="1816750"/>
              <a:ext cx="315200" cy="99850"/>
            </a:xfrm>
            <a:custGeom>
              <a:avLst/>
              <a:gdLst/>
              <a:ahLst/>
              <a:cxnLst/>
              <a:rect l="l" t="t" r="r" b="b"/>
              <a:pathLst>
                <a:path w="12608" h="3994" extrusionOk="0">
                  <a:moveTo>
                    <a:pt x="1" y="1"/>
                  </a:moveTo>
                  <a:lnTo>
                    <a:pt x="1" y="482"/>
                  </a:lnTo>
                  <a:cubicBezTo>
                    <a:pt x="1" y="666"/>
                    <a:pt x="1" y="814"/>
                    <a:pt x="75" y="999"/>
                  </a:cubicBezTo>
                  <a:lnTo>
                    <a:pt x="75" y="1110"/>
                  </a:lnTo>
                  <a:cubicBezTo>
                    <a:pt x="75" y="1147"/>
                    <a:pt x="112" y="1184"/>
                    <a:pt x="112" y="1221"/>
                  </a:cubicBezTo>
                  <a:lnTo>
                    <a:pt x="112" y="1295"/>
                  </a:lnTo>
                  <a:cubicBezTo>
                    <a:pt x="112" y="1332"/>
                    <a:pt x="149" y="1406"/>
                    <a:pt x="186" y="1517"/>
                  </a:cubicBezTo>
                  <a:cubicBezTo>
                    <a:pt x="260" y="1591"/>
                    <a:pt x="296" y="1665"/>
                    <a:pt x="333" y="1739"/>
                  </a:cubicBezTo>
                  <a:cubicBezTo>
                    <a:pt x="444" y="1850"/>
                    <a:pt x="481" y="1923"/>
                    <a:pt x="555" y="2034"/>
                  </a:cubicBezTo>
                  <a:lnTo>
                    <a:pt x="851" y="2293"/>
                  </a:lnTo>
                  <a:lnTo>
                    <a:pt x="999" y="2441"/>
                  </a:lnTo>
                  <a:cubicBezTo>
                    <a:pt x="1184" y="2589"/>
                    <a:pt x="1369" y="2700"/>
                    <a:pt x="1590" y="2848"/>
                  </a:cubicBezTo>
                  <a:cubicBezTo>
                    <a:pt x="1664" y="2885"/>
                    <a:pt x="1738" y="2959"/>
                    <a:pt x="1812" y="2996"/>
                  </a:cubicBezTo>
                  <a:cubicBezTo>
                    <a:pt x="1960" y="3070"/>
                    <a:pt x="2108" y="3143"/>
                    <a:pt x="2293" y="3217"/>
                  </a:cubicBezTo>
                  <a:cubicBezTo>
                    <a:pt x="2330" y="3254"/>
                    <a:pt x="2367" y="3254"/>
                    <a:pt x="2478" y="3328"/>
                  </a:cubicBezTo>
                  <a:cubicBezTo>
                    <a:pt x="2700" y="3402"/>
                    <a:pt x="2884" y="3439"/>
                    <a:pt x="3106" y="3550"/>
                  </a:cubicBezTo>
                  <a:cubicBezTo>
                    <a:pt x="3254" y="3587"/>
                    <a:pt x="3328" y="3587"/>
                    <a:pt x="3476" y="3624"/>
                  </a:cubicBezTo>
                  <a:cubicBezTo>
                    <a:pt x="3698" y="3735"/>
                    <a:pt x="3957" y="3772"/>
                    <a:pt x="4178" y="3809"/>
                  </a:cubicBezTo>
                  <a:cubicBezTo>
                    <a:pt x="4252" y="3809"/>
                    <a:pt x="4363" y="3883"/>
                    <a:pt x="4437" y="3883"/>
                  </a:cubicBezTo>
                  <a:cubicBezTo>
                    <a:pt x="4548" y="3920"/>
                    <a:pt x="4622" y="3920"/>
                    <a:pt x="4696" y="3920"/>
                  </a:cubicBezTo>
                  <a:cubicBezTo>
                    <a:pt x="4770" y="3957"/>
                    <a:pt x="4807" y="3957"/>
                    <a:pt x="4918" y="3957"/>
                  </a:cubicBezTo>
                  <a:cubicBezTo>
                    <a:pt x="5103" y="3957"/>
                    <a:pt x="5325" y="3994"/>
                    <a:pt x="5509" y="3994"/>
                  </a:cubicBezTo>
                  <a:lnTo>
                    <a:pt x="6988" y="3994"/>
                  </a:lnTo>
                  <a:cubicBezTo>
                    <a:pt x="7173" y="3994"/>
                    <a:pt x="7432" y="3994"/>
                    <a:pt x="7617" y="3957"/>
                  </a:cubicBezTo>
                  <a:cubicBezTo>
                    <a:pt x="7691" y="3920"/>
                    <a:pt x="7728" y="3920"/>
                    <a:pt x="7839" y="3920"/>
                  </a:cubicBezTo>
                  <a:cubicBezTo>
                    <a:pt x="7912" y="3920"/>
                    <a:pt x="7986" y="3883"/>
                    <a:pt x="8060" y="3883"/>
                  </a:cubicBezTo>
                  <a:cubicBezTo>
                    <a:pt x="8171" y="3883"/>
                    <a:pt x="8245" y="3809"/>
                    <a:pt x="8356" y="3809"/>
                  </a:cubicBezTo>
                  <a:cubicBezTo>
                    <a:pt x="8578" y="3772"/>
                    <a:pt x="8800" y="3698"/>
                    <a:pt x="9022" y="3624"/>
                  </a:cubicBezTo>
                  <a:cubicBezTo>
                    <a:pt x="11166" y="3070"/>
                    <a:pt x="12608" y="1850"/>
                    <a:pt x="12608" y="445"/>
                  </a:cubicBezTo>
                  <a:lnTo>
                    <a:pt x="12608" y="1"/>
                  </a:lnTo>
                  <a:close/>
                </a:path>
              </a:pathLst>
            </a:custGeom>
            <a:solidFill>
              <a:srgbClr val="BF7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9257;p48">
              <a:extLst>
                <a:ext uri="{FF2B5EF4-FFF2-40B4-BE49-F238E27FC236}">
                  <a16:creationId xmlns:a16="http://schemas.microsoft.com/office/drawing/2014/main" id="{6B1E48FB-BB66-C8EF-0EDC-615316442468}"/>
                </a:ext>
              </a:extLst>
            </p:cNvPr>
            <p:cNvSpPr/>
            <p:nvPr/>
          </p:nvSpPr>
          <p:spPr>
            <a:xfrm>
              <a:off x="5262925" y="1814925"/>
              <a:ext cx="138675" cy="101675"/>
            </a:xfrm>
            <a:custGeom>
              <a:avLst/>
              <a:gdLst/>
              <a:ahLst/>
              <a:cxnLst/>
              <a:rect l="l" t="t" r="r" b="b"/>
              <a:pathLst>
                <a:path w="5547" h="4067" extrusionOk="0">
                  <a:moveTo>
                    <a:pt x="1" y="0"/>
                  </a:moveTo>
                  <a:lnTo>
                    <a:pt x="1" y="3697"/>
                  </a:lnTo>
                  <a:cubicBezTo>
                    <a:pt x="223" y="3808"/>
                    <a:pt x="482" y="3845"/>
                    <a:pt x="703" y="3882"/>
                  </a:cubicBezTo>
                  <a:cubicBezTo>
                    <a:pt x="777" y="3882"/>
                    <a:pt x="888" y="3956"/>
                    <a:pt x="962" y="3956"/>
                  </a:cubicBezTo>
                  <a:cubicBezTo>
                    <a:pt x="1073" y="3993"/>
                    <a:pt x="1147" y="3993"/>
                    <a:pt x="1221" y="3993"/>
                  </a:cubicBezTo>
                  <a:cubicBezTo>
                    <a:pt x="1295" y="4030"/>
                    <a:pt x="1332" y="4030"/>
                    <a:pt x="1443" y="4030"/>
                  </a:cubicBezTo>
                  <a:cubicBezTo>
                    <a:pt x="1628" y="4030"/>
                    <a:pt x="1850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57" y="4067"/>
                    <a:pt x="4142" y="4030"/>
                  </a:cubicBezTo>
                  <a:cubicBezTo>
                    <a:pt x="4216" y="3993"/>
                    <a:pt x="4253" y="3993"/>
                    <a:pt x="4364" y="3993"/>
                  </a:cubicBezTo>
                  <a:cubicBezTo>
                    <a:pt x="4437" y="3993"/>
                    <a:pt x="4511" y="3956"/>
                    <a:pt x="4585" y="3956"/>
                  </a:cubicBezTo>
                  <a:cubicBezTo>
                    <a:pt x="4696" y="3956"/>
                    <a:pt x="4770" y="3882"/>
                    <a:pt x="4881" y="3882"/>
                  </a:cubicBezTo>
                  <a:cubicBezTo>
                    <a:pt x="5103" y="3845"/>
                    <a:pt x="5325" y="3771"/>
                    <a:pt x="5547" y="3697"/>
                  </a:cubicBezTo>
                  <a:lnTo>
                    <a:pt x="5547" y="0"/>
                  </a:lnTo>
                  <a:close/>
                </a:path>
              </a:pathLst>
            </a:custGeom>
            <a:solidFill>
              <a:srgbClr val="A2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9258;p48">
              <a:extLst>
                <a:ext uri="{FF2B5EF4-FFF2-40B4-BE49-F238E27FC236}">
                  <a16:creationId xmlns:a16="http://schemas.microsoft.com/office/drawing/2014/main" id="{51239596-1324-01D4-D91D-9A72CE510825}"/>
                </a:ext>
              </a:extLst>
            </p:cNvPr>
            <p:cNvSpPr/>
            <p:nvPr/>
          </p:nvSpPr>
          <p:spPr>
            <a:xfrm>
              <a:off x="5176050" y="1816750"/>
              <a:ext cx="86900" cy="90625"/>
            </a:xfrm>
            <a:custGeom>
              <a:avLst/>
              <a:gdLst/>
              <a:ahLst/>
              <a:cxnLst/>
              <a:rect l="l" t="t" r="r" b="b"/>
              <a:pathLst>
                <a:path w="3476" h="3625" extrusionOk="0">
                  <a:moveTo>
                    <a:pt x="1" y="1"/>
                  </a:moveTo>
                  <a:lnTo>
                    <a:pt x="1" y="482"/>
                  </a:lnTo>
                  <a:cubicBezTo>
                    <a:pt x="1" y="666"/>
                    <a:pt x="1" y="814"/>
                    <a:pt x="75" y="999"/>
                  </a:cubicBezTo>
                  <a:lnTo>
                    <a:pt x="75" y="1110"/>
                  </a:lnTo>
                  <a:cubicBezTo>
                    <a:pt x="75" y="1147"/>
                    <a:pt x="112" y="1184"/>
                    <a:pt x="112" y="1221"/>
                  </a:cubicBezTo>
                  <a:lnTo>
                    <a:pt x="112" y="1295"/>
                  </a:lnTo>
                  <a:cubicBezTo>
                    <a:pt x="112" y="1332"/>
                    <a:pt x="149" y="1406"/>
                    <a:pt x="223" y="1517"/>
                  </a:cubicBezTo>
                  <a:cubicBezTo>
                    <a:pt x="260" y="1591"/>
                    <a:pt x="296" y="1665"/>
                    <a:pt x="333" y="1739"/>
                  </a:cubicBezTo>
                  <a:cubicBezTo>
                    <a:pt x="444" y="1850"/>
                    <a:pt x="481" y="1923"/>
                    <a:pt x="592" y="2034"/>
                  </a:cubicBezTo>
                  <a:lnTo>
                    <a:pt x="851" y="2293"/>
                  </a:lnTo>
                  <a:lnTo>
                    <a:pt x="999" y="2441"/>
                  </a:lnTo>
                  <a:cubicBezTo>
                    <a:pt x="1184" y="2589"/>
                    <a:pt x="1369" y="2700"/>
                    <a:pt x="1590" y="2848"/>
                  </a:cubicBezTo>
                  <a:cubicBezTo>
                    <a:pt x="1701" y="2885"/>
                    <a:pt x="1738" y="2959"/>
                    <a:pt x="1812" y="2996"/>
                  </a:cubicBezTo>
                  <a:cubicBezTo>
                    <a:pt x="1960" y="3070"/>
                    <a:pt x="2108" y="3143"/>
                    <a:pt x="2293" y="3217"/>
                  </a:cubicBezTo>
                  <a:cubicBezTo>
                    <a:pt x="2330" y="3254"/>
                    <a:pt x="2367" y="3254"/>
                    <a:pt x="2478" y="3328"/>
                  </a:cubicBezTo>
                  <a:cubicBezTo>
                    <a:pt x="2700" y="3402"/>
                    <a:pt x="2884" y="3439"/>
                    <a:pt x="3106" y="3550"/>
                  </a:cubicBezTo>
                  <a:cubicBezTo>
                    <a:pt x="3254" y="3587"/>
                    <a:pt x="3365" y="3587"/>
                    <a:pt x="3476" y="3624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91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9259;p48">
              <a:extLst>
                <a:ext uri="{FF2B5EF4-FFF2-40B4-BE49-F238E27FC236}">
                  <a16:creationId xmlns:a16="http://schemas.microsoft.com/office/drawing/2014/main" id="{F9B0BDE3-6564-468A-2592-74002A9EEE69}"/>
                </a:ext>
              </a:extLst>
            </p:cNvPr>
            <p:cNvSpPr/>
            <p:nvPr/>
          </p:nvSpPr>
          <p:spPr>
            <a:xfrm>
              <a:off x="5174200" y="1725250"/>
              <a:ext cx="317050" cy="179350"/>
            </a:xfrm>
            <a:custGeom>
              <a:avLst/>
              <a:gdLst/>
              <a:ahLst/>
              <a:cxnLst/>
              <a:rect l="l" t="t" r="r" b="b"/>
              <a:pathLst>
                <a:path w="12682" h="7174" extrusionOk="0">
                  <a:moveTo>
                    <a:pt x="6323" y="1"/>
                  </a:moveTo>
                  <a:cubicBezTo>
                    <a:pt x="5362" y="1"/>
                    <a:pt x="4400" y="149"/>
                    <a:pt x="3550" y="371"/>
                  </a:cubicBezTo>
                  <a:cubicBezTo>
                    <a:pt x="3476" y="408"/>
                    <a:pt x="3365" y="408"/>
                    <a:pt x="3291" y="445"/>
                  </a:cubicBezTo>
                  <a:cubicBezTo>
                    <a:pt x="3069" y="555"/>
                    <a:pt x="2884" y="592"/>
                    <a:pt x="2700" y="666"/>
                  </a:cubicBezTo>
                  <a:cubicBezTo>
                    <a:pt x="1073" y="1332"/>
                    <a:pt x="1" y="2404"/>
                    <a:pt x="1" y="3587"/>
                  </a:cubicBezTo>
                  <a:cubicBezTo>
                    <a:pt x="1" y="4992"/>
                    <a:pt x="1480" y="6175"/>
                    <a:pt x="3550" y="6803"/>
                  </a:cubicBezTo>
                  <a:cubicBezTo>
                    <a:pt x="4400" y="7025"/>
                    <a:pt x="5325" y="7173"/>
                    <a:pt x="6323" y="7173"/>
                  </a:cubicBezTo>
                  <a:cubicBezTo>
                    <a:pt x="7321" y="7173"/>
                    <a:pt x="8282" y="7025"/>
                    <a:pt x="9096" y="6803"/>
                  </a:cubicBezTo>
                  <a:cubicBezTo>
                    <a:pt x="11240" y="6212"/>
                    <a:pt x="12682" y="4992"/>
                    <a:pt x="12682" y="3587"/>
                  </a:cubicBezTo>
                  <a:cubicBezTo>
                    <a:pt x="12682" y="2182"/>
                    <a:pt x="11203" y="962"/>
                    <a:pt x="9096" y="371"/>
                  </a:cubicBezTo>
                  <a:cubicBezTo>
                    <a:pt x="8282" y="149"/>
                    <a:pt x="7358" y="1"/>
                    <a:pt x="6323" y="1"/>
                  </a:cubicBezTo>
                  <a:close/>
                </a:path>
              </a:pathLst>
            </a:custGeom>
            <a:solidFill>
              <a:srgbClr val="CB7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9260;p48">
              <a:extLst>
                <a:ext uri="{FF2B5EF4-FFF2-40B4-BE49-F238E27FC236}">
                  <a16:creationId xmlns:a16="http://schemas.microsoft.com/office/drawing/2014/main" id="{18DFB949-C86B-B7AE-EA83-5723E86C2ACD}"/>
                </a:ext>
              </a:extLst>
            </p:cNvPr>
            <p:cNvSpPr/>
            <p:nvPr/>
          </p:nvSpPr>
          <p:spPr>
            <a:xfrm>
              <a:off x="5183450" y="1689225"/>
              <a:ext cx="303175" cy="207050"/>
            </a:xfrm>
            <a:custGeom>
              <a:avLst/>
              <a:gdLst/>
              <a:ahLst/>
              <a:cxnLst/>
              <a:rect l="l" t="t" r="r" b="b"/>
              <a:pathLst>
                <a:path w="12127" h="8282" extrusionOk="0">
                  <a:moveTo>
                    <a:pt x="0" y="0"/>
                  </a:moveTo>
                  <a:lnTo>
                    <a:pt x="0" y="4769"/>
                  </a:lnTo>
                  <a:cubicBezTo>
                    <a:pt x="0" y="4954"/>
                    <a:pt x="0" y="5102"/>
                    <a:pt x="37" y="5287"/>
                  </a:cubicBezTo>
                  <a:lnTo>
                    <a:pt x="37" y="5361"/>
                  </a:lnTo>
                  <a:cubicBezTo>
                    <a:pt x="37" y="5398"/>
                    <a:pt x="111" y="5472"/>
                    <a:pt x="111" y="5509"/>
                  </a:cubicBezTo>
                  <a:lnTo>
                    <a:pt x="111" y="5546"/>
                  </a:lnTo>
                  <a:cubicBezTo>
                    <a:pt x="111" y="5583"/>
                    <a:pt x="148" y="5694"/>
                    <a:pt x="185" y="5767"/>
                  </a:cubicBezTo>
                  <a:cubicBezTo>
                    <a:pt x="222" y="5878"/>
                    <a:pt x="296" y="5915"/>
                    <a:pt x="333" y="6026"/>
                  </a:cubicBezTo>
                  <a:cubicBezTo>
                    <a:pt x="407" y="6100"/>
                    <a:pt x="481" y="6211"/>
                    <a:pt x="555" y="6285"/>
                  </a:cubicBezTo>
                  <a:lnTo>
                    <a:pt x="851" y="6544"/>
                  </a:lnTo>
                  <a:lnTo>
                    <a:pt x="962" y="6692"/>
                  </a:lnTo>
                  <a:cubicBezTo>
                    <a:pt x="1110" y="6840"/>
                    <a:pt x="1331" y="6987"/>
                    <a:pt x="1516" y="7135"/>
                  </a:cubicBezTo>
                  <a:cubicBezTo>
                    <a:pt x="1590" y="7172"/>
                    <a:pt x="1627" y="7209"/>
                    <a:pt x="1701" y="7246"/>
                  </a:cubicBezTo>
                  <a:cubicBezTo>
                    <a:pt x="1849" y="7357"/>
                    <a:pt x="1997" y="7394"/>
                    <a:pt x="2182" y="7505"/>
                  </a:cubicBezTo>
                  <a:cubicBezTo>
                    <a:pt x="2219" y="7542"/>
                    <a:pt x="2256" y="7542"/>
                    <a:pt x="2367" y="7579"/>
                  </a:cubicBezTo>
                  <a:cubicBezTo>
                    <a:pt x="2551" y="7653"/>
                    <a:pt x="2736" y="7727"/>
                    <a:pt x="2958" y="7801"/>
                  </a:cubicBezTo>
                  <a:cubicBezTo>
                    <a:pt x="3069" y="7875"/>
                    <a:pt x="3143" y="7875"/>
                    <a:pt x="3291" y="7912"/>
                  </a:cubicBezTo>
                  <a:cubicBezTo>
                    <a:pt x="3513" y="7986"/>
                    <a:pt x="3735" y="8060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289" y="8171"/>
                    <a:pt x="4400" y="8171"/>
                    <a:pt x="4437" y="8171"/>
                  </a:cubicBezTo>
                  <a:cubicBezTo>
                    <a:pt x="4548" y="8208"/>
                    <a:pt x="4585" y="8208"/>
                    <a:pt x="4659" y="8208"/>
                  </a:cubicBezTo>
                  <a:cubicBezTo>
                    <a:pt x="4918" y="8208"/>
                    <a:pt x="5102" y="8281"/>
                    <a:pt x="5287" y="8281"/>
                  </a:cubicBezTo>
                  <a:lnTo>
                    <a:pt x="6692" y="8281"/>
                  </a:lnTo>
                  <a:cubicBezTo>
                    <a:pt x="6951" y="8281"/>
                    <a:pt x="7136" y="8281"/>
                    <a:pt x="7321" y="8208"/>
                  </a:cubicBezTo>
                  <a:cubicBezTo>
                    <a:pt x="7395" y="8171"/>
                    <a:pt x="7432" y="8171"/>
                    <a:pt x="7543" y="8171"/>
                  </a:cubicBezTo>
                  <a:cubicBezTo>
                    <a:pt x="7579" y="8171"/>
                    <a:pt x="7616" y="8134"/>
                    <a:pt x="7727" y="8134"/>
                  </a:cubicBezTo>
                  <a:cubicBezTo>
                    <a:pt x="7801" y="8134"/>
                    <a:pt x="7912" y="8097"/>
                    <a:pt x="7986" y="8097"/>
                  </a:cubicBezTo>
                  <a:cubicBezTo>
                    <a:pt x="8245" y="8060"/>
                    <a:pt x="8467" y="7949"/>
                    <a:pt x="8689" y="7912"/>
                  </a:cubicBezTo>
                  <a:cubicBezTo>
                    <a:pt x="10722" y="7357"/>
                    <a:pt x="12127" y="6211"/>
                    <a:pt x="12127" y="4806"/>
                  </a:cubicBezTo>
                  <a:lnTo>
                    <a:pt x="12127" y="37"/>
                  </a:lnTo>
                  <a:lnTo>
                    <a:pt x="12127" y="0"/>
                  </a:lnTo>
                  <a:close/>
                </a:path>
              </a:pathLst>
            </a:custGeom>
            <a:solidFill>
              <a:srgbClr val="A65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9261;p48">
              <a:extLst>
                <a:ext uri="{FF2B5EF4-FFF2-40B4-BE49-F238E27FC236}">
                  <a16:creationId xmlns:a16="http://schemas.microsoft.com/office/drawing/2014/main" id="{35820035-0747-A4BE-8449-C7EA9845428A}"/>
                </a:ext>
              </a:extLst>
            </p:cNvPr>
            <p:cNvSpPr/>
            <p:nvPr/>
          </p:nvSpPr>
          <p:spPr>
            <a:xfrm>
              <a:off x="5264775" y="1690125"/>
              <a:ext cx="134975" cy="206150"/>
            </a:xfrm>
            <a:custGeom>
              <a:avLst/>
              <a:gdLst/>
              <a:ahLst/>
              <a:cxnLst/>
              <a:rect l="l" t="t" r="r" b="b"/>
              <a:pathLst>
                <a:path w="5399" h="8246" extrusionOk="0">
                  <a:moveTo>
                    <a:pt x="1" y="1"/>
                  </a:moveTo>
                  <a:lnTo>
                    <a:pt x="1" y="7876"/>
                  </a:lnTo>
                  <a:cubicBezTo>
                    <a:pt x="223" y="7950"/>
                    <a:pt x="445" y="8024"/>
                    <a:pt x="666" y="8061"/>
                  </a:cubicBezTo>
                  <a:cubicBezTo>
                    <a:pt x="777" y="8061"/>
                    <a:pt x="851" y="8098"/>
                    <a:pt x="962" y="8098"/>
                  </a:cubicBezTo>
                  <a:cubicBezTo>
                    <a:pt x="999" y="8135"/>
                    <a:pt x="1073" y="8135"/>
                    <a:pt x="1147" y="8135"/>
                  </a:cubicBezTo>
                  <a:cubicBezTo>
                    <a:pt x="1221" y="8172"/>
                    <a:pt x="1295" y="8172"/>
                    <a:pt x="1369" y="8172"/>
                  </a:cubicBezTo>
                  <a:cubicBezTo>
                    <a:pt x="1591" y="8172"/>
                    <a:pt x="1776" y="8245"/>
                    <a:pt x="1960" y="8245"/>
                  </a:cubicBezTo>
                  <a:lnTo>
                    <a:pt x="3402" y="8245"/>
                  </a:lnTo>
                  <a:cubicBezTo>
                    <a:pt x="3624" y="8245"/>
                    <a:pt x="3809" y="8245"/>
                    <a:pt x="3994" y="8172"/>
                  </a:cubicBezTo>
                  <a:cubicBezTo>
                    <a:pt x="4105" y="8135"/>
                    <a:pt x="4142" y="8135"/>
                    <a:pt x="4253" y="8135"/>
                  </a:cubicBezTo>
                  <a:cubicBezTo>
                    <a:pt x="4290" y="8135"/>
                    <a:pt x="4326" y="8098"/>
                    <a:pt x="4437" y="8098"/>
                  </a:cubicBezTo>
                  <a:cubicBezTo>
                    <a:pt x="4511" y="8098"/>
                    <a:pt x="4622" y="8061"/>
                    <a:pt x="4696" y="8061"/>
                  </a:cubicBezTo>
                  <a:cubicBezTo>
                    <a:pt x="4918" y="8024"/>
                    <a:pt x="5177" y="7913"/>
                    <a:pt x="5399" y="7876"/>
                  </a:cubicBezTo>
                  <a:lnTo>
                    <a:pt x="5399" y="1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9262;p48">
              <a:extLst>
                <a:ext uri="{FF2B5EF4-FFF2-40B4-BE49-F238E27FC236}">
                  <a16:creationId xmlns:a16="http://schemas.microsoft.com/office/drawing/2014/main" id="{B49C771D-91CC-7915-62A5-4885E1D3F5B5}"/>
                </a:ext>
              </a:extLst>
            </p:cNvPr>
            <p:cNvSpPr/>
            <p:nvPr/>
          </p:nvSpPr>
          <p:spPr>
            <a:xfrm>
              <a:off x="5182525" y="1689225"/>
              <a:ext cx="82275" cy="197800"/>
            </a:xfrm>
            <a:custGeom>
              <a:avLst/>
              <a:gdLst/>
              <a:ahLst/>
              <a:cxnLst/>
              <a:rect l="l" t="t" r="r" b="b"/>
              <a:pathLst>
                <a:path w="3291" h="7912" extrusionOk="0">
                  <a:moveTo>
                    <a:pt x="1" y="0"/>
                  </a:moveTo>
                  <a:lnTo>
                    <a:pt x="1" y="4769"/>
                  </a:lnTo>
                  <a:cubicBezTo>
                    <a:pt x="1" y="4954"/>
                    <a:pt x="1" y="5102"/>
                    <a:pt x="37" y="5287"/>
                  </a:cubicBezTo>
                  <a:lnTo>
                    <a:pt x="37" y="5361"/>
                  </a:lnTo>
                  <a:cubicBezTo>
                    <a:pt x="37" y="5398"/>
                    <a:pt x="74" y="5472"/>
                    <a:pt x="74" y="5509"/>
                  </a:cubicBezTo>
                  <a:lnTo>
                    <a:pt x="74" y="5546"/>
                  </a:lnTo>
                  <a:cubicBezTo>
                    <a:pt x="74" y="5583"/>
                    <a:pt x="148" y="5694"/>
                    <a:pt x="185" y="5767"/>
                  </a:cubicBezTo>
                  <a:cubicBezTo>
                    <a:pt x="222" y="5878"/>
                    <a:pt x="259" y="5915"/>
                    <a:pt x="333" y="6026"/>
                  </a:cubicBezTo>
                  <a:cubicBezTo>
                    <a:pt x="407" y="6100"/>
                    <a:pt x="444" y="6211"/>
                    <a:pt x="555" y="6285"/>
                  </a:cubicBezTo>
                  <a:lnTo>
                    <a:pt x="814" y="6544"/>
                  </a:lnTo>
                  <a:lnTo>
                    <a:pt x="962" y="6692"/>
                  </a:lnTo>
                  <a:cubicBezTo>
                    <a:pt x="1110" y="6840"/>
                    <a:pt x="1331" y="6987"/>
                    <a:pt x="1516" y="7135"/>
                  </a:cubicBezTo>
                  <a:cubicBezTo>
                    <a:pt x="1553" y="7172"/>
                    <a:pt x="1627" y="7209"/>
                    <a:pt x="1701" y="7246"/>
                  </a:cubicBezTo>
                  <a:cubicBezTo>
                    <a:pt x="1849" y="7357"/>
                    <a:pt x="1997" y="7394"/>
                    <a:pt x="2182" y="7505"/>
                  </a:cubicBezTo>
                  <a:cubicBezTo>
                    <a:pt x="2219" y="7542"/>
                    <a:pt x="2256" y="7542"/>
                    <a:pt x="2367" y="7579"/>
                  </a:cubicBezTo>
                  <a:cubicBezTo>
                    <a:pt x="2551" y="7653"/>
                    <a:pt x="2736" y="7727"/>
                    <a:pt x="2958" y="7801"/>
                  </a:cubicBezTo>
                  <a:cubicBezTo>
                    <a:pt x="3032" y="7875"/>
                    <a:pt x="3143" y="7875"/>
                    <a:pt x="3291" y="7912"/>
                  </a:cubicBezTo>
                  <a:lnTo>
                    <a:pt x="3291" y="37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9263;p48">
              <a:extLst>
                <a:ext uri="{FF2B5EF4-FFF2-40B4-BE49-F238E27FC236}">
                  <a16:creationId xmlns:a16="http://schemas.microsoft.com/office/drawing/2014/main" id="{B4BE607C-7D75-5534-D5C3-E1F84CE39D5D}"/>
                </a:ext>
              </a:extLst>
            </p:cNvPr>
            <p:cNvSpPr/>
            <p:nvPr/>
          </p:nvSpPr>
          <p:spPr>
            <a:xfrm>
              <a:off x="5181600" y="1604175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1" y="1"/>
                  </a:moveTo>
                  <a:cubicBezTo>
                    <a:pt x="5103" y="1"/>
                    <a:pt x="4252" y="112"/>
                    <a:pt x="3402" y="370"/>
                  </a:cubicBezTo>
                  <a:cubicBezTo>
                    <a:pt x="3328" y="407"/>
                    <a:pt x="3217" y="407"/>
                    <a:pt x="3143" y="444"/>
                  </a:cubicBezTo>
                  <a:cubicBezTo>
                    <a:pt x="2958" y="481"/>
                    <a:pt x="2773" y="555"/>
                    <a:pt x="2588" y="629"/>
                  </a:cubicBezTo>
                  <a:cubicBezTo>
                    <a:pt x="999" y="1221"/>
                    <a:pt x="1" y="2293"/>
                    <a:pt x="1" y="3439"/>
                  </a:cubicBezTo>
                  <a:cubicBezTo>
                    <a:pt x="1" y="4807"/>
                    <a:pt x="1368" y="5990"/>
                    <a:pt x="3402" y="6545"/>
                  </a:cubicBezTo>
                  <a:cubicBezTo>
                    <a:pt x="4178" y="6766"/>
                    <a:pt x="5103" y="6914"/>
                    <a:pt x="6101" y="6914"/>
                  </a:cubicBezTo>
                  <a:cubicBezTo>
                    <a:pt x="7025" y="6914"/>
                    <a:pt x="7949" y="6766"/>
                    <a:pt x="8763" y="6545"/>
                  </a:cubicBezTo>
                  <a:cubicBezTo>
                    <a:pt x="10796" y="5990"/>
                    <a:pt x="12201" y="4844"/>
                    <a:pt x="12201" y="3439"/>
                  </a:cubicBezTo>
                  <a:cubicBezTo>
                    <a:pt x="12201" y="2071"/>
                    <a:pt x="10759" y="925"/>
                    <a:pt x="8763" y="370"/>
                  </a:cubicBezTo>
                  <a:cubicBezTo>
                    <a:pt x="7986" y="112"/>
                    <a:pt x="7062" y="1"/>
                    <a:pt x="6101" y="1"/>
                  </a:cubicBezTo>
                  <a:close/>
                </a:path>
              </a:pathLst>
            </a:custGeom>
            <a:solidFill>
              <a:srgbClr val="E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9264;p48">
              <a:extLst>
                <a:ext uri="{FF2B5EF4-FFF2-40B4-BE49-F238E27FC236}">
                  <a16:creationId xmlns:a16="http://schemas.microsoft.com/office/drawing/2014/main" id="{12AA6CF6-0C71-1601-6772-5B88B2B621B1}"/>
                </a:ext>
              </a:extLst>
            </p:cNvPr>
            <p:cNvSpPr/>
            <p:nvPr/>
          </p:nvSpPr>
          <p:spPr>
            <a:xfrm>
              <a:off x="5176050" y="1680900"/>
              <a:ext cx="315200" cy="101700"/>
            </a:xfrm>
            <a:custGeom>
              <a:avLst/>
              <a:gdLst/>
              <a:ahLst/>
              <a:cxnLst/>
              <a:rect l="l" t="t" r="r" b="b"/>
              <a:pathLst>
                <a:path w="12608" h="4068" extrusionOk="0">
                  <a:moveTo>
                    <a:pt x="1" y="0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5"/>
                  </a:cubicBezTo>
                  <a:lnTo>
                    <a:pt x="75" y="1109"/>
                  </a:lnTo>
                  <a:cubicBezTo>
                    <a:pt x="75" y="1183"/>
                    <a:pt x="112" y="1220"/>
                    <a:pt x="112" y="1257"/>
                  </a:cubicBezTo>
                  <a:lnTo>
                    <a:pt x="112" y="1294"/>
                  </a:lnTo>
                  <a:cubicBezTo>
                    <a:pt x="112" y="1368"/>
                    <a:pt x="149" y="1442"/>
                    <a:pt x="186" y="1553"/>
                  </a:cubicBezTo>
                  <a:cubicBezTo>
                    <a:pt x="260" y="1627"/>
                    <a:pt x="296" y="1664"/>
                    <a:pt x="333" y="1775"/>
                  </a:cubicBezTo>
                  <a:cubicBezTo>
                    <a:pt x="444" y="1923"/>
                    <a:pt x="481" y="1997"/>
                    <a:pt x="555" y="2108"/>
                  </a:cubicBezTo>
                  <a:lnTo>
                    <a:pt x="851" y="2366"/>
                  </a:lnTo>
                  <a:lnTo>
                    <a:pt x="999" y="2514"/>
                  </a:lnTo>
                  <a:cubicBezTo>
                    <a:pt x="1184" y="2662"/>
                    <a:pt x="1369" y="2773"/>
                    <a:pt x="1590" y="2921"/>
                  </a:cubicBezTo>
                  <a:cubicBezTo>
                    <a:pt x="1664" y="2958"/>
                    <a:pt x="1738" y="3032"/>
                    <a:pt x="1812" y="3069"/>
                  </a:cubicBezTo>
                  <a:cubicBezTo>
                    <a:pt x="1960" y="3143"/>
                    <a:pt x="2108" y="3217"/>
                    <a:pt x="2293" y="3291"/>
                  </a:cubicBezTo>
                  <a:cubicBezTo>
                    <a:pt x="2330" y="3328"/>
                    <a:pt x="2367" y="3328"/>
                    <a:pt x="2478" y="3402"/>
                  </a:cubicBezTo>
                  <a:cubicBezTo>
                    <a:pt x="2700" y="3476"/>
                    <a:pt x="2884" y="3513"/>
                    <a:pt x="3106" y="3623"/>
                  </a:cubicBezTo>
                  <a:cubicBezTo>
                    <a:pt x="3254" y="3660"/>
                    <a:pt x="3328" y="3660"/>
                    <a:pt x="3476" y="3697"/>
                  </a:cubicBezTo>
                  <a:cubicBezTo>
                    <a:pt x="3698" y="3808"/>
                    <a:pt x="3957" y="3845"/>
                    <a:pt x="4178" y="3882"/>
                  </a:cubicBezTo>
                  <a:cubicBezTo>
                    <a:pt x="4252" y="3882"/>
                    <a:pt x="4363" y="3956"/>
                    <a:pt x="4437" y="3956"/>
                  </a:cubicBezTo>
                  <a:cubicBezTo>
                    <a:pt x="4548" y="3993"/>
                    <a:pt x="4622" y="3993"/>
                    <a:pt x="4696" y="3993"/>
                  </a:cubicBezTo>
                  <a:cubicBezTo>
                    <a:pt x="4770" y="4030"/>
                    <a:pt x="4807" y="4030"/>
                    <a:pt x="4918" y="4030"/>
                  </a:cubicBezTo>
                  <a:cubicBezTo>
                    <a:pt x="5103" y="4030"/>
                    <a:pt x="5325" y="4067"/>
                    <a:pt x="5509" y="4067"/>
                  </a:cubicBezTo>
                  <a:lnTo>
                    <a:pt x="6988" y="4067"/>
                  </a:lnTo>
                  <a:cubicBezTo>
                    <a:pt x="7173" y="4067"/>
                    <a:pt x="7432" y="4067"/>
                    <a:pt x="7617" y="4030"/>
                  </a:cubicBezTo>
                  <a:cubicBezTo>
                    <a:pt x="7691" y="3993"/>
                    <a:pt x="7728" y="3993"/>
                    <a:pt x="7839" y="3993"/>
                  </a:cubicBezTo>
                  <a:cubicBezTo>
                    <a:pt x="7912" y="3993"/>
                    <a:pt x="7986" y="3956"/>
                    <a:pt x="8060" y="3956"/>
                  </a:cubicBezTo>
                  <a:cubicBezTo>
                    <a:pt x="8171" y="3956"/>
                    <a:pt x="8245" y="3882"/>
                    <a:pt x="8356" y="3882"/>
                  </a:cubicBezTo>
                  <a:cubicBezTo>
                    <a:pt x="8578" y="3845"/>
                    <a:pt x="8800" y="3771"/>
                    <a:pt x="9022" y="3697"/>
                  </a:cubicBezTo>
                  <a:cubicBezTo>
                    <a:pt x="11166" y="3143"/>
                    <a:pt x="12608" y="1923"/>
                    <a:pt x="12608" y="518"/>
                  </a:cubicBezTo>
                  <a:lnTo>
                    <a:pt x="12608" y="0"/>
                  </a:lnTo>
                  <a:close/>
                </a:path>
              </a:pathLst>
            </a:custGeom>
            <a:solidFill>
              <a:srgbClr val="BF7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9265;p48">
              <a:extLst>
                <a:ext uri="{FF2B5EF4-FFF2-40B4-BE49-F238E27FC236}">
                  <a16:creationId xmlns:a16="http://schemas.microsoft.com/office/drawing/2014/main" id="{E25B55AC-46A2-8F5C-FB0A-A4ED05AEB7F6}"/>
                </a:ext>
              </a:extLst>
            </p:cNvPr>
            <p:cNvSpPr/>
            <p:nvPr/>
          </p:nvSpPr>
          <p:spPr>
            <a:xfrm>
              <a:off x="5262925" y="1680900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0"/>
                  </a:moveTo>
                  <a:lnTo>
                    <a:pt x="1" y="3697"/>
                  </a:lnTo>
                  <a:cubicBezTo>
                    <a:pt x="223" y="3808"/>
                    <a:pt x="482" y="3845"/>
                    <a:pt x="703" y="3882"/>
                  </a:cubicBezTo>
                  <a:cubicBezTo>
                    <a:pt x="777" y="3882"/>
                    <a:pt x="888" y="3956"/>
                    <a:pt x="962" y="3956"/>
                  </a:cubicBezTo>
                  <a:cubicBezTo>
                    <a:pt x="1073" y="3993"/>
                    <a:pt x="1147" y="3993"/>
                    <a:pt x="1221" y="3993"/>
                  </a:cubicBezTo>
                  <a:cubicBezTo>
                    <a:pt x="1295" y="4030"/>
                    <a:pt x="1332" y="4030"/>
                    <a:pt x="1443" y="4030"/>
                  </a:cubicBezTo>
                  <a:cubicBezTo>
                    <a:pt x="1628" y="4030"/>
                    <a:pt x="1850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57" y="4067"/>
                    <a:pt x="4142" y="4030"/>
                  </a:cubicBezTo>
                  <a:cubicBezTo>
                    <a:pt x="4216" y="3993"/>
                    <a:pt x="4253" y="3993"/>
                    <a:pt x="4364" y="3993"/>
                  </a:cubicBezTo>
                  <a:cubicBezTo>
                    <a:pt x="4437" y="3993"/>
                    <a:pt x="4511" y="3956"/>
                    <a:pt x="4585" y="3956"/>
                  </a:cubicBezTo>
                  <a:cubicBezTo>
                    <a:pt x="4696" y="3956"/>
                    <a:pt x="4770" y="3882"/>
                    <a:pt x="4881" y="3882"/>
                  </a:cubicBezTo>
                  <a:cubicBezTo>
                    <a:pt x="5103" y="3845"/>
                    <a:pt x="5325" y="3771"/>
                    <a:pt x="5547" y="3697"/>
                  </a:cubicBezTo>
                  <a:lnTo>
                    <a:pt x="5547" y="0"/>
                  </a:lnTo>
                  <a:close/>
                </a:path>
              </a:pathLst>
            </a:custGeom>
            <a:solidFill>
              <a:srgbClr val="A2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9266;p48">
              <a:extLst>
                <a:ext uri="{FF2B5EF4-FFF2-40B4-BE49-F238E27FC236}">
                  <a16:creationId xmlns:a16="http://schemas.microsoft.com/office/drawing/2014/main" id="{C9BA7340-A9D8-AEA6-8816-1E70DB93C25C}"/>
                </a:ext>
              </a:extLst>
            </p:cNvPr>
            <p:cNvSpPr/>
            <p:nvPr/>
          </p:nvSpPr>
          <p:spPr>
            <a:xfrm>
              <a:off x="5176050" y="1680900"/>
              <a:ext cx="86900" cy="92450"/>
            </a:xfrm>
            <a:custGeom>
              <a:avLst/>
              <a:gdLst/>
              <a:ahLst/>
              <a:cxnLst/>
              <a:rect l="l" t="t" r="r" b="b"/>
              <a:pathLst>
                <a:path w="3476" h="3698" extrusionOk="0">
                  <a:moveTo>
                    <a:pt x="1" y="0"/>
                  </a:moveTo>
                  <a:lnTo>
                    <a:pt x="1" y="518"/>
                  </a:lnTo>
                  <a:cubicBezTo>
                    <a:pt x="1" y="703"/>
                    <a:pt x="1" y="851"/>
                    <a:pt x="75" y="1035"/>
                  </a:cubicBezTo>
                  <a:lnTo>
                    <a:pt x="75" y="1109"/>
                  </a:lnTo>
                  <a:cubicBezTo>
                    <a:pt x="75" y="1183"/>
                    <a:pt x="112" y="1220"/>
                    <a:pt x="112" y="1257"/>
                  </a:cubicBezTo>
                  <a:lnTo>
                    <a:pt x="112" y="1294"/>
                  </a:lnTo>
                  <a:cubicBezTo>
                    <a:pt x="112" y="1368"/>
                    <a:pt x="149" y="1442"/>
                    <a:pt x="223" y="1553"/>
                  </a:cubicBezTo>
                  <a:cubicBezTo>
                    <a:pt x="260" y="1627"/>
                    <a:pt x="296" y="1664"/>
                    <a:pt x="333" y="1775"/>
                  </a:cubicBezTo>
                  <a:cubicBezTo>
                    <a:pt x="444" y="1923"/>
                    <a:pt x="481" y="1997"/>
                    <a:pt x="592" y="2108"/>
                  </a:cubicBezTo>
                  <a:lnTo>
                    <a:pt x="851" y="2366"/>
                  </a:lnTo>
                  <a:lnTo>
                    <a:pt x="999" y="2514"/>
                  </a:lnTo>
                  <a:cubicBezTo>
                    <a:pt x="1184" y="2662"/>
                    <a:pt x="1369" y="2773"/>
                    <a:pt x="1590" y="2921"/>
                  </a:cubicBezTo>
                  <a:cubicBezTo>
                    <a:pt x="1701" y="2958"/>
                    <a:pt x="1738" y="3032"/>
                    <a:pt x="1812" y="3069"/>
                  </a:cubicBezTo>
                  <a:cubicBezTo>
                    <a:pt x="1960" y="3143"/>
                    <a:pt x="2108" y="3217"/>
                    <a:pt x="2293" y="3291"/>
                  </a:cubicBezTo>
                  <a:cubicBezTo>
                    <a:pt x="2330" y="3328"/>
                    <a:pt x="2367" y="3328"/>
                    <a:pt x="2478" y="3402"/>
                  </a:cubicBezTo>
                  <a:cubicBezTo>
                    <a:pt x="2700" y="3476"/>
                    <a:pt x="2884" y="3513"/>
                    <a:pt x="3106" y="3623"/>
                  </a:cubicBezTo>
                  <a:cubicBezTo>
                    <a:pt x="3254" y="3660"/>
                    <a:pt x="3365" y="3660"/>
                    <a:pt x="3476" y="3697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91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9267;p48">
              <a:extLst>
                <a:ext uri="{FF2B5EF4-FFF2-40B4-BE49-F238E27FC236}">
                  <a16:creationId xmlns:a16="http://schemas.microsoft.com/office/drawing/2014/main" id="{CC43D967-B1FF-0F94-6956-6FE0DB9FFBBE}"/>
                </a:ext>
              </a:extLst>
            </p:cNvPr>
            <p:cNvSpPr/>
            <p:nvPr/>
          </p:nvSpPr>
          <p:spPr>
            <a:xfrm>
              <a:off x="5174200" y="159125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23" y="0"/>
                  </a:moveTo>
                  <a:cubicBezTo>
                    <a:pt x="5362" y="0"/>
                    <a:pt x="4400" y="148"/>
                    <a:pt x="3550" y="370"/>
                  </a:cubicBezTo>
                  <a:cubicBezTo>
                    <a:pt x="3476" y="407"/>
                    <a:pt x="3365" y="407"/>
                    <a:pt x="3291" y="444"/>
                  </a:cubicBezTo>
                  <a:cubicBezTo>
                    <a:pt x="3069" y="555"/>
                    <a:pt x="2884" y="592"/>
                    <a:pt x="2700" y="703"/>
                  </a:cubicBezTo>
                  <a:cubicBezTo>
                    <a:pt x="1073" y="1331"/>
                    <a:pt x="1" y="2403"/>
                    <a:pt x="1" y="3586"/>
                  </a:cubicBezTo>
                  <a:cubicBezTo>
                    <a:pt x="1" y="4991"/>
                    <a:pt x="1480" y="6174"/>
                    <a:pt x="3550" y="6803"/>
                  </a:cubicBezTo>
                  <a:cubicBezTo>
                    <a:pt x="4400" y="7025"/>
                    <a:pt x="5325" y="7172"/>
                    <a:pt x="6323" y="7172"/>
                  </a:cubicBezTo>
                  <a:cubicBezTo>
                    <a:pt x="7321" y="7172"/>
                    <a:pt x="8282" y="7025"/>
                    <a:pt x="9096" y="6803"/>
                  </a:cubicBezTo>
                  <a:cubicBezTo>
                    <a:pt x="11240" y="6248"/>
                    <a:pt x="12682" y="4991"/>
                    <a:pt x="12682" y="3586"/>
                  </a:cubicBezTo>
                  <a:cubicBezTo>
                    <a:pt x="12682" y="2218"/>
                    <a:pt x="11203" y="998"/>
                    <a:pt x="9096" y="370"/>
                  </a:cubicBezTo>
                  <a:cubicBezTo>
                    <a:pt x="8282" y="148"/>
                    <a:pt x="7358" y="0"/>
                    <a:pt x="6323" y="0"/>
                  </a:cubicBezTo>
                  <a:close/>
                </a:path>
              </a:pathLst>
            </a:custGeom>
            <a:solidFill>
              <a:srgbClr val="E5A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9268;p48">
              <a:extLst>
                <a:ext uri="{FF2B5EF4-FFF2-40B4-BE49-F238E27FC236}">
                  <a16:creationId xmlns:a16="http://schemas.microsoft.com/office/drawing/2014/main" id="{85ED2A23-696D-A896-D7D5-992B563CDAC7}"/>
                </a:ext>
              </a:extLst>
            </p:cNvPr>
            <p:cNvSpPr/>
            <p:nvPr/>
          </p:nvSpPr>
          <p:spPr>
            <a:xfrm>
              <a:off x="5182525" y="1598625"/>
              <a:ext cx="299500" cy="164550"/>
            </a:xfrm>
            <a:custGeom>
              <a:avLst/>
              <a:gdLst/>
              <a:ahLst/>
              <a:cxnLst/>
              <a:rect l="l" t="t" r="r" b="b"/>
              <a:pathLst>
                <a:path w="11980" h="6582" extrusionOk="0">
                  <a:moveTo>
                    <a:pt x="5953" y="1"/>
                  </a:moveTo>
                  <a:cubicBezTo>
                    <a:pt x="5029" y="1"/>
                    <a:pt x="4104" y="149"/>
                    <a:pt x="3291" y="371"/>
                  </a:cubicBezTo>
                  <a:cubicBezTo>
                    <a:pt x="3180" y="445"/>
                    <a:pt x="3106" y="445"/>
                    <a:pt x="2995" y="482"/>
                  </a:cubicBezTo>
                  <a:cubicBezTo>
                    <a:pt x="2810" y="518"/>
                    <a:pt x="2662" y="555"/>
                    <a:pt x="2441" y="666"/>
                  </a:cubicBezTo>
                  <a:cubicBezTo>
                    <a:pt x="925" y="1332"/>
                    <a:pt x="1" y="2293"/>
                    <a:pt x="1" y="3291"/>
                  </a:cubicBezTo>
                  <a:cubicBezTo>
                    <a:pt x="1" y="4511"/>
                    <a:pt x="1331" y="5657"/>
                    <a:pt x="3328" y="6212"/>
                  </a:cubicBezTo>
                  <a:cubicBezTo>
                    <a:pt x="4141" y="6434"/>
                    <a:pt x="5029" y="6582"/>
                    <a:pt x="5990" y="6582"/>
                  </a:cubicBezTo>
                  <a:cubicBezTo>
                    <a:pt x="6914" y="6582"/>
                    <a:pt x="7838" y="6434"/>
                    <a:pt x="8652" y="6212"/>
                  </a:cubicBezTo>
                  <a:cubicBezTo>
                    <a:pt x="10685" y="5657"/>
                    <a:pt x="11979" y="4511"/>
                    <a:pt x="11979" y="3291"/>
                  </a:cubicBezTo>
                  <a:cubicBezTo>
                    <a:pt x="11979" y="2108"/>
                    <a:pt x="10611" y="925"/>
                    <a:pt x="8652" y="371"/>
                  </a:cubicBezTo>
                  <a:cubicBezTo>
                    <a:pt x="7801" y="149"/>
                    <a:pt x="6914" y="1"/>
                    <a:pt x="5953" y="1"/>
                  </a:cubicBezTo>
                  <a:close/>
                </a:path>
              </a:pathLst>
            </a:custGeom>
            <a:solidFill>
              <a:srgbClr val="E8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9269;p48">
              <a:extLst>
                <a:ext uri="{FF2B5EF4-FFF2-40B4-BE49-F238E27FC236}">
                  <a16:creationId xmlns:a16="http://schemas.microsoft.com/office/drawing/2014/main" id="{8D3D38F1-724E-6652-E67A-BA624CB60949}"/>
                </a:ext>
              </a:extLst>
            </p:cNvPr>
            <p:cNvSpPr/>
            <p:nvPr/>
          </p:nvSpPr>
          <p:spPr>
            <a:xfrm>
              <a:off x="5184375" y="1600475"/>
              <a:ext cx="299475" cy="106325"/>
            </a:xfrm>
            <a:custGeom>
              <a:avLst/>
              <a:gdLst/>
              <a:ahLst/>
              <a:cxnLst/>
              <a:rect l="l" t="t" r="r" b="b"/>
              <a:pathLst>
                <a:path w="11979" h="4253" extrusionOk="0">
                  <a:moveTo>
                    <a:pt x="144" y="3929"/>
                  </a:moveTo>
                  <a:cubicBezTo>
                    <a:pt x="186" y="4040"/>
                    <a:pt x="248" y="4150"/>
                    <a:pt x="333" y="4252"/>
                  </a:cubicBezTo>
                  <a:cubicBezTo>
                    <a:pt x="257" y="4151"/>
                    <a:pt x="194" y="4041"/>
                    <a:pt x="144" y="3929"/>
                  </a:cubicBezTo>
                  <a:close/>
                  <a:moveTo>
                    <a:pt x="5990" y="1"/>
                  </a:moveTo>
                  <a:cubicBezTo>
                    <a:pt x="4992" y="1"/>
                    <a:pt x="4141" y="112"/>
                    <a:pt x="3291" y="371"/>
                  </a:cubicBezTo>
                  <a:cubicBezTo>
                    <a:pt x="3217" y="371"/>
                    <a:pt x="3106" y="408"/>
                    <a:pt x="2995" y="444"/>
                  </a:cubicBezTo>
                  <a:cubicBezTo>
                    <a:pt x="2810" y="481"/>
                    <a:pt x="2625" y="592"/>
                    <a:pt x="2441" y="629"/>
                  </a:cubicBezTo>
                  <a:cubicBezTo>
                    <a:pt x="925" y="1258"/>
                    <a:pt x="0" y="2219"/>
                    <a:pt x="0" y="3291"/>
                  </a:cubicBezTo>
                  <a:cubicBezTo>
                    <a:pt x="0" y="3486"/>
                    <a:pt x="48" y="3712"/>
                    <a:pt x="144" y="3929"/>
                  </a:cubicBezTo>
                  <a:lnTo>
                    <a:pt x="144" y="3929"/>
                  </a:lnTo>
                  <a:cubicBezTo>
                    <a:pt x="96" y="3799"/>
                    <a:pt x="74" y="3669"/>
                    <a:pt x="74" y="3550"/>
                  </a:cubicBezTo>
                  <a:cubicBezTo>
                    <a:pt x="74" y="2552"/>
                    <a:pt x="925" y="1554"/>
                    <a:pt x="2477" y="925"/>
                  </a:cubicBezTo>
                  <a:cubicBezTo>
                    <a:pt x="2662" y="814"/>
                    <a:pt x="2847" y="777"/>
                    <a:pt x="3032" y="740"/>
                  </a:cubicBezTo>
                  <a:cubicBezTo>
                    <a:pt x="3106" y="703"/>
                    <a:pt x="3217" y="703"/>
                    <a:pt x="3291" y="629"/>
                  </a:cubicBezTo>
                  <a:cubicBezTo>
                    <a:pt x="4141" y="408"/>
                    <a:pt x="4992" y="260"/>
                    <a:pt x="5916" y="260"/>
                  </a:cubicBezTo>
                  <a:cubicBezTo>
                    <a:pt x="6840" y="260"/>
                    <a:pt x="7727" y="408"/>
                    <a:pt x="8578" y="629"/>
                  </a:cubicBezTo>
                  <a:cubicBezTo>
                    <a:pt x="10500" y="1184"/>
                    <a:pt x="11794" y="2330"/>
                    <a:pt x="11794" y="3550"/>
                  </a:cubicBezTo>
                  <a:cubicBezTo>
                    <a:pt x="11794" y="3772"/>
                    <a:pt x="11757" y="3994"/>
                    <a:pt x="11646" y="4252"/>
                  </a:cubicBezTo>
                  <a:cubicBezTo>
                    <a:pt x="11831" y="3920"/>
                    <a:pt x="11979" y="3587"/>
                    <a:pt x="11979" y="3254"/>
                  </a:cubicBezTo>
                  <a:cubicBezTo>
                    <a:pt x="11979" y="2071"/>
                    <a:pt x="10685" y="925"/>
                    <a:pt x="8652" y="371"/>
                  </a:cubicBezTo>
                  <a:cubicBezTo>
                    <a:pt x="7838" y="112"/>
                    <a:pt x="6914" y="1"/>
                    <a:pt x="5990" y="1"/>
                  </a:cubicBez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9270;p48">
              <a:extLst>
                <a:ext uri="{FF2B5EF4-FFF2-40B4-BE49-F238E27FC236}">
                  <a16:creationId xmlns:a16="http://schemas.microsoft.com/office/drawing/2014/main" id="{7C09B2FE-1D66-8033-FDE1-EDB5138F68D0}"/>
                </a:ext>
              </a:extLst>
            </p:cNvPr>
            <p:cNvSpPr/>
            <p:nvPr/>
          </p:nvSpPr>
          <p:spPr>
            <a:xfrm>
              <a:off x="5432075" y="1667025"/>
              <a:ext cx="31450" cy="22225"/>
            </a:xfrm>
            <a:custGeom>
              <a:avLst/>
              <a:gdLst/>
              <a:ahLst/>
              <a:cxnLst/>
              <a:rect l="l" t="t" r="r" b="b"/>
              <a:pathLst>
                <a:path w="1258" h="889" extrusionOk="0">
                  <a:moveTo>
                    <a:pt x="1" y="1"/>
                  </a:moveTo>
                  <a:lnTo>
                    <a:pt x="1" y="518"/>
                  </a:lnTo>
                  <a:lnTo>
                    <a:pt x="1" y="555"/>
                  </a:lnTo>
                  <a:lnTo>
                    <a:pt x="1" y="629"/>
                  </a:lnTo>
                  <a:lnTo>
                    <a:pt x="1" y="666"/>
                  </a:lnTo>
                  <a:lnTo>
                    <a:pt x="1" y="703"/>
                  </a:lnTo>
                  <a:lnTo>
                    <a:pt x="38" y="740"/>
                  </a:lnTo>
                  <a:lnTo>
                    <a:pt x="75" y="814"/>
                  </a:lnTo>
                  <a:cubicBezTo>
                    <a:pt x="75" y="851"/>
                    <a:pt x="112" y="851"/>
                    <a:pt x="112" y="851"/>
                  </a:cubicBezTo>
                  <a:cubicBezTo>
                    <a:pt x="112" y="888"/>
                    <a:pt x="185" y="888"/>
                    <a:pt x="185" y="888"/>
                  </a:cubicBezTo>
                  <a:lnTo>
                    <a:pt x="888" y="888"/>
                  </a:lnTo>
                  <a:cubicBezTo>
                    <a:pt x="1110" y="851"/>
                    <a:pt x="1258" y="703"/>
                    <a:pt x="1258" y="555"/>
                  </a:cubicBezTo>
                  <a:lnTo>
                    <a:pt x="1258" y="75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903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9271;p48">
              <a:extLst>
                <a:ext uri="{FF2B5EF4-FFF2-40B4-BE49-F238E27FC236}">
                  <a16:creationId xmlns:a16="http://schemas.microsoft.com/office/drawing/2014/main" id="{BC2EBF70-017E-C4BB-92F3-6A26B59DBC73}"/>
                </a:ext>
              </a:extLst>
            </p:cNvPr>
            <p:cNvSpPr/>
            <p:nvPr/>
          </p:nvSpPr>
          <p:spPr>
            <a:xfrm>
              <a:off x="5437625" y="1668875"/>
              <a:ext cx="16650" cy="20375"/>
            </a:xfrm>
            <a:custGeom>
              <a:avLst/>
              <a:gdLst/>
              <a:ahLst/>
              <a:cxnLst/>
              <a:rect l="l" t="t" r="r" b="b"/>
              <a:pathLst>
                <a:path w="666" h="815" extrusionOk="0">
                  <a:moveTo>
                    <a:pt x="0" y="1"/>
                  </a:moveTo>
                  <a:lnTo>
                    <a:pt x="0" y="814"/>
                  </a:lnTo>
                  <a:lnTo>
                    <a:pt x="666" y="814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5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9272;p48">
              <a:extLst>
                <a:ext uri="{FF2B5EF4-FFF2-40B4-BE49-F238E27FC236}">
                  <a16:creationId xmlns:a16="http://schemas.microsoft.com/office/drawing/2014/main" id="{2D209663-0426-1724-EF2C-5DA65862BAC2}"/>
                </a:ext>
              </a:extLst>
            </p:cNvPr>
            <p:cNvSpPr/>
            <p:nvPr/>
          </p:nvSpPr>
          <p:spPr>
            <a:xfrm>
              <a:off x="5433925" y="1667025"/>
              <a:ext cx="6500" cy="22225"/>
            </a:xfrm>
            <a:custGeom>
              <a:avLst/>
              <a:gdLst/>
              <a:ahLst/>
              <a:cxnLst/>
              <a:rect l="l" t="t" r="r" b="b"/>
              <a:pathLst>
                <a:path w="260" h="889" extrusionOk="0">
                  <a:moveTo>
                    <a:pt x="1" y="1"/>
                  </a:moveTo>
                  <a:lnTo>
                    <a:pt x="1" y="518"/>
                  </a:lnTo>
                  <a:lnTo>
                    <a:pt x="1" y="555"/>
                  </a:lnTo>
                  <a:lnTo>
                    <a:pt x="1" y="629"/>
                  </a:lnTo>
                  <a:lnTo>
                    <a:pt x="1" y="666"/>
                  </a:lnTo>
                  <a:lnTo>
                    <a:pt x="1" y="703"/>
                  </a:lnTo>
                  <a:lnTo>
                    <a:pt x="38" y="740"/>
                  </a:lnTo>
                  <a:lnTo>
                    <a:pt x="111" y="814"/>
                  </a:lnTo>
                  <a:cubicBezTo>
                    <a:pt x="111" y="851"/>
                    <a:pt x="148" y="851"/>
                    <a:pt x="148" y="851"/>
                  </a:cubicBezTo>
                  <a:cubicBezTo>
                    <a:pt x="148" y="888"/>
                    <a:pt x="185" y="888"/>
                    <a:pt x="185" y="888"/>
                  </a:cubicBezTo>
                  <a:lnTo>
                    <a:pt x="259" y="888"/>
                  </a:lnTo>
                  <a:lnTo>
                    <a:pt x="259" y="75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9273;p48">
              <a:extLst>
                <a:ext uri="{FF2B5EF4-FFF2-40B4-BE49-F238E27FC236}">
                  <a16:creationId xmlns:a16="http://schemas.microsoft.com/office/drawing/2014/main" id="{2B0CB338-E3A3-4C7D-DDD5-79CCEFDC6CE4}"/>
                </a:ext>
              </a:extLst>
            </p:cNvPr>
            <p:cNvSpPr/>
            <p:nvPr/>
          </p:nvSpPr>
          <p:spPr>
            <a:xfrm>
              <a:off x="5430225" y="1660550"/>
              <a:ext cx="33300" cy="17600"/>
            </a:xfrm>
            <a:custGeom>
              <a:avLst/>
              <a:gdLst/>
              <a:ahLst/>
              <a:cxnLst/>
              <a:rect l="l" t="t" r="r" b="b"/>
              <a:pathLst>
                <a:path w="1332" h="704" extrusionOk="0">
                  <a:moveTo>
                    <a:pt x="666" y="1"/>
                  </a:moveTo>
                  <a:cubicBezTo>
                    <a:pt x="592" y="1"/>
                    <a:pt x="481" y="1"/>
                    <a:pt x="407" y="38"/>
                  </a:cubicBezTo>
                  <a:lnTo>
                    <a:pt x="296" y="38"/>
                  </a:lnTo>
                  <a:cubicBezTo>
                    <a:pt x="112" y="75"/>
                    <a:pt x="1" y="186"/>
                    <a:pt x="1" y="334"/>
                  </a:cubicBezTo>
                  <a:cubicBezTo>
                    <a:pt x="1" y="445"/>
                    <a:pt x="149" y="592"/>
                    <a:pt x="370" y="629"/>
                  </a:cubicBezTo>
                  <a:cubicBezTo>
                    <a:pt x="481" y="703"/>
                    <a:pt x="555" y="703"/>
                    <a:pt x="666" y="703"/>
                  </a:cubicBezTo>
                  <a:cubicBezTo>
                    <a:pt x="777" y="703"/>
                    <a:pt x="851" y="703"/>
                    <a:pt x="962" y="629"/>
                  </a:cubicBezTo>
                  <a:cubicBezTo>
                    <a:pt x="1184" y="592"/>
                    <a:pt x="1332" y="445"/>
                    <a:pt x="1332" y="334"/>
                  </a:cubicBezTo>
                  <a:cubicBezTo>
                    <a:pt x="1332" y="186"/>
                    <a:pt x="1184" y="75"/>
                    <a:pt x="962" y="38"/>
                  </a:cubicBezTo>
                  <a:cubicBezTo>
                    <a:pt x="851" y="1"/>
                    <a:pt x="777" y="1"/>
                    <a:pt x="666" y="1"/>
                  </a:cubicBezTo>
                  <a:close/>
                </a:path>
              </a:pathLst>
            </a:custGeom>
            <a:solidFill>
              <a:srgbClr val="E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9274;p48">
              <a:extLst>
                <a:ext uri="{FF2B5EF4-FFF2-40B4-BE49-F238E27FC236}">
                  <a16:creationId xmlns:a16="http://schemas.microsoft.com/office/drawing/2014/main" id="{93549BA7-9832-D0BC-11B1-C3AC0167137A}"/>
                </a:ext>
              </a:extLst>
            </p:cNvPr>
            <p:cNvSpPr/>
            <p:nvPr/>
          </p:nvSpPr>
          <p:spPr>
            <a:xfrm>
              <a:off x="5432075" y="1667025"/>
              <a:ext cx="31450" cy="11125"/>
            </a:xfrm>
            <a:custGeom>
              <a:avLst/>
              <a:gdLst/>
              <a:ahLst/>
              <a:cxnLst/>
              <a:rect l="l" t="t" r="r" b="b"/>
              <a:pathLst>
                <a:path w="1258" h="445" extrusionOk="0">
                  <a:moveTo>
                    <a:pt x="1" y="1"/>
                  </a:moveTo>
                  <a:lnTo>
                    <a:pt x="1" y="75"/>
                  </a:lnTo>
                  <a:lnTo>
                    <a:pt x="1" y="112"/>
                  </a:lnTo>
                  <a:lnTo>
                    <a:pt x="1" y="149"/>
                  </a:lnTo>
                  <a:lnTo>
                    <a:pt x="1" y="186"/>
                  </a:lnTo>
                  <a:lnTo>
                    <a:pt x="1" y="260"/>
                  </a:lnTo>
                  <a:lnTo>
                    <a:pt x="38" y="296"/>
                  </a:lnTo>
                  <a:lnTo>
                    <a:pt x="75" y="333"/>
                  </a:lnTo>
                  <a:cubicBezTo>
                    <a:pt x="75" y="370"/>
                    <a:pt x="112" y="370"/>
                    <a:pt x="112" y="370"/>
                  </a:cubicBezTo>
                  <a:cubicBezTo>
                    <a:pt x="112" y="444"/>
                    <a:pt x="112" y="444"/>
                    <a:pt x="185" y="444"/>
                  </a:cubicBezTo>
                  <a:lnTo>
                    <a:pt x="888" y="444"/>
                  </a:lnTo>
                  <a:cubicBezTo>
                    <a:pt x="1110" y="370"/>
                    <a:pt x="1258" y="223"/>
                    <a:pt x="1258" y="112"/>
                  </a:cubicBezTo>
                  <a:lnTo>
                    <a:pt x="1258" y="75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A14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9275;p48">
              <a:extLst>
                <a:ext uri="{FF2B5EF4-FFF2-40B4-BE49-F238E27FC236}">
                  <a16:creationId xmlns:a16="http://schemas.microsoft.com/office/drawing/2014/main" id="{C88991D7-F59A-8111-3641-036B2649FBE7}"/>
                </a:ext>
              </a:extLst>
            </p:cNvPr>
            <p:cNvSpPr/>
            <p:nvPr/>
          </p:nvSpPr>
          <p:spPr>
            <a:xfrm>
              <a:off x="5437625" y="1668875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0" y="1"/>
                  </a:moveTo>
                  <a:lnTo>
                    <a:pt x="0" y="370"/>
                  </a:lnTo>
                  <a:lnTo>
                    <a:pt x="666" y="37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974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9276;p48">
              <a:extLst>
                <a:ext uri="{FF2B5EF4-FFF2-40B4-BE49-F238E27FC236}">
                  <a16:creationId xmlns:a16="http://schemas.microsoft.com/office/drawing/2014/main" id="{ECF80E74-8D84-EA4B-BB50-31A35400AE06}"/>
                </a:ext>
              </a:extLst>
            </p:cNvPr>
            <p:cNvSpPr/>
            <p:nvPr/>
          </p:nvSpPr>
          <p:spPr>
            <a:xfrm>
              <a:off x="5433925" y="1667025"/>
              <a:ext cx="6500" cy="11125"/>
            </a:xfrm>
            <a:custGeom>
              <a:avLst/>
              <a:gdLst/>
              <a:ahLst/>
              <a:cxnLst/>
              <a:rect l="l" t="t" r="r" b="b"/>
              <a:pathLst>
                <a:path w="260" h="445" extrusionOk="0">
                  <a:moveTo>
                    <a:pt x="1" y="1"/>
                  </a:moveTo>
                  <a:lnTo>
                    <a:pt x="1" y="75"/>
                  </a:lnTo>
                  <a:lnTo>
                    <a:pt x="1" y="112"/>
                  </a:lnTo>
                  <a:lnTo>
                    <a:pt x="1" y="149"/>
                  </a:lnTo>
                  <a:lnTo>
                    <a:pt x="1" y="186"/>
                  </a:lnTo>
                  <a:lnTo>
                    <a:pt x="1" y="260"/>
                  </a:lnTo>
                  <a:lnTo>
                    <a:pt x="38" y="296"/>
                  </a:lnTo>
                  <a:lnTo>
                    <a:pt x="111" y="333"/>
                  </a:lnTo>
                  <a:cubicBezTo>
                    <a:pt x="111" y="370"/>
                    <a:pt x="148" y="370"/>
                    <a:pt x="148" y="370"/>
                  </a:cubicBezTo>
                  <a:cubicBezTo>
                    <a:pt x="148" y="444"/>
                    <a:pt x="148" y="444"/>
                    <a:pt x="185" y="444"/>
                  </a:cubicBezTo>
                  <a:lnTo>
                    <a:pt x="259" y="444"/>
                  </a:lnTo>
                  <a:lnTo>
                    <a:pt x="259" y="75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87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9277;p48">
              <a:extLst>
                <a:ext uri="{FF2B5EF4-FFF2-40B4-BE49-F238E27FC236}">
                  <a16:creationId xmlns:a16="http://schemas.microsoft.com/office/drawing/2014/main" id="{CC9B1D80-6D98-AEC1-7965-36DDC50067EC}"/>
                </a:ext>
              </a:extLst>
            </p:cNvPr>
            <p:cNvSpPr/>
            <p:nvPr/>
          </p:nvSpPr>
          <p:spPr>
            <a:xfrm>
              <a:off x="5430225" y="1659625"/>
              <a:ext cx="33300" cy="18525"/>
            </a:xfrm>
            <a:custGeom>
              <a:avLst/>
              <a:gdLst/>
              <a:ahLst/>
              <a:cxnLst/>
              <a:rect l="l" t="t" r="r" b="b"/>
              <a:pathLst>
                <a:path w="1332" h="741" extrusionOk="0">
                  <a:moveTo>
                    <a:pt x="666" y="1"/>
                  </a:moveTo>
                  <a:cubicBezTo>
                    <a:pt x="592" y="1"/>
                    <a:pt x="481" y="1"/>
                    <a:pt x="407" y="38"/>
                  </a:cubicBezTo>
                  <a:lnTo>
                    <a:pt x="296" y="38"/>
                  </a:lnTo>
                  <a:cubicBezTo>
                    <a:pt x="112" y="112"/>
                    <a:pt x="1" y="223"/>
                    <a:pt x="1" y="371"/>
                  </a:cubicBezTo>
                  <a:cubicBezTo>
                    <a:pt x="1" y="482"/>
                    <a:pt x="149" y="629"/>
                    <a:pt x="370" y="666"/>
                  </a:cubicBezTo>
                  <a:cubicBezTo>
                    <a:pt x="481" y="740"/>
                    <a:pt x="555" y="740"/>
                    <a:pt x="666" y="740"/>
                  </a:cubicBezTo>
                  <a:cubicBezTo>
                    <a:pt x="777" y="740"/>
                    <a:pt x="851" y="740"/>
                    <a:pt x="962" y="666"/>
                  </a:cubicBezTo>
                  <a:cubicBezTo>
                    <a:pt x="1184" y="629"/>
                    <a:pt x="1332" y="482"/>
                    <a:pt x="1332" y="371"/>
                  </a:cubicBezTo>
                  <a:cubicBezTo>
                    <a:pt x="1332" y="186"/>
                    <a:pt x="1184" y="75"/>
                    <a:pt x="962" y="38"/>
                  </a:cubicBezTo>
                  <a:cubicBezTo>
                    <a:pt x="851" y="1"/>
                    <a:pt x="777" y="1"/>
                    <a:pt x="666" y="1"/>
                  </a:cubicBezTo>
                  <a:close/>
                </a:path>
              </a:pathLst>
            </a:custGeom>
            <a:solidFill>
              <a:srgbClr val="D59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9278;p48">
              <a:extLst>
                <a:ext uri="{FF2B5EF4-FFF2-40B4-BE49-F238E27FC236}">
                  <a16:creationId xmlns:a16="http://schemas.microsoft.com/office/drawing/2014/main" id="{E4659F1E-00BF-F830-B915-8FDE8BB864F8}"/>
                </a:ext>
              </a:extLst>
            </p:cNvPr>
            <p:cNvSpPr/>
            <p:nvPr/>
          </p:nvSpPr>
          <p:spPr>
            <a:xfrm>
              <a:off x="5406200" y="1906425"/>
              <a:ext cx="63800" cy="85975"/>
            </a:xfrm>
            <a:custGeom>
              <a:avLst/>
              <a:gdLst/>
              <a:ahLst/>
              <a:cxnLst/>
              <a:rect l="l" t="t" r="r" b="b"/>
              <a:pathLst>
                <a:path w="2552" h="3439" extrusionOk="0">
                  <a:moveTo>
                    <a:pt x="1294" y="0"/>
                  </a:moveTo>
                  <a:lnTo>
                    <a:pt x="0" y="2551"/>
                  </a:lnTo>
                  <a:lnTo>
                    <a:pt x="1294" y="3438"/>
                  </a:lnTo>
                  <a:lnTo>
                    <a:pt x="2551" y="92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9279;p48">
              <a:extLst>
                <a:ext uri="{FF2B5EF4-FFF2-40B4-BE49-F238E27FC236}">
                  <a16:creationId xmlns:a16="http://schemas.microsoft.com/office/drawing/2014/main" id="{FC564D0A-96AC-7458-51E8-EBFF7162FB5A}"/>
                </a:ext>
              </a:extLst>
            </p:cNvPr>
            <p:cNvSpPr/>
            <p:nvPr/>
          </p:nvSpPr>
          <p:spPr>
            <a:xfrm>
              <a:off x="5406200" y="1905500"/>
              <a:ext cx="64725" cy="87825"/>
            </a:xfrm>
            <a:custGeom>
              <a:avLst/>
              <a:gdLst/>
              <a:ahLst/>
              <a:cxnLst/>
              <a:rect l="l" t="t" r="r" b="b"/>
              <a:pathLst>
                <a:path w="2589" h="3513" extrusionOk="0">
                  <a:moveTo>
                    <a:pt x="1294" y="74"/>
                  </a:moveTo>
                  <a:lnTo>
                    <a:pt x="2514" y="924"/>
                  </a:lnTo>
                  <a:lnTo>
                    <a:pt x="1257" y="3365"/>
                  </a:lnTo>
                  <a:lnTo>
                    <a:pt x="74" y="2551"/>
                  </a:lnTo>
                  <a:lnTo>
                    <a:pt x="1294" y="74"/>
                  </a:lnTo>
                  <a:close/>
                  <a:moveTo>
                    <a:pt x="1294" y="0"/>
                  </a:moveTo>
                  <a:lnTo>
                    <a:pt x="0" y="2551"/>
                  </a:lnTo>
                  <a:lnTo>
                    <a:pt x="0" y="2588"/>
                  </a:lnTo>
                  <a:lnTo>
                    <a:pt x="1294" y="3512"/>
                  </a:lnTo>
                  <a:lnTo>
                    <a:pt x="2588" y="961"/>
                  </a:lnTo>
                  <a:lnTo>
                    <a:pt x="2588" y="924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9280;p48">
              <a:extLst>
                <a:ext uri="{FF2B5EF4-FFF2-40B4-BE49-F238E27FC236}">
                  <a16:creationId xmlns:a16="http://schemas.microsoft.com/office/drawing/2014/main" id="{0ACEF6D0-00FD-5645-F228-25D5BA574CE2}"/>
                </a:ext>
              </a:extLst>
            </p:cNvPr>
            <p:cNvSpPr/>
            <p:nvPr/>
          </p:nvSpPr>
          <p:spPr>
            <a:xfrm>
              <a:off x="5421900" y="1919350"/>
              <a:ext cx="32375" cy="57450"/>
            </a:xfrm>
            <a:custGeom>
              <a:avLst/>
              <a:gdLst/>
              <a:ahLst/>
              <a:cxnLst/>
              <a:rect l="l" t="t" r="r" b="b"/>
              <a:pathLst>
                <a:path w="1295" h="2298" extrusionOk="0">
                  <a:moveTo>
                    <a:pt x="740" y="1"/>
                  </a:moveTo>
                  <a:cubicBezTo>
                    <a:pt x="740" y="1"/>
                    <a:pt x="1" y="1443"/>
                    <a:pt x="1" y="1849"/>
                  </a:cubicBezTo>
                  <a:cubicBezTo>
                    <a:pt x="1" y="2139"/>
                    <a:pt x="133" y="2298"/>
                    <a:pt x="342" y="2298"/>
                  </a:cubicBezTo>
                  <a:cubicBezTo>
                    <a:pt x="426" y="2298"/>
                    <a:pt x="523" y="2272"/>
                    <a:pt x="629" y="2219"/>
                  </a:cubicBezTo>
                  <a:cubicBezTo>
                    <a:pt x="999" y="1997"/>
                    <a:pt x="1295" y="1517"/>
                    <a:pt x="1295" y="1110"/>
                  </a:cubicBezTo>
                  <a:cubicBezTo>
                    <a:pt x="1295" y="703"/>
                    <a:pt x="740" y="1"/>
                    <a:pt x="740" y="1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9281;p48">
              <a:extLst>
                <a:ext uri="{FF2B5EF4-FFF2-40B4-BE49-F238E27FC236}">
                  <a16:creationId xmlns:a16="http://schemas.microsoft.com/office/drawing/2014/main" id="{254F0DF0-C631-D006-648D-91C1ACAEDEB8}"/>
                </a:ext>
              </a:extLst>
            </p:cNvPr>
            <p:cNvSpPr/>
            <p:nvPr/>
          </p:nvSpPr>
          <p:spPr>
            <a:xfrm>
              <a:off x="5423750" y="1921200"/>
              <a:ext cx="25925" cy="47300"/>
            </a:xfrm>
            <a:custGeom>
              <a:avLst/>
              <a:gdLst/>
              <a:ahLst/>
              <a:cxnLst/>
              <a:rect l="l" t="t" r="r" b="b"/>
              <a:pathLst>
                <a:path w="1037" h="1892" extrusionOk="0">
                  <a:moveTo>
                    <a:pt x="555" y="1"/>
                  </a:moveTo>
                  <a:cubicBezTo>
                    <a:pt x="555" y="1"/>
                    <a:pt x="1" y="1184"/>
                    <a:pt x="1" y="1480"/>
                  </a:cubicBezTo>
                  <a:cubicBezTo>
                    <a:pt x="1" y="1741"/>
                    <a:pt x="112" y="1892"/>
                    <a:pt x="295" y="1892"/>
                  </a:cubicBezTo>
                  <a:cubicBezTo>
                    <a:pt x="371" y="1892"/>
                    <a:pt x="458" y="1866"/>
                    <a:pt x="555" y="1812"/>
                  </a:cubicBezTo>
                  <a:cubicBezTo>
                    <a:pt x="888" y="1664"/>
                    <a:pt x="1036" y="1369"/>
                    <a:pt x="1036" y="1036"/>
                  </a:cubicBezTo>
                  <a:cubicBezTo>
                    <a:pt x="1036" y="666"/>
                    <a:pt x="555" y="1"/>
                    <a:pt x="555" y="1"/>
                  </a:cubicBez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9282;p48">
              <a:extLst>
                <a:ext uri="{FF2B5EF4-FFF2-40B4-BE49-F238E27FC236}">
                  <a16:creationId xmlns:a16="http://schemas.microsoft.com/office/drawing/2014/main" id="{2298FB3F-D214-159F-8746-6E24C6229520}"/>
                </a:ext>
              </a:extLst>
            </p:cNvPr>
            <p:cNvSpPr/>
            <p:nvPr/>
          </p:nvSpPr>
          <p:spPr>
            <a:xfrm>
              <a:off x="5428375" y="1939575"/>
              <a:ext cx="12050" cy="19050"/>
            </a:xfrm>
            <a:custGeom>
              <a:avLst/>
              <a:gdLst/>
              <a:ahLst/>
              <a:cxnLst/>
              <a:rect l="l" t="t" r="r" b="b"/>
              <a:pathLst>
                <a:path w="482" h="762" extrusionOk="0">
                  <a:moveTo>
                    <a:pt x="350" y="0"/>
                  </a:moveTo>
                  <a:cubicBezTo>
                    <a:pt x="277" y="0"/>
                    <a:pt x="179" y="169"/>
                    <a:pt x="112" y="338"/>
                  </a:cubicBezTo>
                  <a:cubicBezTo>
                    <a:pt x="1" y="523"/>
                    <a:pt x="1" y="708"/>
                    <a:pt x="112" y="745"/>
                  </a:cubicBezTo>
                  <a:cubicBezTo>
                    <a:pt x="123" y="756"/>
                    <a:pt x="135" y="761"/>
                    <a:pt x="148" y="761"/>
                  </a:cubicBezTo>
                  <a:cubicBezTo>
                    <a:pt x="219" y="761"/>
                    <a:pt x="308" y="600"/>
                    <a:pt x="370" y="412"/>
                  </a:cubicBezTo>
                  <a:cubicBezTo>
                    <a:pt x="481" y="264"/>
                    <a:pt x="481" y="79"/>
                    <a:pt x="370" y="5"/>
                  </a:cubicBezTo>
                  <a:cubicBezTo>
                    <a:pt x="364" y="2"/>
                    <a:pt x="357" y="0"/>
                    <a:pt x="350" y="0"/>
                  </a:cubicBezTo>
                  <a:close/>
                </a:path>
              </a:pathLst>
            </a:custGeom>
            <a:solidFill>
              <a:srgbClr val="36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9283;p48">
              <a:extLst>
                <a:ext uri="{FF2B5EF4-FFF2-40B4-BE49-F238E27FC236}">
                  <a16:creationId xmlns:a16="http://schemas.microsoft.com/office/drawing/2014/main" id="{DF3198CD-1D22-041B-53BD-AAE02DD2704E}"/>
                </a:ext>
              </a:extLst>
            </p:cNvPr>
            <p:cNvSpPr/>
            <p:nvPr/>
          </p:nvSpPr>
          <p:spPr>
            <a:xfrm>
              <a:off x="5301750" y="1946850"/>
              <a:ext cx="41625" cy="51275"/>
            </a:xfrm>
            <a:custGeom>
              <a:avLst/>
              <a:gdLst/>
              <a:ahLst/>
              <a:cxnLst/>
              <a:rect l="l" t="t" r="r" b="b"/>
              <a:pathLst>
                <a:path w="1665" h="2051" extrusionOk="0">
                  <a:moveTo>
                    <a:pt x="860" y="407"/>
                  </a:moveTo>
                  <a:cubicBezTo>
                    <a:pt x="939" y="407"/>
                    <a:pt x="1056" y="473"/>
                    <a:pt x="1147" y="564"/>
                  </a:cubicBezTo>
                  <a:cubicBezTo>
                    <a:pt x="1221" y="638"/>
                    <a:pt x="1295" y="786"/>
                    <a:pt x="1295" y="971"/>
                  </a:cubicBezTo>
                  <a:cubicBezTo>
                    <a:pt x="1295" y="1156"/>
                    <a:pt x="1221" y="1304"/>
                    <a:pt x="1147" y="1452"/>
                  </a:cubicBezTo>
                  <a:cubicBezTo>
                    <a:pt x="1036" y="1563"/>
                    <a:pt x="962" y="1674"/>
                    <a:pt x="814" y="1674"/>
                  </a:cubicBezTo>
                  <a:cubicBezTo>
                    <a:pt x="801" y="1680"/>
                    <a:pt x="786" y="1683"/>
                    <a:pt x="768" y="1683"/>
                  </a:cubicBezTo>
                  <a:cubicBezTo>
                    <a:pt x="689" y="1683"/>
                    <a:pt x="573" y="1617"/>
                    <a:pt x="481" y="1526"/>
                  </a:cubicBezTo>
                  <a:cubicBezTo>
                    <a:pt x="407" y="1452"/>
                    <a:pt x="370" y="1304"/>
                    <a:pt x="370" y="1119"/>
                  </a:cubicBezTo>
                  <a:cubicBezTo>
                    <a:pt x="370" y="934"/>
                    <a:pt x="407" y="786"/>
                    <a:pt x="481" y="638"/>
                  </a:cubicBezTo>
                  <a:cubicBezTo>
                    <a:pt x="592" y="527"/>
                    <a:pt x="666" y="417"/>
                    <a:pt x="814" y="417"/>
                  </a:cubicBezTo>
                  <a:cubicBezTo>
                    <a:pt x="827" y="410"/>
                    <a:pt x="843" y="407"/>
                    <a:pt x="860" y="407"/>
                  </a:cubicBezTo>
                  <a:close/>
                  <a:moveTo>
                    <a:pt x="927" y="1"/>
                  </a:moveTo>
                  <a:cubicBezTo>
                    <a:pt x="889" y="1"/>
                    <a:pt x="851" y="4"/>
                    <a:pt x="814" y="10"/>
                  </a:cubicBezTo>
                  <a:cubicBezTo>
                    <a:pt x="592" y="47"/>
                    <a:pt x="407" y="158"/>
                    <a:pt x="223" y="380"/>
                  </a:cubicBezTo>
                  <a:cubicBezTo>
                    <a:pt x="75" y="564"/>
                    <a:pt x="1" y="823"/>
                    <a:pt x="1" y="1119"/>
                  </a:cubicBezTo>
                  <a:cubicBezTo>
                    <a:pt x="1" y="1378"/>
                    <a:pt x="38" y="1637"/>
                    <a:pt x="223" y="1821"/>
                  </a:cubicBezTo>
                  <a:cubicBezTo>
                    <a:pt x="351" y="1950"/>
                    <a:pt x="535" y="2050"/>
                    <a:pt x="727" y="2050"/>
                  </a:cubicBezTo>
                  <a:cubicBezTo>
                    <a:pt x="756" y="2050"/>
                    <a:pt x="785" y="2048"/>
                    <a:pt x="814" y="2043"/>
                  </a:cubicBezTo>
                  <a:cubicBezTo>
                    <a:pt x="1036" y="1969"/>
                    <a:pt x="1221" y="1895"/>
                    <a:pt x="1406" y="1674"/>
                  </a:cubicBezTo>
                  <a:cubicBezTo>
                    <a:pt x="1554" y="1489"/>
                    <a:pt x="1664" y="1193"/>
                    <a:pt x="1664" y="934"/>
                  </a:cubicBezTo>
                  <a:cubicBezTo>
                    <a:pt x="1664" y="638"/>
                    <a:pt x="1590" y="417"/>
                    <a:pt x="1406" y="232"/>
                  </a:cubicBezTo>
                  <a:cubicBezTo>
                    <a:pt x="1313" y="78"/>
                    <a:pt x="1118" y="1"/>
                    <a:pt x="927" y="1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9284;p48">
              <a:extLst>
                <a:ext uri="{FF2B5EF4-FFF2-40B4-BE49-F238E27FC236}">
                  <a16:creationId xmlns:a16="http://schemas.microsoft.com/office/drawing/2014/main" id="{800EFA61-5840-9A3A-BEBE-A9E801EDD57C}"/>
                </a:ext>
              </a:extLst>
            </p:cNvPr>
            <p:cNvSpPr/>
            <p:nvPr/>
          </p:nvSpPr>
          <p:spPr>
            <a:xfrm>
              <a:off x="5350750" y="1946150"/>
              <a:ext cx="9250" cy="49025"/>
            </a:xfrm>
            <a:custGeom>
              <a:avLst/>
              <a:gdLst/>
              <a:ahLst/>
              <a:cxnLst/>
              <a:rect l="l" t="t" r="r" b="b"/>
              <a:pathLst>
                <a:path w="370" h="1961" extrusionOk="0">
                  <a:moveTo>
                    <a:pt x="370" y="1"/>
                  </a:moveTo>
                  <a:lnTo>
                    <a:pt x="0" y="38"/>
                  </a:lnTo>
                  <a:lnTo>
                    <a:pt x="0" y="1960"/>
                  </a:lnTo>
                  <a:lnTo>
                    <a:pt x="370" y="19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9285;p48">
              <a:extLst>
                <a:ext uri="{FF2B5EF4-FFF2-40B4-BE49-F238E27FC236}">
                  <a16:creationId xmlns:a16="http://schemas.microsoft.com/office/drawing/2014/main" id="{236A6913-CF44-6CEA-75DB-7866007D8B05}"/>
                </a:ext>
              </a:extLst>
            </p:cNvPr>
            <p:cNvSpPr/>
            <p:nvPr/>
          </p:nvSpPr>
          <p:spPr>
            <a:xfrm>
              <a:off x="5371075" y="1943375"/>
              <a:ext cx="25900" cy="49950"/>
            </a:xfrm>
            <a:custGeom>
              <a:avLst/>
              <a:gdLst/>
              <a:ahLst/>
              <a:cxnLst/>
              <a:rect l="l" t="t" r="r" b="b"/>
              <a:pathLst>
                <a:path w="1036" h="1998" extrusionOk="0">
                  <a:moveTo>
                    <a:pt x="370" y="1"/>
                  </a:moveTo>
                  <a:lnTo>
                    <a:pt x="1" y="38"/>
                  </a:lnTo>
                  <a:lnTo>
                    <a:pt x="1" y="1997"/>
                  </a:lnTo>
                  <a:lnTo>
                    <a:pt x="1036" y="1886"/>
                  </a:lnTo>
                  <a:lnTo>
                    <a:pt x="1036" y="1517"/>
                  </a:lnTo>
                  <a:lnTo>
                    <a:pt x="370" y="1591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9286;p48">
              <a:extLst>
                <a:ext uri="{FF2B5EF4-FFF2-40B4-BE49-F238E27FC236}">
                  <a16:creationId xmlns:a16="http://schemas.microsoft.com/office/drawing/2014/main" id="{BDD5909C-BD19-CE30-BC0D-9FDA6C6D2A25}"/>
                </a:ext>
              </a:extLst>
            </p:cNvPr>
            <p:cNvSpPr/>
            <p:nvPr/>
          </p:nvSpPr>
          <p:spPr>
            <a:xfrm>
              <a:off x="4808200" y="2073700"/>
              <a:ext cx="314275" cy="101700"/>
            </a:xfrm>
            <a:custGeom>
              <a:avLst/>
              <a:gdLst/>
              <a:ahLst/>
              <a:cxnLst/>
              <a:rect l="l" t="t" r="r" b="b"/>
              <a:pathLst>
                <a:path w="12571" h="4068" extrusionOk="0">
                  <a:moveTo>
                    <a:pt x="0" y="1"/>
                  </a:moveTo>
                  <a:lnTo>
                    <a:pt x="0" y="518"/>
                  </a:lnTo>
                  <a:cubicBezTo>
                    <a:pt x="0" y="703"/>
                    <a:pt x="0" y="851"/>
                    <a:pt x="37" y="1036"/>
                  </a:cubicBezTo>
                  <a:lnTo>
                    <a:pt x="37" y="1110"/>
                  </a:lnTo>
                  <a:cubicBezTo>
                    <a:pt x="37" y="1184"/>
                    <a:pt x="74" y="1221"/>
                    <a:pt x="74" y="1258"/>
                  </a:cubicBezTo>
                  <a:lnTo>
                    <a:pt x="74" y="1295"/>
                  </a:lnTo>
                  <a:cubicBezTo>
                    <a:pt x="74" y="1369"/>
                    <a:pt x="111" y="1443"/>
                    <a:pt x="185" y="1554"/>
                  </a:cubicBezTo>
                  <a:cubicBezTo>
                    <a:pt x="222" y="1628"/>
                    <a:pt x="259" y="1665"/>
                    <a:pt x="296" y="1775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7"/>
                  </a:lnTo>
                  <a:lnTo>
                    <a:pt x="962" y="2515"/>
                  </a:lnTo>
                  <a:cubicBezTo>
                    <a:pt x="1146" y="2663"/>
                    <a:pt x="1331" y="2774"/>
                    <a:pt x="1553" y="2922"/>
                  </a:cubicBezTo>
                  <a:cubicBezTo>
                    <a:pt x="1664" y="2958"/>
                    <a:pt x="1701" y="3032"/>
                    <a:pt x="1775" y="3069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30" y="3328"/>
                    <a:pt x="2440" y="3402"/>
                  </a:cubicBezTo>
                  <a:cubicBezTo>
                    <a:pt x="2662" y="3476"/>
                    <a:pt x="2847" y="3513"/>
                    <a:pt x="3069" y="3624"/>
                  </a:cubicBezTo>
                  <a:cubicBezTo>
                    <a:pt x="3217" y="3661"/>
                    <a:pt x="3328" y="3661"/>
                    <a:pt x="3439" y="3698"/>
                  </a:cubicBezTo>
                  <a:cubicBezTo>
                    <a:pt x="3697" y="3809"/>
                    <a:pt x="3919" y="3846"/>
                    <a:pt x="4141" y="3883"/>
                  </a:cubicBezTo>
                  <a:cubicBezTo>
                    <a:pt x="4252" y="3883"/>
                    <a:pt x="4326" y="3957"/>
                    <a:pt x="4437" y="3957"/>
                  </a:cubicBezTo>
                  <a:cubicBezTo>
                    <a:pt x="4511" y="3994"/>
                    <a:pt x="4622" y="3994"/>
                    <a:pt x="4659" y="3994"/>
                  </a:cubicBezTo>
                  <a:cubicBezTo>
                    <a:pt x="4733" y="4031"/>
                    <a:pt x="4807" y="4031"/>
                    <a:pt x="4881" y="4031"/>
                  </a:cubicBezTo>
                  <a:cubicBezTo>
                    <a:pt x="5065" y="4031"/>
                    <a:pt x="5287" y="4068"/>
                    <a:pt x="5472" y="4068"/>
                  </a:cubicBezTo>
                  <a:lnTo>
                    <a:pt x="6988" y="4068"/>
                  </a:lnTo>
                  <a:cubicBezTo>
                    <a:pt x="7173" y="4068"/>
                    <a:pt x="7395" y="4068"/>
                    <a:pt x="7579" y="4031"/>
                  </a:cubicBezTo>
                  <a:cubicBezTo>
                    <a:pt x="7653" y="3994"/>
                    <a:pt x="7727" y="3994"/>
                    <a:pt x="7801" y="3994"/>
                  </a:cubicBezTo>
                  <a:cubicBezTo>
                    <a:pt x="7912" y="3994"/>
                    <a:pt x="7949" y="3957"/>
                    <a:pt x="8023" y="3957"/>
                  </a:cubicBezTo>
                  <a:cubicBezTo>
                    <a:pt x="8134" y="3957"/>
                    <a:pt x="8208" y="3883"/>
                    <a:pt x="8319" y="3883"/>
                  </a:cubicBezTo>
                  <a:cubicBezTo>
                    <a:pt x="8541" y="3846"/>
                    <a:pt x="8762" y="3772"/>
                    <a:pt x="9021" y="3698"/>
                  </a:cubicBezTo>
                  <a:cubicBezTo>
                    <a:pt x="11129" y="3143"/>
                    <a:pt x="12570" y="1923"/>
                    <a:pt x="12570" y="518"/>
                  </a:cubicBezTo>
                  <a:lnTo>
                    <a:pt x="12570" y="1"/>
                  </a:lnTo>
                  <a:close/>
                </a:path>
              </a:pathLst>
            </a:custGeom>
            <a:solidFill>
              <a:srgbClr val="BF4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9287;p48">
              <a:extLst>
                <a:ext uri="{FF2B5EF4-FFF2-40B4-BE49-F238E27FC236}">
                  <a16:creationId xmlns:a16="http://schemas.microsoft.com/office/drawing/2014/main" id="{7809DDCF-C26C-00B0-D351-A853A2CC526F}"/>
                </a:ext>
              </a:extLst>
            </p:cNvPr>
            <p:cNvSpPr/>
            <p:nvPr/>
          </p:nvSpPr>
          <p:spPr>
            <a:xfrm>
              <a:off x="4896000" y="2073700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1"/>
                  </a:moveTo>
                  <a:lnTo>
                    <a:pt x="1" y="3698"/>
                  </a:lnTo>
                  <a:cubicBezTo>
                    <a:pt x="222" y="3809"/>
                    <a:pt x="444" y="3846"/>
                    <a:pt x="666" y="3883"/>
                  </a:cubicBezTo>
                  <a:cubicBezTo>
                    <a:pt x="777" y="3883"/>
                    <a:pt x="851" y="3957"/>
                    <a:pt x="962" y="3957"/>
                  </a:cubicBezTo>
                  <a:cubicBezTo>
                    <a:pt x="1036" y="3994"/>
                    <a:pt x="1147" y="3994"/>
                    <a:pt x="1184" y="3994"/>
                  </a:cubicBezTo>
                  <a:cubicBezTo>
                    <a:pt x="1295" y="4031"/>
                    <a:pt x="1332" y="4031"/>
                    <a:pt x="1405" y="4031"/>
                  </a:cubicBezTo>
                  <a:cubicBezTo>
                    <a:pt x="1590" y="4031"/>
                    <a:pt x="1849" y="4068"/>
                    <a:pt x="2034" y="4068"/>
                  </a:cubicBezTo>
                  <a:lnTo>
                    <a:pt x="3513" y="4068"/>
                  </a:lnTo>
                  <a:cubicBezTo>
                    <a:pt x="3698" y="4068"/>
                    <a:pt x="3919" y="4068"/>
                    <a:pt x="4104" y="4031"/>
                  </a:cubicBezTo>
                  <a:cubicBezTo>
                    <a:pt x="4178" y="3994"/>
                    <a:pt x="4252" y="3994"/>
                    <a:pt x="4326" y="3994"/>
                  </a:cubicBezTo>
                  <a:cubicBezTo>
                    <a:pt x="4437" y="3994"/>
                    <a:pt x="4474" y="3957"/>
                    <a:pt x="4585" y="3957"/>
                  </a:cubicBezTo>
                  <a:cubicBezTo>
                    <a:pt x="4659" y="3957"/>
                    <a:pt x="4770" y="3883"/>
                    <a:pt x="4844" y="3883"/>
                  </a:cubicBezTo>
                  <a:cubicBezTo>
                    <a:pt x="5066" y="3846"/>
                    <a:pt x="5324" y="3772"/>
                    <a:pt x="5546" y="3698"/>
                  </a:cubicBezTo>
                  <a:lnTo>
                    <a:pt x="5546" y="1"/>
                  </a:lnTo>
                  <a:close/>
                </a:path>
              </a:pathLst>
            </a:custGeom>
            <a:solidFill>
              <a:srgbClr val="A2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9288;p48">
              <a:extLst>
                <a:ext uri="{FF2B5EF4-FFF2-40B4-BE49-F238E27FC236}">
                  <a16:creationId xmlns:a16="http://schemas.microsoft.com/office/drawing/2014/main" id="{0A51F8D8-41E6-124B-4ADF-5B5DC48ADF6A}"/>
                </a:ext>
              </a:extLst>
            </p:cNvPr>
            <p:cNvSpPr/>
            <p:nvPr/>
          </p:nvSpPr>
          <p:spPr>
            <a:xfrm>
              <a:off x="4808200" y="2073700"/>
              <a:ext cx="86900" cy="92450"/>
            </a:xfrm>
            <a:custGeom>
              <a:avLst/>
              <a:gdLst/>
              <a:ahLst/>
              <a:cxnLst/>
              <a:rect l="l" t="t" r="r" b="b"/>
              <a:pathLst>
                <a:path w="3476" h="3698" extrusionOk="0">
                  <a:moveTo>
                    <a:pt x="0" y="1"/>
                  </a:moveTo>
                  <a:lnTo>
                    <a:pt x="0" y="518"/>
                  </a:lnTo>
                  <a:cubicBezTo>
                    <a:pt x="0" y="703"/>
                    <a:pt x="0" y="851"/>
                    <a:pt x="37" y="1036"/>
                  </a:cubicBezTo>
                  <a:lnTo>
                    <a:pt x="37" y="1110"/>
                  </a:lnTo>
                  <a:cubicBezTo>
                    <a:pt x="37" y="1184"/>
                    <a:pt x="74" y="1221"/>
                    <a:pt x="74" y="1258"/>
                  </a:cubicBezTo>
                  <a:lnTo>
                    <a:pt x="74" y="1295"/>
                  </a:lnTo>
                  <a:cubicBezTo>
                    <a:pt x="74" y="1369"/>
                    <a:pt x="111" y="1443"/>
                    <a:pt x="185" y="1554"/>
                  </a:cubicBezTo>
                  <a:cubicBezTo>
                    <a:pt x="222" y="1628"/>
                    <a:pt x="259" y="1665"/>
                    <a:pt x="333" y="1775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7"/>
                  </a:lnTo>
                  <a:lnTo>
                    <a:pt x="962" y="2515"/>
                  </a:lnTo>
                  <a:cubicBezTo>
                    <a:pt x="1146" y="2663"/>
                    <a:pt x="1331" y="2774"/>
                    <a:pt x="1553" y="2922"/>
                  </a:cubicBezTo>
                  <a:cubicBezTo>
                    <a:pt x="1664" y="2958"/>
                    <a:pt x="1701" y="3032"/>
                    <a:pt x="1812" y="3069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67" y="3328"/>
                    <a:pt x="2440" y="3402"/>
                  </a:cubicBezTo>
                  <a:cubicBezTo>
                    <a:pt x="2662" y="3476"/>
                    <a:pt x="2847" y="3513"/>
                    <a:pt x="3106" y="3624"/>
                  </a:cubicBezTo>
                  <a:cubicBezTo>
                    <a:pt x="3217" y="3661"/>
                    <a:pt x="3328" y="3661"/>
                    <a:pt x="3476" y="369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91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9289;p48">
              <a:extLst>
                <a:ext uri="{FF2B5EF4-FFF2-40B4-BE49-F238E27FC236}">
                  <a16:creationId xmlns:a16="http://schemas.microsoft.com/office/drawing/2014/main" id="{EE9552C8-2B51-3472-1834-B47A843CCF91}"/>
                </a:ext>
              </a:extLst>
            </p:cNvPr>
            <p:cNvSpPr/>
            <p:nvPr/>
          </p:nvSpPr>
          <p:spPr>
            <a:xfrm>
              <a:off x="4805425" y="198405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59" y="1"/>
                  </a:moveTo>
                  <a:cubicBezTo>
                    <a:pt x="5361" y="1"/>
                    <a:pt x="4400" y="149"/>
                    <a:pt x="3587" y="370"/>
                  </a:cubicBezTo>
                  <a:cubicBezTo>
                    <a:pt x="3476" y="407"/>
                    <a:pt x="3402" y="407"/>
                    <a:pt x="3291" y="444"/>
                  </a:cubicBezTo>
                  <a:cubicBezTo>
                    <a:pt x="3069" y="555"/>
                    <a:pt x="2884" y="592"/>
                    <a:pt x="2699" y="703"/>
                  </a:cubicBezTo>
                  <a:cubicBezTo>
                    <a:pt x="1073" y="1332"/>
                    <a:pt x="0" y="2404"/>
                    <a:pt x="0" y="3587"/>
                  </a:cubicBezTo>
                  <a:cubicBezTo>
                    <a:pt x="0" y="4992"/>
                    <a:pt x="1479" y="6175"/>
                    <a:pt x="3587" y="6803"/>
                  </a:cubicBezTo>
                  <a:cubicBezTo>
                    <a:pt x="4400" y="7025"/>
                    <a:pt x="5361" y="7173"/>
                    <a:pt x="6359" y="7173"/>
                  </a:cubicBezTo>
                  <a:cubicBezTo>
                    <a:pt x="7321" y="7173"/>
                    <a:pt x="8282" y="7025"/>
                    <a:pt x="9132" y="6803"/>
                  </a:cubicBezTo>
                  <a:cubicBezTo>
                    <a:pt x="11240" y="6249"/>
                    <a:pt x="12681" y="4992"/>
                    <a:pt x="12681" y="3587"/>
                  </a:cubicBezTo>
                  <a:cubicBezTo>
                    <a:pt x="12681" y="2182"/>
                    <a:pt x="11240" y="962"/>
                    <a:pt x="9132" y="370"/>
                  </a:cubicBezTo>
                  <a:cubicBezTo>
                    <a:pt x="8282" y="149"/>
                    <a:pt x="7321" y="1"/>
                    <a:pt x="6359" y="1"/>
                  </a:cubicBezTo>
                  <a:close/>
                </a:path>
              </a:pathLst>
            </a:custGeom>
            <a:solidFill>
              <a:srgbClr val="C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9290;p48">
              <a:extLst>
                <a:ext uri="{FF2B5EF4-FFF2-40B4-BE49-F238E27FC236}">
                  <a16:creationId xmlns:a16="http://schemas.microsoft.com/office/drawing/2014/main" id="{3B20A164-6508-E993-9761-626C520DD993}"/>
                </a:ext>
              </a:extLst>
            </p:cNvPr>
            <p:cNvSpPr/>
            <p:nvPr/>
          </p:nvSpPr>
          <p:spPr>
            <a:xfrm>
              <a:off x="4814675" y="1948000"/>
              <a:ext cx="303175" cy="207075"/>
            </a:xfrm>
            <a:custGeom>
              <a:avLst/>
              <a:gdLst/>
              <a:ahLst/>
              <a:cxnLst/>
              <a:rect l="l" t="t" r="r" b="b"/>
              <a:pathLst>
                <a:path w="12127" h="8283" extrusionOk="0">
                  <a:moveTo>
                    <a:pt x="0" y="1"/>
                  </a:moveTo>
                  <a:lnTo>
                    <a:pt x="0" y="4770"/>
                  </a:lnTo>
                  <a:cubicBezTo>
                    <a:pt x="0" y="4955"/>
                    <a:pt x="0" y="5103"/>
                    <a:pt x="37" y="5288"/>
                  </a:cubicBezTo>
                  <a:lnTo>
                    <a:pt x="37" y="5362"/>
                  </a:lnTo>
                  <a:cubicBezTo>
                    <a:pt x="37" y="5399"/>
                    <a:pt x="111" y="5472"/>
                    <a:pt x="111" y="5509"/>
                  </a:cubicBezTo>
                  <a:lnTo>
                    <a:pt x="111" y="5546"/>
                  </a:lnTo>
                  <a:cubicBezTo>
                    <a:pt x="111" y="5583"/>
                    <a:pt x="148" y="5694"/>
                    <a:pt x="185" y="5768"/>
                  </a:cubicBezTo>
                  <a:cubicBezTo>
                    <a:pt x="259" y="5879"/>
                    <a:pt x="296" y="5916"/>
                    <a:pt x="333" y="6027"/>
                  </a:cubicBezTo>
                  <a:cubicBezTo>
                    <a:pt x="407" y="6101"/>
                    <a:pt x="481" y="6212"/>
                    <a:pt x="555" y="6286"/>
                  </a:cubicBezTo>
                  <a:lnTo>
                    <a:pt x="850" y="6545"/>
                  </a:lnTo>
                  <a:lnTo>
                    <a:pt x="998" y="6693"/>
                  </a:lnTo>
                  <a:cubicBezTo>
                    <a:pt x="1109" y="6840"/>
                    <a:pt x="1368" y="6988"/>
                    <a:pt x="1553" y="7136"/>
                  </a:cubicBezTo>
                  <a:cubicBezTo>
                    <a:pt x="1590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1" y="7506"/>
                  </a:cubicBezTo>
                  <a:cubicBezTo>
                    <a:pt x="2218" y="7543"/>
                    <a:pt x="2255" y="7543"/>
                    <a:pt x="2366" y="7580"/>
                  </a:cubicBezTo>
                  <a:cubicBezTo>
                    <a:pt x="2551" y="7691"/>
                    <a:pt x="2736" y="7728"/>
                    <a:pt x="2958" y="7802"/>
                  </a:cubicBezTo>
                  <a:cubicBezTo>
                    <a:pt x="3069" y="7876"/>
                    <a:pt x="3143" y="7876"/>
                    <a:pt x="3291" y="7913"/>
                  </a:cubicBezTo>
                  <a:cubicBezTo>
                    <a:pt x="3512" y="7986"/>
                    <a:pt x="3734" y="8060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289" y="8171"/>
                    <a:pt x="4400" y="8171"/>
                    <a:pt x="4437" y="8171"/>
                  </a:cubicBezTo>
                  <a:cubicBezTo>
                    <a:pt x="4548" y="8245"/>
                    <a:pt x="4585" y="8245"/>
                    <a:pt x="4658" y="8245"/>
                  </a:cubicBezTo>
                  <a:cubicBezTo>
                    <a:pt x="4917" y="8245"/>
                    <a:pt x="5102" y="8282"/>
                    <a:pt x="5287" y="8282"/>
                  </a:cubicBezTo>
                  <a:lnTo>
                    <a:pt x="6729" y="8282"/>
                  </a:lnTo>
                  <a:cubicBezTo>
                    <a:pt x="6951" y="8282"/>
                    <a:pt x="7136" y="8282"/>
                    <a:pt x="7320" y="8245"/>
                  </a:cubicBezTo>
                  <a:cubicBezTo>
                    <a:pt x="7394" y="8171"/>
                    <a:pt x="7468" y="8171"/>
                    <a:pt x="7542" y="8171"/>
                  </a:cubicBezTo>
                  <a:cubicBezTo>
                    <a:pt x="7579" y="8171"/>
                    <a:pt x="7653" y="8134"/>
                    <a:pt x="7727" y="8134"/>
                  </a:cubicBezTo>
                  <a:cubicBezTo>
                    <a:pt x="7838" y="8134"/>
                    <a:pt x="7912" y="8097"/>
                    <a:pt x="8023" y="8097"/>
                  </a:cubicBezTo>
                  <a:cubicBezTo>
                    <a:pt x="8245" y="8060"/>
                    <a:pt x="8466" y="7950"/>
                    <a:pt x="8688" y="7913"/>
                  </a:cubicBezTo>
                  <a:cubicBezTo>
                    <a:pt x="10722" y="7358"/>
                    <a:pt x="12127" y="6212"/>
                    <a:pt x="12127" y="4807"/>
                  </a:cubicBezTo>
                  <a:lnTo>
                    <a:pt x="12127" y="38"/>
                  </a:lnTo>
                  <a:lnTo>
                    <a:pt x="12127" y="1"/>
                  </a:lnTo>
                  <a:close/>
                </a:path>
              </a:pathLst>
            </a:custGeom>
            <a:solidFill>
              <a:srgbClr val="A63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9291;p48">
              <a:extLst>
                <a:ext uri="{FF2B5EF4-FFF2-40B4-BE49-F238E27FC236}">
                  <a16:creationId xmlns:a16="http://schemas.microsoft.com/office/drawing/2014/main" id="{E6EB36A5-A0E9-DF53-E1B5-3320C6D21386}"/>
                </a:ext>
              </a:extLst>
            </p:cNvPr>
            <p:cNvSpPr/>
            <p:nvPr/>
          </p:nvSpPr>
          <p:spPr>
            <a:xfrm>
              <a:off x="4896925" y="1948925"/>
              <a:ext cx="134975" cy="206150"/>
            </a:xfrm>
            <a:custGeom>
              <a:avLst/>
              <a:gdLst/>
              <a:ahLst/>
              <a:cxnLst/>
              <a:rect l="l" t="t" r="r" b="b"/>
              <a:pathLst>
                <a:path w="5399" h="8246" extrusionOk="0">
                  <a:moveTo>
                    <a:pt x="1" y="1"/>
                  </a:moveTo>
                  <a:lnTo>
                    <a:pt x="1" y="7876"/>
                  </a:lnTo>
                  <a:cubicBezTo>
                    <a:pt x="222" y="7949"/>
                    <a:pt x="444" y="8023"/>
                    <a:pt x="703" y="8060"/>
                  </a:cubicBezTo>
                  <a:cubicBezTo>
                    <a:pt x="777" y="8060"/>
                    <a:pt x="888" y="8097"/>
                    <a:pt x="962" y="8097"/>
                  </a:cubicBezTo>
                  <a:cubicBezTo>
                    <a:pt x="999" y="8134"/>
                    <a:pt x="1110" y="8134"/>
                    <a:pt x="1147" y="8134"/>
                  </a:cubicBezTo>
                  <a:cubicBezTo>
                    <a:pt x="1258" y="8208"/>
                    <a:pt x="1295" y="8208"/>
                    <a:pt x="1368" y="8208"/>
                  </a:cubicBezTo>
                  <a:cubicBezTo>
                    <a:pt x="1627" y="8208"/>
                    <a:pt x="1812" y="8245"/>
                    <a:pt x="1997" y="8245"/>
                  </a:cubicBezTo>
                  <a:lnTo>
                    <a:pt x="3439" y="8245"/>
                  </a:lnTo>
                  <a:cubicBezTo>
                    <a:pt x="3661" y="8245"/>
                    <a:pt x="3846" y="8245"/>
                    <a:pt x="4030" y="8208"/>
                  </a:cubicBezTo>
                  <a:cubicBezTo>
                    <a:pt x="4104" y="8134"/>
                    <a:pt x="4178" y="8134"/>
                    <a:pt x="4252" y="8134"/>
                  </a:cubicBezTo>
                  <a:cubicBezTo>
                    <a:pt x="4289" y="8134"/>
                    <a:pt x="4363" y="8097"/>
                    <a:pt x="4437" y="8097"/>
                  </a:cubicBezTo>
                  <a:cubicBezTo>
                    <a:pt x="4548" y="8097"/>
                    <a:pt x="4622" y="8060"/>
                    <a:pt x="4733" y="8060"/>
                  </a:cubicBezTo>
                  <a:cubicBezTo>
                    <a:pt x="4955" y="8023"/>
                    <a:pt x="5176" y="7913"/>
                    <a:pt x="5398" y="7876"/>
                  </a:cubicBezTo>
                  <a:lnTo>
                    <a:pt x="5398" y="1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9292;p48">
              <a:extLst>
                <a:ext uri="{FF2B5EF4-FFF2-40B4-BE49-F238E27FC236}">
                  <a16:creationId xmlns:a16="http://schemas.microsoft.com/office/drawing/2014/main" id="{F63B4C31-7F78-28E4-434D-DF38FDE249CB}"/>
                </a:ext>
              </a:extLst>
            </p:cNvPr>
            <p:cNvSpPr/>
            <p:nvPr/>
          </p:nvSpPr>
          <p:spPr>
            <a:xfrm>
              <a:off x="4814675" y="1948000"/>
              <a:ext cx="82275" cy="197825"/>
            </a:xfrm>
            <a:custGeom>
              <a:avLst/>
              <a:gdLst/>
              <a:ahLst/>
              <a:cxnLst/>
              <a:rect l="l" t="t" r="r" b="b"/>
              <a:pathLst>
                <a:path w="3291" h="7913" extrusionOk="0">
                  <a:moveTo>
                    <a:pt x="0" y="1"/>
                  </a:moveTo>
                  <a:lnTo>
                    <a:pt x="0" y="4770"/>
                  </a:lnTo>
                  <a:cubicBezTo>
                    <a:pt x="0" y="4955"/>
                    <a:pt x="0" y="5103"/>
                    <a:pt x="74" y="5288"/>
                  </a:cubicBezTo>
                  <a:lnTo>
                    <a:pt x="74" y="5362"/>
                  </a:lnTo>
                  <a:cubicBezTo>
                    <a:pt x="74" y="5399"/>
                    <a:pt x="111" y="5472"/>
                    <a:pt x="111" y="5509"/>
                  </a:cubicBezTo>
                  <a:lnTo>
                    <a:pt x="111" y="5546"/>
                  </a:lnTo>
                  <a:cubicBezTo>
                    <a:pt x="111" y="5583"/>
                    <a:pt x="148" y="5694"/>
                    <a:pt x="185" y="5768"/>
                  </a:cubicBezTo>
                  <a:cubicBezTo>
                    <a:pt x="259" y="5879"/>
                    <a:pt x="296" y="5916"/>
                    <a:pt x="333" y="6027"/>
                  </a:cubicBezTo>
                  <a:cubicBezTo>
                    <a:pt x="444" y="6101"/>
                    <a:pt x="481" y="6212"/>
                    <a:pt x="555" y="6286"/>
                  </a:cubicBezTo>
                  <a:lnTo>
                    <a:pt x="850" y="6545"/>
                  </a:lnTo>
                  <a:lnTo>
                    <a:pt x="998" y="6693"/>
                  </a:lnTo>
                  <a:cubicBezTo>
                    <a:pt x="1109" y="6840"/>
                    <a:pt x="1368" y="6988"/>
                    <a:pt x="1553" y="7136"/>
                  </a:cubicBezTo>
                  <a:cubicBezTo>
                    <a:pt x="1590" y="7173"/>
                    <a:pt x="1627" y="7210"/>
                    <a:pt x="1738" y="7247"/>
                  </a:cubicBezTo>
                  <a:cubicBezTo>
                    <a:pt x="1849" y="7358"/>
                    <a:pt x="1997" y="7395"/>
                    <a:pt x="2181" y="7506"/>
                  </a:cubicBezTo>
                  <a:cubicBezTo>
                    <a:pt x="2218" y="7543"/>
                    <a:pt x="2292" y="7543"/>
                    <a:pt x="2366" y="7580"/>
                  </a:cubicBezTo>
                  <a:cubicBezTo>
                    <a:pt x="2551" y="7691"/>
                    <a:pt x="2736" y="7728"/>
                    <a:pt x="2958" y="7802"/>
                  </a:cubicBezTo>
                  <a:cubicBezTo>
                    <a:pt x="3069" y="7876"/>
                    <a:pt x="3143" y="7876"/>
                    <a:pt x="3291" y="7913"/>
                  </a:cubicBezTo>
                  <a:lnTo>
                    <a:pt x="3291" y="38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9293;p48">
              <a:extLst>
                <a:ext uri="{FF2B5EF4-FFF2-40B4-BE49-F238E27FC236}">
                  <a16:creationId xmlns:a16="http://schemas.microsoft.com/office/drawing/2014/main" id="{C740B515-67F1-91F6-6F7A-AB34BEB07EA7}"/>
                </a:ext>
              </a:extLst>
            </p:cNvPr>
            <p:cNvSpPr/>
            <p:nvPr/>
          </p:nvSpPr>
          <p:spPr>
            <a:xfrm>
              <a:off x="4812825" y="1862975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0" y="1"/>
                  </a:moveTo>
                  <a:cubicBezTo>
                    <a:pt x="5139" y="1"/>
                    <a:pt x="4252" y="111"/>
                    <a:pt x="3402" y="370"/>
                  </a:cubicBezTo>
                  <a:cubicBezTo>
                    <a:pt x="3328" y="407"/>
                    <a:pt x="3217" y="407"/>
                    <a:pt x="3143" y="444"/>
                  </a:cubicBezTo>
                  <a:cubicBezTo>
                    <a:pt x="2958" y="481"/>
                    <a:pt x="2773" y="555"/>
                    <a:pt x="2588" y="629"/>
                  </a:cubicBezTo>
                  <a:cubicBezTo>
                    <a:pt x="998" y="1221"/>
                    <a:pt x="0" y="2293"/>
                    <a:pt x="0" y="3439"/>
                  </a:cubicBezTo>
                  <a:cubicBezTo>
                    <a:pt x="0" y="4770"/>
                    <a:pt x="1368" y="5990"/>
                    <a:pt x="3402" y="6544"/>
                  </a:cubicBezTo>
                  <a:cubicBezTo>
                    <a:pt x="4178" y="6766"/>
                    <a:pt x="5102" y="6914"/>
                    <a:pt x="6100" y="6914"/>
                  </a:cubicBezTo>
                  <a:cubicBezTo>
                    <a:pt x="7025" y="6914"/>
                    <a:pt x="7949" y="6766"/>
                    <a:pt x="8762" y="6544"/>
                  </a:cubicBezTo>
                  <a:cubicBezTo>
                    <a:pt x="10796" y="5990"/>
                    <a:pt x="12201" y="4844"/>
                    <a:pt x="12201" y="3439"/>
                  </a:cubicBezTo>
                  <a:cubicBezTo>
                    <a:pt x="12201" y="2071"/>
                    <a:pt x="10796" y="925"/>
                    <a:pt x="8762" y="370"/>
                  </a:cubicBezTo>
                  <a:cubicBezTo>
                    <a:pt x="7986" y="111"/>
                    <a:pt x="7062" y="1"/>
                    <a:pt x="6100" y="1"/>
                  </a:cubicBezTo>
                  <a:close/>
                </a:path>
              </a:pathLst>
            </a:custGeom>
            <a:solidFill>
              <a:srgbClr val="ED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9294;p48">
              <a:extLst>
                <a:ext uri="{FF2B5EF4-FFF2-40B4-BE49-F238E27FC236}">
                  <a16:creationId xmlns:a16="http://schemas.microsoft.com/office/drawing/2014/main" id="{B9A417F9-B132-9EFC-2D7B-8B760EF9CC73}"/>
                </a:ext>
              </a:extLst>
            </p:cNvPr>
            <p:cNvSpPr/>
            <p:nvPr/>
          </p:nvSpPr>
          <p:spPr>
            <a:xfrm>
              <a:off x="4808200" y="1939700"/>
              <a:ext cx="314275" cy="101675"/>
            </a:xfrm>
            <a:custGeom>
              <a:avLst/>
              <a:gdLst/>
              <a:ahLst/>
              <a:cxnLst/>
              <a:rect l="l" t="t" r="r" b="b"/>
              <a:pathLst>
                <a:path w="12571" h="4067" extrusionOk="0">
                  <a:moveTo>
                    <a:pt x="0" y="0"/>
                  </a:moveTo>
                  <a:lnTo>
                    <a:pt x="0" y="518"/>
                  </a:lnTo>
                  <a:cubicBezTo>
                    <a:pt x="0" y="703"/>
                    <a:pt x="0" y="850"/>
                    <a:pt x="37" y="1035"/>
                  </a:cubicBezTo>
                  <a:lnTo>
                    <a:pt x="37" y="1109"/>
                  </a:lnTo>
                  <a:cubicBezTo>
                    <a:pt x="37" y="1183"/>
                    <a:pt x="74" y="1220"/>
                    <a:pt x="74" y="1257"/>
                  </a:cubicBezTo>
                  <a:lnTo>
                    <a:pt x="74" y="1294"/>
                  </a:lnTo>
                  <a:cubicBezTo>
                    <a:pt x="74" y="1368"/>
                    <a:pt x="111" y="1442"/>
                    <a:pt x="185" y="1553"/>
                  </a:cubicBezTo>
                  <a:cubicBezTo>
                    <a:pt x="222" y="1627"/>
                    <a:pt x="259" y="1664"/>
                    <a:pt x="296" y="1775"/>
                  </a:cubicBezTo>
                  <a:cubicBezTo>
                    <a:pt x="407" y="1923"/>
                    <a:pt x="444" y="1997"/>
                    <a:pt x="555" y="2107"/>
                  </a:cubicBezTo>
                  <a:lnTo>
                    <a:pt x="814" y="2366"/>
                  </a:lnTo>
                  <a:lnTo>
                    <a:pt x="962" y="2514"/>
                  </a:lnTo>
                  <a:cubicBezTo>
                    <a:pt x="1146" y="2662"/>
                    <a:pt x="1331" y="2773"/>
                    <a:pt x="1553" y="2921"/>
                  </a:cubicBezTo>
                  <a:cubicBezTo>
                    <a:pt x="1664" y="2958"/>
                    <a:pt x="1701" y="3032"/>
                    <a:pt x="1775" y="3069"/>
                  </a:cubicBezTo>
                  <a:cubicBezTo>
                    <a:pt x="1923" y="3143"/>
                    <a:pt x="2071" y="3217"/>
                    <a:pt x="2256" y="3290"/>
                  </a:cubicBezTo>
                  <a:cubicBezTo>
                    <a:pt x="2293" y="3327"/>
                    <a:pt x="2330" y="3327"/>
                    <a:pt x="2440" y="3401"/>
                  </a:cubicBezTo>
                  <a:cubicBezTo>
                    <a:pt x="2662" y="3475"/>
                    <a:pt x="2847" y="3512"/>
                    <a:pt x="3069" y="3623"/>
                  </a:cubicBezTo>
                  <a:cubicBezTo>
                    <a:pt x="3217" y="3660"/>
                    <a:pt x="3328" y="3660"/>
                    <a:pt x="3439" y="3697"/>
                  </a:cubicBezTo>
                  <a:cubicBezTo>
                    <a:pt x="3697" y="3808"/>
                    <a:pt x="3919" y="3845"/>
                    <a:pt x="4141" y="3882"/>
                  </a:cubicBezTo>
                  <a:cubicBezTo>
                    <a:pt x="4252" y="3882"/>
                    <a:pt x="4326" y="3956"/>
                    <a:pt x="4437" y="3956"/>
                  </a:cubicBezTo>
                  <a:cubicBezTo>
                    <a:pt x="4511" y="3993"/>
                    <a:pt x="4622" y="3993"/>
                    <a:pt x="4659" y="3993"/>
                  </a:cubicBezTo>
                  <a:cubicBezTo>
                    <a:pt x="4733" y="4030"/>
                    <a:pt x="4807" y="4030"/>
                    <a:pt x="4881" y="4030"/>
                  </a:cubicBezTo>
                  <a:cubicBezTo>
                    <a:pt x="5065" y="4030"/>
                    <a:pt x="5287" y="4067"/>
                    <a:pt x="5472" y="4067"/>
                  </a:cubicBezTo>
                  <a:lnTo>
                    <a:pt x="6988" y="4067"/>
                  </a:lnTo>
                  <a:cubicBezTo>
                    <a:pt x="7173" y="4067"/>
                    <a:pt x="7395" y="4067"/>
                    <a:pt x="7579" y="4030"/>
                  </a:cubicBezTo>
                  <a:cubicBezTo>
                    <a:pt x="7653" y="3993"/>
                    <a:pt x="7727" y="3993"/>
                    <a:pt x="7801" y="3993"/>
                  </a:cubicBezTo>
                  <a:cubicBezTo>
                    <a:pt x="7912" y="3993"/>
                    <a:pt x="7949" y="3956"/>
                    <a:pt x="8023" y="3956"/>
                  </a:cubicBezTo>
                  <a:cubicBezTo>
                    <a:pt x="8134" y="3956"/>
                    <a:pt x="8208" y="3882"/>
                    <a:pt x="8319" y="3882"/>
                  </a:cubicBezTo>
                  <a:cubicBezTo>
                    <a:pt x="8541" y="3845"/>
                    <a:pt x="8762" y="3771"/>
                    <a:pt x="9021" y="3697"/>
                  </a:cubicBezTo>
                  <a:cubicBezTo>
                    <a:pt x="11129" y="3143"/>
                    <a:pt x="12570" y="1923"/>
                    <a:pt x="12570" y="518"/>
                  </a:cubicBezTo>
                  <a:lnTo>
                    <a:pt x="12570" y="0"/>
                  </a:lnTo>
                  <a:close/>
                </a:path>
              </a:pathLst>
            </a:custGeom>
            <a:solidFill>
              <a:srgbClr val="BF4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9295;p48">
              <a:extLst>
                <a:ext uri="{FF2B5EF4-FFF2-40B4-BE49-F238E27FC236}">
                  <a16:creationId xmlns:a16="http://schemas.microsoft.com/office/drawing/2014/main" id="{CB6C4C11-1BE7-895F-8FFB-95C71FE209D3}"/>
                </a:ext>
              </a:extLst>
            </p:cNvPr>
            <p:cNvSpPr/>
            <p:nvPr/>
          </p:nvSpPr>
          <p:spPr>
            <a:xfrm>
              <a:off x="4896000" y="1939700"/>
              <a:ext cx="138675" cy="101675"/>
            </a:xfrm>
            <a:custGeom>
              <a:avLst/>
              <a:gdLst/>
              <a:ahLst/>
              <a:cxnLst/>
              <a:rect l="l" t="t" r="r" b="b"/>
              <a:pathLst>
                <a:path w="5547" h="4067" extrusionOk="0">
                  <a:moveTo>
                    <a:pt x="1" y="0"/>
                  </a:moveTo>
                  <a:lnTo>
                    <a:pt x="1" y="3697"/>
                  </a:lnTo>
                  <a:cubicBezTo>
                    <a:pt x="222" y="3808"/>
                    <a:pt x="444" y="3845"/>
                    <a:pt x="666" y="3882"/>
                  </a:cubicBezTo>
                  <a:cubicBezTo>
                    <a:pt x="777" y="3882"/>
                    <a:pt x="851" y="3956"/>
                    <a:pt x="962" y="3956"/>
                  </a:cubicBezTo>
                  <a:cubicBezTo>
                    <a:pt x="1036" y="3993"/>
                    <a:pt x="1147" y="3993"/>
                    <a:pt x="1184" y="3993"/>
                  </a:cubicBezTo>
                  <a:cubicBezTo>
                    <a:pt x="1295" y="4030"/>
                    <a:pt x="1332" y="4030"/>
                    <a:pt x="1405" y="4030"/>
                  </a:cubicBezTo>
                  <a:cubicBezTo>
                    <a:pt x="1590" y="4030"/>
                    <a:pt x="1849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19" y="4067"/>
                    <a:pt x="4104" y="4030"/>
                  </a:cubicBezTo>
                  <a:cubicBezTo>
                    <a:pt x="4178" y="3993"/>
                    <a:pt x="4252" y="3993"/>
                    <a:pt x="4326" y="3993"/>
                  </a:cubicBezTo>
                  <a:cubicBezTo>
                    <a:pt x="4437" y="3993"/>
                    <a:pt x="4474" y="3956"/>
                    <a:pt x="4585" y="3956"/>
                  </a:cubicBezTo>
                  <a:cubicBezTo>
                    <a:pt x="4659" y="3956"/>
                    <a:pt x="4770" y="3882"/>
                    <a:pt x="4844" y="3882"/>
                  </a:cubicBezTo>
                  <a:cubicBezTo>
                    <a:pt x="5066" y="3845"/>
                    <a:pt x="5324" y="3771"/>
                    <a:pt x="5546" y="3697"/>
                  </a:cubicBezTo>
                  <a:lnTo>
                    <a:pt x="5546" y="0"/>
                  </a:lnTo>
                  <a:close/>
                </a:path>
              </a:pathLst>
            </a:custGeom>
            <a:solidFill>
              <a:srgbClr val="A2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9296;p48">
              <a:extLst>
                <a:ext uri="{FF2B5EF4-FFF2-40B4-BE49-F238E27FC236}">
                  <a16:creationId xmlns:a16="http://schemas.microsoft.com/office/drawing/2014/main" id="{8694BB78-28D5-191C-84B3-01EF540494B0}"/>
                </a:ext>
              </a:extLst>
            </p:cNvPr>
            <p:cNvSpPr/>
            <p:nvPr/>
          </p:nvSpPr>
          <p:spPr>
            <a:xfrm>
              <a:off x="4808200" y="1939700"/>
              <a:ext cx="86900" cy="92450"/>
            </a:xfrm>
            <a:custGeom>
              <a:avLst/>
              <a:gdLst/>
              <a:ahLst/>
              <a:cxnLst/>
              <a:rect l="l" t="t" r="r" b="b"/>
              <a:pathLst>
                <a:path w="3476" h="3698" extrusionOk="0">
                  <a:moveTo>
                    <a:pt x="0" y="0"/>
                  </a:moveTo>
                  <a:lnTo>
                    <a:pt x="0" y="518"/>
                  </a:lnTo>
                  <a:cubicBezTo>
                    <a:pt x="0" y="703"/>
                    <a:pt x="0" y="850"/>
                    <a:pt x="37" y="1035"/>
                  </a:cubicBezTo>
                  <a:lnTo>
                    <a:pt x="37" y="1109"/>
                  </a:lnTo>
                  <a:cubicBezTo>
                    <a:pt x="37" y="1183"/>
                    <a:pt x="74" y="1220"/>
                    <a:pt x="74" y="1257"/>
                  </a:cubicBezTo>
                  <a:lnTo>
                    <a:pt x="74" y="1294"/>
                  </a:lnTo>
                  <a:cubicBezTo>
                    <a:pt x="74" y="1368"/>
                    <a:pt x="111" y="1442"/>
                    <a:pt x="185" y="1553"/>
                  </a:cubicBezTo>
                  <a:cubicBezTo>
                    <a:pt x="222" y="1627"/>
                    <a:pt x="259" y="1664"/>
                    <a:pt x="333" y="1775"/>
                  </a:cubicBezTo>
                  <a:cubicBezTo>
                    <a:pt x="407" y="1923"/>
                    <a:pt x="444" y="1997"/>
                    <a:pt x="555" y="2107"/>
                  </a:cubicBezTo>
                  <a:lnTo>
                    <a:pt x="814" y="2366"/>
                  </a:lnTo>
                  <a:lnTo>
                    <a:pt x="962" y="2514"/>
                  </a:lnTo>
                  <a:cubicBezTo>
                    <a:pt x="1146" y="2662"/>
                    <a:pt x="1331" y="2773"/>
                    <a:pt x="1553" y="2921"/>
                  </a:cubicBezTo>
                  <a:cubicBezTo>
                    <a:pt x="1664" y="2958"/>
                    <a:pt x="1701" y="3032"/>
                    <a:pt x="1812" y="3069"/>
                  </a:cubicBezTo>
                  <a:cubicBezTo>
                    <a:pt x="1923" y="3143"/>
                    <a:pt x="2071" y="3217"/>
                    <a:pt x="2256" y="3290"/>
                  </a:cubicBezTo>
                  <a:cubicBezTo>
                    <a:pt x="2293" y="3327"/>
                    <a:pt x="2367" y="3327"/>
                    <a:pt x="2440" y="3401"/>
                  </a:cubicBezTo>
                  <a:cubicBezTo>
                    <a:pt x="2662" y="3475"/>
                    <a:pt x="2847" y="3512"/>
                    <a:pt x="3106" y="3623"/>
                  </a:cubicBezTo>
                  <a:cubicBezTo>
                    <a:pt x="3217" y="3660"/>
                    <a:pt x="3328" y="3660"/>
                    <a:pt x="3476" y="3697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91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9297;p48">
              <a:extLst>
                <a:ext uri="{FF2B5EF4-FFF2-40B4-BE49-F238E27FC236}">
                  <a16:creationId xmlns:a16="http://schemas.microsoft.com/office/drawing/2014/main" id="{EFE530A8-721A-439C-C6A1-FC6DE5BC6797}"/>
                </a:ext>
              </a:extLst>
            </p:cNvPr>
            <p:cNvSpPr/>
            <p:nvPr/>
          </p:nvSpPr>
          <p:spPr>
            <a:xfrm>
              <a:off x="4805425" y="1850025"/>
              <a:ext cx="317050" cy="179350"/>
            </a:xfrm>
            <a:custGeom>
              <a:avLst/>
              <a:gdLst/>
              <a:ahLst/>
              <a:cxnLst/>
              <a:rect l="l" t="t" r="r" b="b"/>
              <a:pathLst>
                <a:path w="12682" h="7174" extrusionOk="0">
                  <a:moveTo>
                    <a:pt x="6359" y="1"/>
                  </a:moveTo>
                  <a:cubicBezTo>
                    <a:pt x="5361" y="1"/>
                    <a:pt x="4400" y="149"/>
                    <a:pt x="3587" y="371"/>
                  </a:cubicBezTo>
                  <a:cubicBezTo>
                    <a:pt x="3476" y="408"/>
                    <a:pt x="3402" y="408"/>
                    <a:pt x="3291" y="445"/>
                  </a:cubicBezTo>
                  <a:cubicBezTo>
                    <a:pt x="3069" y="555"/>
                    <a:pt x="2884" y="592"/>
                    <a:pt x="2699" y="703"/>
                  </a:cubicBezTo>
                  <a:cubicBezTo>
                    <a:pt x="1073" y="1332"/>
                    <a:pt x="0" y="2404"/>
                    <a:pt x="0" y="3587"/>
                  </a:cubicBezTo>
                  <a:cubicBezTo>
                    <a:pt x="0" y="4992"/>
                    <a:pt x="1479" y="6175"/>
                    <a:pt x="3587" y="6804"/>
                  </a:cubicBezTo>
                  <a:cubicBezTo>
                    <a:pt x="4400" y="7025"/>
                    <a:pt x="5361" y="7173"/>
                    <a:pt x="6359" y="7173"/>
                  </a:cubicBezTo>
                  <a:cubicBezTo>
                    <a:pt x="7321" y="7173"/>
                    <a:pt x="8282" y="7025"/>
                    <a:pt x="9132" y="6804"/>
                  </a:cubicBezTo>
                  <a:cubicBezTo>
                    <a:pt x="11240" y="6249"/>
                    <a:pt x="12681" y="4992"/>
                    <a:pt x="12681" y="3587"/>
                  </a:cubicBezTo>
                  <a:cubicBezTo>
                    <a:pt x="12681" y="2219"/>
                    <a:pt x="11240" y="962"/>
                    <a:pt x="9132" y="371"/>
                  </a:cubicBezTo>
                  <a:cubicBezTo>
                    <a:pt x="8282" y="149"/>
                    <a:pt x="7321" y="1"/>
                    <a:pt x="6359" y="1"/>
                  </a:cubicBezTo>
                  <a:close/>
                </a:path>
              </a:pathLst>
            </a:custGeom>
            <a:solidFill>
              <a:srgbClr val="C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9298;p48">
              <a:extLst>
                <a:ext uri="{FF2B5EF4-FFF2-40B4-BE49-F238E27FC236}">
                  <a16:creationId xmlns:a16="http://schemas.microsoft.com/office/drawing/2014/main" id="{DBBB308E-C6E5-BC6F-0E52-7882220012B8}"/>
                </a:ext>
              </a:extLst>
            </p:cNvPr>
            <p:cNvSpPr/>
            <p:nvPr/>
          </p:nvSpPr>
          <p:spPr>
            <a:xfrm>
              <a:off x="4814675" y="1814925"/>
              <a:ext cx="303175" cy="207050"/>
            </a:xfrm>
            <a:custGeom>
              <a:avLst/>
              <a:gdLst/>
              <a:ahLst/>
              <a:cxnLst/>
              <a:rect l="l" t="t" r="r" b="b"/>
              <a:pathLst>
                <a:path w="12127" h="8282" extrusionOk="0">
                  <a:moveTo>
                    <a:pt x="0" y="0"/>
                  </a:moveTo>
                  <a:lnTo>
                    <a:pt x="0" y="4769"/>
                  </a:lnTo>
                  <a:cubicBezTo>
                    <a:pt x="0" y="4954"/>
                    <a:pt x="0" y="5102"/>
                    <a:pt x="37" y="5287"/>
                  </a:cubicBezTo>
                  <a:lnTo>
                    <a:pt x="37" y="5361"/>
                  </a:lnTo>
                  <a:cubicBezTo>
                    <a:pt x="37" y="5435"/>
                    <a:pt x="111" y="5472"/>
                    <a:pt x="111" y="5509"/>
                  </a:cubicBezTo>
                  <a:lnTo>
                    <a:pt x="111" y="5546"/>
                  </a:lnTo>
                  <a:cubicBezTo>
                    <a:pt x="111" y="5620"/>
                    <a:pt x="148" y="5694"/>
                    <a:pt x="185" y="5804"/>
                  </a:cubicBezTo>
                  <a:cubicBezTo>
                    <a:pt x="259" y="5878"/>
                    <a:pt x="296" y="5915"/>
                    <a:pt x="333" y="6026"/>
                  </a:cubicBezTo>
                  <a:cubicBezTo>
                    <a:pt x="407" y="6100"/>
                    <a:pt x="481" y="6211"/>
                    <a:pt x="555" y="6285"/>
                  </a:cubicBezTo>
                  <a:lnTo>
                    <a:pt x="850" y="6581"/>
                  </a:lnTo>
                  <a:lnTo>
                    <a:pt x="998" y="6729"/>
                  </a:lnTo>
                  <a:cubicBezTo>
                    <a:pt x="1109" y="6840"/>
                    <a:pt x="1368" y="6988"/>
                    <a:pt x="1553" y="7135"/>
                  </a:cubicBezTo>
                  <a:cubicBezTo>
                    <a:pt x="1590" y="7172"/>
                    <a:pt x="1627" y="7209"/>
                    <a:pt x="1701" y="7283"/>
                  </a:cubicBezTo>
                  <a:cubicBezTo>
                    <a:pt x="1849" y="7357"/>
                    <a:pt x="1997" y="7394"/>
                    <a:pt x="2181" y="7505"/>
                  </a:cubicBezTo>
                  <a:cubicBezTo>
                    <a:pt x="2218" y="7542"/>
                    <a:pt x="2255" y="7542"/>
                    <a:pt x="2366" y="7579"/>
                  </a:cubicBezTo>
                  <a:cubicBezTo>
                    <a:pt x="2551" y="7690"/>
                    <a:pt x="2736" y="7727"/>
                    <a:pt x="2958" y="7838"/>
                  </a:cubicBezTo>
                  <a:cubicBezTo>
                    <a:pt x="3069" y="7875"/>
                    <a:pt x="3143" y="7875"/>
                    <a:pt x="3291" y="7912"/>
                  </a:cubicBezTo>
                  <a:cubicBezTo>
                    <a:pt x="3512" y="8023"/>
                    <a:pt x="3734" y="8060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289" y="8171"/>
                    <a:pt x="4400" y="8171"/>
                    <a:pt x="4437" y="8171"/>
                  </a:cubicBezTo>
                  <a:cubicBezTo>
                    <a:pt x="4548" y="8245"/>
                    <a:pt x="4585" y="8245"/>
                    <a:pt x="4658" y="8245"/>
                  </a:cubicBezTo>
                  <a:cubicBezTo>
                    <a:pt x="4917" y="8245"/>
                    <a:pt x="5102" y="8281"/>
                    <a:pt x="5287" y="8281"/>
                  </a:cubicBezTo>
                  <a:lnTo>
                    <a:pt x="6729" y="8281"/>
                  </a:lnTo>
                  <a:cubicBezTo>
                    <a:pt x="6951" y="8281"/>
                    <a:pt x="7136" y="8281"/>
                    <a:pt x="7320" y="8245"/>
                  </a:cubicBezTo>
                  <a:cubicBezTo>
                    <a:pt x="7394" y="8171"/>
                    <a:pt x="7468" y="8171"/>
                    <a:pt x="7542" y="8171"/>
                  </a:cubicBezTo>
                  <a:cubicBezTo>
                    <a:pt x="7579" y="8171"/>
                    <a:pt x="7653" y="8134"/>
                    <a:pt x="7727" y="8134"/>
                  </a:cubicBezTo>
                  <a:cubicBezTo>
                    <a:pt x="7838" y="8134"/>
                    <a:pt x="7912" y="8097"/>
                    <a:pt x="8023" y="8097"/>
                  </a:cubicBezTo>
                  <a:cubicBezTo>
                    <a:pt x="8245" y="8060"/>
                    <a:pt x="8466" y="7949"/>
                    <a:pt x="8688" y="7912"/>
                  </a:cubicBezTo>
                  <a:cubicBezTo>
                    <a:pt x="10722" y="7357"/>
                    <a:pt x="12127" y="6211"/>
                    <a:pt x="12127" y="4806"/>
                  </a:cubicBezTo>
                  <a:lnTo>
                    <a:pt x="12127" y="74"/>
                  </a:lnTo>
                  <a:lnTo>
                    <a:pt x="12127" y="0"/>
                  </a:lnTo>
                  <a:close/>
                </a:path>
              </a:pathLst>
            </a:custGeom>
            <a:solidFill>
              <a:srgbClr val="A63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9299;p48">
              <a:extLst>
                <a:ext uri="{FF2B5EF4-FFF2-40B4-BE49-F238E27FC236}">
                  <a16:creationId xmlns:a16="http://schemas.microsoft.com/office/drawing/2014/main" id="{72B78773-FC4D-8557-4068-6BEA8D53D756}"/>
                </a:ext>
              </a:extLst>
            </p:cNvPr>
            <p:cNvSpPr/>
            <p:nvPr/>
          </p:nvSpPr>
          <p:spPr>
            <a:xfrm>
              <a:off x="4896925" y="1816750"/>
              <a:ext cx="134975" cy="205225"/>
            </a:xfrm>
            <a:custGeom>
              <a:avLst/>
              <a:gdLst/>
              <a:ahLst/>
              <a:cxnLst/>
              <a:rect l="l" t="t" r="r" b="b"/>
              <a:pathLst>
                <a:path w="5399" h="8209" extrusionOk="0">
                  <a:moveTo>
                    <a:pt x="1" y="1"/>
                  </a:moveTo>
                  <a:lnTo>
                    <a:pt x="1" y="7839"/>
                  </a:lnTo>
                  <a:cubicBezTo>
                    <a:pt x="222" y="7950"/>
                    <a:pt x="444" y="7987"/>
                    <a:pt x="703" y="8024"/>
                  </a:cubicBezTo>
                  <a:cubicBezTo>
                    <a:pt x="777" y="8024"/>
                    <a:pt x="888" y="8061"/>
                    <a:pt x="962" y="8061"/>
                  </a:cubicBezTo>
                  <a:cubicBezTo>
                    <a:pt x="999" y="8098"/>
                    <a:pt x="1110" y="8098"/>
                    <a:pt x="1147" y="8098"/>
                  </a:cubicBezTo>
                  <a:cubicBezTo>
                    <a:pt x="1258" y="8172"/>
                    <a:pt x="1295" y="8172"/>
                    <a:pt x="1368" y="8172"/>
                  </a:cubicBezTo>
                  <a:cubicBezTo>
                    <a:pt x="1627" y="8172"/>
                    <a:pt x="1812" y="8208"/>
                    <a:pt x="1997" y="8208"/>
                  </a:cubicBezTo>
                  <a:lnTo>
                    <a:pt x="3439" y="8208"/>
                  </a:lnTo>
                  <a:cubicBezTo>
                    <a:pt x="3661" y="8208"/>
                    <a:pt x="3846" y="8208"/>
                    <a:pt x="4030" y="8172"/>
                  </a:cubicBezTo>
                  <a:cubicBezTo>
                    <a:pt x="4104" y="8098"/>
                    <a:pt x="4178" y="8098"/>
                    <a:pt x="4252" y="8098"/>
                  </a:cubicBezTo>
                  <a:cubicBezTo>
                    <a:pt x="4289" y="8098"/>
                    <a:pt x="4363" y="8061"/>
                    <a:pt x="4437" y="8061"/>
                  </a:cubicBezTo>
                  <a:cubicBezTo>
                    <a:pt x="4548" y="8061"/>
                    <a:pt x="4622" y="8024"/>
                    <a:pt x="4733" y="8024"/>
                  </a:cubicBezTo>
                  <a:cubicBezTo>
                    <a:pt x="4955" y="7987"/>
                    <a:pt x="5176" y="7876"/>
                    <a:pt x="5398" y="7839"/>
                  </a:cubicBezTo>
                  <a:lnTo>
                    <a:pt x="5398" y="1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9300;p48">
              <a:extLst>
                <a:ext uri="{FF2B5EF4-FFF2-40B4-BE49-F238E27FC236}">
                  <a16:creationId xmlns:a16="http://schemas.microsoft.com/office/drawing/2014/main" id="{AB8F52A6-4EED-DE88-D9E7-D04C89313776}"/>
                </a:ext>
              </a:extLst>
            </p:cNvPr>
            <p:cNvSpPr/>
            <p:nvPr/>
          </p:nvSpPr>
          <p:spPr>
            <a:xfrm>
              <a:off x="4814675" y="1814925"/>
              <a:ext cx="82275" cy="197800"/>
            </a:xfrm>
            <a:custGeom>
              <a:avLst/>
              <a:gdLst/>
              <a:ahLst/>
              <a:cxnLst/>
              <a:rect l="l" t="t" r="r" b="b"/>
              <a:pathLst>
                <a:path w="3291" h="7912" extrusionOk="0">
                  <a:moveTo>
                    <a:pt x="0" y="0"/>
                  </a:moveTo>
                  <a:lnTo>
                    <a:pt x="0" y="4769"/>
                  </a:lnTo>
                  <a:cubicBezTo>
                    <a:pt x="0" y="4954"/>
                    <a:pt x="0" y="5102"/>
                    <a:pt x="74" y="5287"/>
                  </a:cubicBezTo>
                  <a:lnTo>
                    <a:pt x="74" y="5361"/>
                  </a:lnTo>
                  <a:cubicBezTo>
                    <a:pt x="74" y="5435"/>
                    <a:pt x="111" y="5472"/>
                    <a:pt x="111" y="5509"/>
                  </a:cubicBezTo>
                  <a:lnTo>
                    <a:pt x="111" y="5546"/>
                  </a:lnTo>
                  <a:cubicBezTo>
                    <a:pt x="111" y="5620"/>
                    <a:pt x="148" y="5694"/>
                    <a:pt x="185" y="5804"/>
                  </a:cubicBezTo>
                  <a:cubicBezTo>
                    <a:pt x="259" y="5878"/>
                    <a:pt x="296" y="5915"/>
                    <a:pt x="333" y="6026"/>
                  </a:cubicBezTo>
                  <a:cubicBezTo>
                    <a:pt x="444" y="6100"/>
                    <a:pt x="481" y="6211"/>
                    <a:pt x="555" y="6285"/>
                  </a:cubicBezTo>
                  <a:lnTo>
                    <a:pt x="850" y="6581"/>
                  </a:lnTo>
                  <a:lnTo>
                    <a:pt x="998" y="6729"/>
                  </a:lnTo>
                  <a:cubicBezTo>
                    <a:pt x="1109" y="6840"/>
                    <a:pt x="1368" y="6988"/>
                    <a:pt x="1553" y="7135"/>
                  </a:cubicBezTo>
                  <a:cubicBezTo>
                    <a:pt x="1590" y="7172"/>
                    <a:pt x="1627" y="7209"/>
                    <a:pt x="1738" y="7283"/>
                  </a:cubicBezTo>
                  <a:cubicBezTo>
                    <a:pt x="1849" y="7357"/>
                    <a:pt x="1997" y="7394"/>
                    <a:pt x="2181" y="7505"/>
                  </a:cubicBezTo>
                  <a:cubicBezTo>
                    <a:pt x="2218" y="7542"/>
                    <a:pt x="2292" y="7542"/>
                    <a:pt x="2366" y="7579"/>
                  </a:cubicBezTo>
                  <a:cubicBezTo>
                    <a:pt x="2551" y="7690"/>
                    <a:pt x="2736" y="7727"/>
                    <a:pt x="2958" y="7838"/>
                  </a:cubicBezTo>
                  <a:cubicBezTo>
                    <a:pt x="3069" y="7875"/>
                    <a:pt x="3143" y="7875"/>
                    <a:pt x="3291" y="7912"/>
                  </a:cubicBezTo>
                  <a:lnTo>
                    <a:pt x="3291" y="74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9301;p48">
              <a:extLst>
                <a:ext uri="{FF2B5EF4-FFF2-40B4-BE49-F238E27FC236}">
                  <a16:creationId xmlns:a16="http://schemas.microsoft.com/office/drawing/2014/main" id="{2A8DF288-6BCB-86D6-B919-DFB6120609B2}"/>
                </a:ext>
              </a:extLst>
            </p:cNvPr>
            <p:cNvSpPr/>
            <p:nvPr/>
          </p:nvSpPr>
          <p:spPr>
            <a:xfrm>
              <a:off x="4812825" y="1729875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0" y="1"/>
                  </a:moveTo>
                  <a:cubicBezTo>
                    <a:pt x="5139" y="1"/>
                    <a:pt x="4252" y="149"/>
                    <a:pt x="3402" y="370"/>
                  </a:cubicBezTo>
                  <a:cubicBezTo>
                    <a:pt x="3328" y="407"/>
                    <a:pt x="3217" y="407"/>
                    <a:pt x="3143" y="444"/>
                  </a:cubicBezTo>
                  <a:cubicBezTo>
                    <a:pt x="2958" y="481"/>
                    <a:pt x="2773" y="555"/>
                    <a:pt x="2588" y="629"/>
                  </a:cubicBezTo>
                  <a:cubicBezTo>
                    <a:pt x="998" y="1221"/>
                    <a:pt x="0" y="2293"/>
                    <a:pt x="0" y="3476"/>
                  </a:cubicBezTo>
                  <a:cubicBezTo>
                    <a:pt x="0" y="4807"/>
                    <a:pt x="1368" y="5990"/>
                    <a:pt x="3402" y="6545"/>
                  </a:cubicBezTo>
                  <a:cubicBezTo>
                    <a:pt x="4178" y="6766"/>
                    <a:pt x="5102" y="6914"/>
                    <a:pt x="6100" y="6914"/>
                  </a:cubicBezTo>
                  <a:cubicBezTo>
                    <a:pt x="7025" y="6914"/>
                    <a:pt x="7949" y="6766"/>
                    <a:pt x="8762" y="6545"/>
                  </a:cubicBezTo>
                  <a:cubicBezTo>
                    <a:pt x="10796" y="5990"/>
                    <a:pt x="12201" y="4844"/>
                    <a:pt x="12201" y="3476"/>
                  </a:cubicBezTo>
                  <a:cubicBezTo>
                    <a:pt x="12201" y="2071"/>
                    <a:pt x="10796" y="888"/>
                    <a:pt x="8762" y="370"/>
                  </a:cubicBezTo>
                  <a:cubicBezTo>
                    <a:pt x="7986" y="149"/>
                    <a:pt x="7062" y="1"/>
                    <a:pt x="6100" y="1"/>
                  </a:cubicBezTo>
                  <a:close/>
                </a:path>
              </a:pathLst>
            </a:custGeom>
            <a:solidFill>
              <a:srgbClr val="ED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9302;p48">
              <a:extLst>
                <a:ext uri="{FF2B5EF4-FFF2-40B4-BE49-F238E27FC236}">
                  <a16:creationId xmlns:a16="http://schemas.microsoft.com/office/drawing/2014/main" id="{4DE115A2-9957-4721-101D-893A9C9EC0C8}"/>
                </a:ext>
              </a:extLst>
            </p:cNvPr>
            <p:cNvSpPr/>
            <p:nvPr/>
          </p:nvSpPr>
          <p:spPr>
            <a:xfrm>
              <a:off x="4808200" y="1807525"/>
              <a:ext cx="314275" cy="101700"/>
            </a:xfrm>
            <a:custGeom>
              <a:avLst/>
              <a:gdLst/>
              <a:ahLst/>
              <a:cxnLst/>
              <a:rect l="l" t="t" r="r" b="b"/>
              <a:pathLst>
                <a:path w="12571" h="4068" extrusionOk="0">
                  <a:moveTo>
                    <a:pt x="0" y="0"/>
                  </a:moveTo>
                  <a:lnTo>
                    <a:pt x="0" y="481"/>
                  </a:lnTo>
                  <a:cubicBezTo>
                    <a:pt x="0" y="666"/>
                    <a:pt x="0" y="814"/>
                    <a:pt x="37" y="998"/>
                  </a:cubicBezTo>
                  <a:lnTo>
                    <a:pt x="37" y="1109"/>
                  </a:lnTo>
                  <a:cubicBezTo>
                    <a:pt x="37" y="1146"/>
                    <a:pt x="74" y="1183"/>
                    <a:pt x="74" y="1220"/>
                  </a:cubicBezTo>
                  <a:lnTo>
                    <a:pt x="74" y="1294"/>
                  </a:lnTo>
                  <a:cubicBezTo>
                    <a:pt x="74" y="1331"/>
                    <a:pt x="111" y="1405"/>
                    <a:pt x="185" y="1516"/>
                  </a:cubicBezTo>
                  <a:cubicBezTo>
                    <a:pt x="222" y="1590"/>
                    <a:pt x="259" y="1664"/>
                    <a:pt x="296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29"/>
                  </a:lnTo>
                  <a:lnTo>
                    <a:pt x="962" y="2477"/>
                  </a:lnTo>
                  <a:cubicBezTo>
                    <a:pt x="1146" y="2625"/>
                    <a:pt x="1331" y="2773"/>
                    <a:pt x="1553" y="2884"/>
                  </a:cubicBezTo>
                  <a:cubicBezTo>
                    <a:pt x="1664" y="2958"/>
                    <a:pt x="1701" y="2995"/>
                    <a:pt x="1775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30" y="3328"/>
                    <a:pt x="2440" y="3365"/>
                  </a:cubicBezTo>
                  <a:cubicBezTo>
                    <a:pt x="2662" y="3439"/>
                    <a:pt x="2847" y="3512"/>
                    <a:pt x="3069" y="3586"/>
                  </a:cubicBezTo>
                  <a:cubicBezTo>
                    <a:pt x="3217" y="3623"/>
                    <a:pt x="3328" y="3623"/>
                    <a:pt x="3439" y="3697"/>
                  </a:cubicBezTo>
                  <a:cubicBezTo>
                    <a:pt x="3697" y="3771"/>
                    <a:pt x="3919" y="3808"/>
                    <a:pt x="4141" y="3882"/>
                  </a:cubicBezTo>
                  <a:cubicBezTo>
                    <a:pt x="4252" y="3882"/>
                    <a:pt x="4326" y="3919"/>
                    <a:pt x="4437" y="3919"/>
                  </a:cubicBezTo>
                  <a:cubicBezTo>
                    <a:pt x="4511" y="3956"/>
                    <a:pt x="4622" y="3956"/>
                    <a:pt x="4659" y="3956"/>
                  </a:cubicBezTo>
                  <a:cubicBezTo>
                    <a:pt x="4733" y="3993"/>
                    <a:pt x="4807" y="3993"/>
                    <a:pt x="4881" y="3993"/>
                  </a:cubicBezTo>
                  <a:cubicBezTo>
                    <a:pt x="5065" y="3993"/>
                    <a:pt x="5287" y="4067"/>
                    <a:pt x="5472" y="4067"/>
                  </a:cubicBezTo>
                  <a:lnTo>
                    <a:pt x="6988" y="4067"/>
                  </a:lnTo>
                  <a:cubicBezTo>
                    <a:pt x="7173" y="4067"/>
                    <a:pt x="7395" y="4067"/>
                    <a:pt x="7579" y="3993"/>
                  </a:cubicBezTo>
                  <a:cubicBezTo>
                    <a:pt x="7653" y="3956"/>
                    <a:pt x="7727" y="3956"/>
                    <a:pt x="7801" y="3956"/>
                  </a:cubicBezTo>
                  <a:cubicBezTo>
                    <a:pt x="7912" y="3956"/>
                    <a:pt x="7949" y="3919"/>
                    <a:pt x="8023" y="3919"/>
                  </a:cubicBezTo>
                  <a:cubicBezTo>
                    <a:pt x="8134" y="3919"/>
                    <a:pt x="8208" y="3882"/>
                    <a:pt x="8319" y="3882"/>
                  </a:cubicBezTo>
                  <a:cubicBezTo>
                    <a:pt x="8541" y="3808"/>
                    <a:pt x="8762" y="3734"/>
                    <a:pt x="9021" y="3697"/>
                  </a:cubicBezTo>
                  <a:cubicBezTo>
                    <a:pt x="11129" y="3143"/>
                    <a:pt x="12570" y="1886"/>
                    <a:pt x="12570" y="481"/>
                  </a:cubicBezTo>
                  <a:lnTo>
                    <a:pt x="12570" y="0"/>
                  </a:lnTo>
                  <a:close/>
                </a:path>
              </a:pathLst>
            </a:custGeom>
            <a:solidFill>
              <a:srgbClr val="BF4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9303;p48">
              <a:extLst>
                <a:ext uri="{FF2B5EF4-FFF2-40B4-BE49-F238E27FC236}">
                  <a16:creationId xmlns:a16="http://schemas.microsoft.com/office/drawing/2014/main" id="{2945127A-8160-6DFC-5F2B-FBFB3D9902E7}"/>
                </a:ext>
              </a:extLst>
            </p:cNvPr>
            <p:cNvSpPr/>
            <p:nvPr/>
          </p:nvSpPr>
          <p:spPr>
            <a:xfrm>
              <a:off x="4896000" y="1807525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0"/>
                  </a:moveTo>
                  <a:lnTo>
                    <a:pt x="1" y="3697"/>
                  </a:lnTo>
                  <a:cubicBezTo>
                    <a:pt x="222" y="3771"/>
                    <a:pt x="444" y="3808"/>
                    <a:pt x="666" y="3882"/>
                  </a:cubicBezTo>
                  <a:cubicBezTo>
                    <a:pt x="777" y="3882"/>
                    <a:pt x="851" y="3919"/>
                    <a:pt x="962" y="3919"/>
                  </a:cubicBezTo>
                  <a:cubicBezTo>
                    <a:pt x="1036" y="3956"/>
                    <a:pt x="1147" y="3956"/>
                    <a:pt x="1184" y="3956"/>
                  </a:cubicBezTo>
                  <a:cubicBezTo>
                    <a:pt x="1295" y="3993"/>
                    <a:pt x="1332" y="3993"/>
                    <a:pt x="1405" y="3993"/>
                  </a:cubicBezTo>
                  <a:cubicBezTo>
                    <a:pt x="1590" y="3993"/>
                    <a:pt x="1849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19" y="4067"/>
                    <a:pt x="4104" y="3993"/>
                  </a:cubicBezTo>
                  <a:cubicBezTo>
                    <a:pt x="4178" y="3956"/>
                    <a:pt x="4252" y="3956"/>
                    <a:pt x="4326" y="3956"/>
                  </a:cubicBezTo>
                  <a:cubicBezTo>
                    <a:pt x="4437" y="3956"/>
                    <a:pt x="4474" y="3919"/>
                    <a:pt x="4585" y="3919"/>
                  </a:cubicBezTo>
                  <a:cubicBezTo>
                    <a:pt x="4659" y="3919"/>
                    <a:pt x="4770" y="3882"/>
                    <a:pt x="4844" y="3882"/>
                  </a:cubicBezTo>
                  <a:cubicBezTo>
                    <a:pt x="5066" y="3808"/>
                    <a:pt x="5324" y="3734"/>
                    <a:pt x="5546" y="3697"/>
                  </a:cubicBezTo>
                  <a:lnTo>
                    <a:pt x="5546" y="0"/>
                  </a:lnTo>
                  <a:close/>
                </a:path>
              </a:pathLst>
            </a:custGeom>
            <a:solidFill>
              <a:srgbClr val="A2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9304;p48">
              <a:extLst>
                <a:ext uri="{FF2B5EF4-FFF2-40B4-BE49-F238E27FC236}">
                  <a16:creationId xmlns:a16="http://schemas.microsoft.com/office/drawing/2014/main" id="{42D26786-FAB1-B2E0-33D4-3E8BBF2BDBDA}"/>
                </a:ext>
              </a:extLst>
            </p:cNvPr>
            <p:cNvSpPr/>
            <p:nvPr/>
          </p:nvSpPr>
          <p:spPr>
            <a:xfrm>
              <a:off x="4808200" y="1807525"/>
              <a:ext cx="86900" cy="92450"/>
            </a:xfrm>
            <a:custGeom>
              <a:avLst/>
              <a:gdLst/>
              <a:ahLst/>
              <a:cxnLst/>
              <a:rect l="l" t="t" r="r" b="b"/>
              <a:pathLst>
                <a:path w="3476" h="3698" extrusionOk="0">
                  <a:moveTo>
                    <a:pt x="0" y="0"/>
                  </a:moveTo>
                  <a:lnTo>
                    <a:pt x="0" y="481"/>
                  </a:lnTo>
                  <a:cubicBezTo>
                    <a:pt x="0" y="666"/>
                    <a:pt x="0" y="814"/>
                    <a:pt x="37" y="998"/>
                  </a:cubicBezTo>
                  <a:lnTo>
                    <a:pt x="37" y="1109"/>
                  </a:lnTo>
                  <a:cubicBezTo>
                    <a:pt x="37" y="1146"/>
                    <a:pt x="74" y="1183"/>
                    <a:pt x="74" y="1220"/>
                  </a:cubicBezTo>
                  <a:lnTo>
                    <a:pt x="74" y="1294"/>
                  </a:lnTo>
                  <a:cubicBezTo>
                    <a:pt x="74" y="1331"/>
                    <a:pt x="111" y="1405"/>
                    <a:pt x="185" y="1516"/>
                  </a:cubicBezTo>
                  <a:cubicBezTo>
                    <a:pt x="222" y="1590"/>
                    <a:pt x="259" y="1664"/>
                    <a:pt x="333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29"/>
                  </a:lnTo>
                  <a:lnTo>
                    <a:pt x="962" y="2477"/>
                  </a:lnTo>
                  <a:cubicBezTo>
                    <a:pt x="1146" y="2625"/>
                    <a:pt x="1331" y="2773"/>
                    <a:pt x="1553" y="2884"/>
                  </a:cubicBezTo>
                  <a:cubicBezTo>
                    <a:pt x="1664" y="2958"/>
                    <a:pt x="1701" y="2995"/>
                    <a:pt x="1812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67" y="3328"/>
                    <a:pt x="2440" y="3365"/>
                  </a:cubicBezTo>
                  <a:cubicBezTo>
                    <a:pt x="2662" y="3439"/>
                    <a:pt x="2847" y="3512"/>
                    <a:pt x="3106" y="3586"/>
                  </a:cubicBezTo>
                  <a:cubicBezTo>
                    <a:pt x="3217" y="3623"/>
                    <a:pt x="3328" y="3623"/>
                    <a:pt x="3476" y="3697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91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9305;p48">
              <a:extLst>
                <a:ext uri="{FF2B5EF4-FFF2-40B4-BE49-F238E27FC236}">
                  <a16:creationId xmlns:a16="http://schemas.microsoft.com/office/drawing/2014/main" id="{5ACBC2D4-2C44-6C6C-E4A6-B785946A3961}"/>
                </a:ext>
              </a:extLst>
            </p:cNvPr>
            <p:cNvSpPr/>
            <p:nvPr/>
          </p:nvSpPr>
          <p:spPr>
            <a:xfrm>
              <a:off x="4805425" y="171695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59" y="0"/>
                  </a:moveTo>
                  <a:cubicBezTo>
                    <a:pt x="5361" y="0"/>
                    <a:pt x="4400" y="148"/>
                    <a:pt x="3587" y="370"/>
                  </a:cubicBezTo>
                  <a:cubicBezTo>
                    <a:pt x="3476" y="407"/>
                    <a:pt x="3402" y="407"/>
                    <a:pt x="3291" y="481"/>
                  </a:cubicBezTo>
                  <a:cubicBezTo>
                    <a:pt x="3069" y="555"/>
                    <a:pt x="2884" y="592"/>
                    <a:pt x="2699" y="703"/>
                  </a:cubicBezTo>
                  <a:cubicBezTo>
                    <a:pt x="1073" y="1331"/>
                    <a:pt x="0" y="2403"/>
                    <a:pt x="0" y="3623"/>
                  </a:cubicBezTo>
                  <a:cubicBezTo>
                    <a:pt x="0" y="4991"/>
                    <a:pt x="1479" y="6211"/>
                    <a:pt x="3587" y="6803"/>
                  </a:cubicBezTo>
                  <a:cubicBezTo>
                    <a:pt x="4400" y="7025"/>
                    <a:pt x="5361" y="7172"/>
                    <a:pt x="6359" y="7172"/>
                  </a:cubicBezTo>
                  <a:cubicBezTo>
                    <a:pt x="7321" y="7172"/>
                    <a:pt x="8282" y="7025"/>
                    <a:pt x="9132" y="6803"/>
                  </a:cubicBezTo>
                  <a:cubicBezTo>
                    <a:pt x="11240" y="6248"/>
                    <a:pt x="12681" y="4991"/>
                    <a:pt x="12681" y="3623"/>
                  </a:cubicBezTo>
                  <a:cubicBezTo>
                    <a:pt x="12681" y="2181"/>
                    <a:pt x="11240" y="961"/>
                    <a:pt x="9132" y="370"/>
                  </a:cubicBezTo>
                  <a:cubicBezTo>
                    <a:pt x="8282" y="148"/>
                    <a:pt x="7321" y="0"/>
                    <a:pt x="6359" y="0"/>
                  </a:cubicBezTo>
                  <a:close/>
                </a:path>
              </a:pathLst>
            </a:custGeom>
            <a:solidFill>
              <a:srgbClr val="C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9306;p48">
              <a:extLst>
                <a:ext uri="{FF2B5EF4-FFF2-40B4-BE49-F238E27FC236}">
                  <a16:creationId xmlns:a16="http://schemas.microsoft.com/office/drawing/2014/main" id="{B7260A2F-F103-0C20-0E61-6DAB62CB741B}"/>
                </a:ext>
              </a:extLst>
            </p:cNvPr>
            <p:cNvSpPr/>
            <p:nvPr/>
          </p:nvSpPr>
          <p:spPr>
            <a:xfrm>
              <a:off x="4814675" y="1682750"/>
              <a:ext cx="303175" cy="205200"/>
            </a:xfrm>
            <a:custGeom>
              <a:avLst/>
              <a:gdLst/>
              <a:ahLst/>
              <a:cxnLst/>
              <a:rect l="l" t="t" r="r" b="b"/>
              <a:pathLst>
                <a:path w="12127" h="8208" extrusionOk="0">
                  <a:moveTo>
                    <a:pt x="0" y="0"/>
                  </a:moveTo>
                  <a:lnTo>
                    <a:pt x="0" y="4696"/>
                  </a:lnTo>
                  <a:cubicBezTo>
                    <a:pt x="0" y="4880"/>
                    <a:pt x="0" y="5028"/>
                    <a:pt x="37" y="5213"/>
                  </a:cubicBezTo>
                  <a:lnTo>
                    <a:pt x="37" y="5287"/>
                  </a:lnTo>
                  <a:cubicBezTo>
                    <a:pt x="37" y="5361"/>
                    <a:pt x="111" y="5398"/>
                    <a:pt x="111" y="5435"/>
                  </a:cubicBezTo>
                  <a:lnTo>
                    <a:pt x="111" y="5472"/>
                  </a:lnTo>
                  <a:cubicBezTo>
                    <a:pt x="111" y="5546"/>
                    <a:pt x="148" y="5620"/>
                    <a:pt x="185" y="5731"/>
                  </a:cubicBezTo>
                  <a:cubicBezTo>
                    <a:pt x="259" y="5805"/>
                    <a:pt x="296" y="5842"/>
                    <a:pt x="333" y="5953"/>
                  </a:cubicBezTo>
                  <a:cubicBezTo>
                    <a:pt x="407" y="6026"/>
                    <a:pt x="481" y="6137"/>
                    <a:pt x="555" y="6211"/>
                  </a:cubicBezTo>
                  <a:lnTo>
                    <a:pt x="850" y="6507"/>
                  </a:lnTo>
                  <a:lnTo>
                    <a:pt x="998" y="6655"/>
                  </a:lnTo>
                  <a:cubicBezTo>
                    <a:pt x="1109" y="6766"/>
                    <a:pt x="1368" y="6914"/>
                    <a:pt x="1553" y="7062"/>
                  </a:cubicBezTo>
                  <a:cubicBezTo>
                    <a:pt x="1590" y="7099"/>
                    <a:pt x="1627" y="7136"/>
                    <a:pt x="1701" y="7210"/>
                  </a:cubicBezTo>
                  <a:cubicBezTo>
                    <a:pt x="1849" y="7283"/>
                    <a:pt x="1997" y="7320"/>
                    <a:pt x="2181" y="7431"/>
                  </a:cubicBezTo>
                  <a:cubicBezTo>
                    <a:pt x="2218" y="7468"/>
                    <a:pt x="2255" y="7468"/>
                    <a:pt x="2366" y="7505"/>
                  </a:cubicBezTo>
                  <a:cubicBezTo>
                    <a:pt x="2551" y="7616"/>
                    <a:pt x="2736" y="7653"/>
                    <a:pt x="2958" y="7764"/>
                  </a:cubicBezTo>
                  <a:cubicBezTo>
                    <a:pt x="3069" y="7801"/>
                    <a:pt x="3143" y="7801"/>
                    <a:pt x="3291" y="7838"/>
                  </a:cubicBezTo>
                  <a:cubicBezTo>
                    <a:pt x="3512" y="7949"/>
                    <a:pt x="3734" y="7986"/>
                    <a:pt x="3993" y="8023"/>
                  </a:cubicBezTo>
                  <a:cubicBezTo>
                    <a:pt x="4067" y="8023"/>
                    <a:pt x="4178" y="8060"/>
                    <a:pt x="4252" y="8060"/>
                  </a:cubicBezTo>
                  <a:cubicBezTo>
                    <a:pt x="4289" y="8134"/>
                    <a:pt x="4400" y="8134"/>
                    <a:pt x="4437" y="8134"/>
                  </a:cubicBezTo>
                  <a:cubicBezTo>
                    <a:pt x="4548" y="8171"/>
                    <a:pt x="4585" y="8171"/>
                    <a:pt x="4658" y="8171"/>
                  </a:cubicBezTo>
                  <a:cubicBezTo>
                    <a:pt x="4917" y="8171"/>
                    <a:pt x="5102" y="8208"/>
                    <a:pt x="5287" y="8208"/>
                  </a:cubicBezTo>
                  <a:lnTo>
                    <a:pt x="6729" y="8208"/>
                  </a:lnTo>
                  <a:cubicBezTo>
                    <a:pt x="6951" y="8208"/>
                    <a:pt x="7136" y="8208"/>
                    <a:pt x="7320" y="8171"/>
                  </a:cubicBezTo>
                  <a:cubicBezTo>
                    <a:pt x="7394" y="8134"/>
                    <a:pt x="7468" y="8134"/>
                    <a:pt x="7542" y="8134"/>
                  </a:cubicBezTo>
                  <a:cubicBezTo>
                    <a:pt x="7579" y="8134"/>
                    <a:pt x="7653" y="8060"/>
                    <a:pt x="7727" y="8060"/>
                  </a:cubicBezTo>
                  <a:cubicBezTo>
                    <a:pt x="7838" y="8060"/>
                    <a:pt x="7912" y="8023"/>
                    <a:pt x="8023" y="8023"/>
                  </a:cubicBezTo>
                  <a:cubicBezTo>
                    <a:pt x="8245" y="7986"/>
                    <a:pt x="8466" y="7875"/>
                    <a:pt x="8688" y="7838"/>
                  </a:cubicBezTo>
                  <a:cubicBezTo>
                    <a:pt x="10722" y="7283"/>
                    <a:pt x="12127" y="6137"/>
                    <a:pt x="12127" y="4732"/>
                  </a:cubicBezTo>
                  <a:lnTo>
                    <a:pt x="12127" y="0"/>
                  </a:lnTo>
                  <a:close/>
                </a:path>
              </a:pathLst>
            </a:custGeom>
            <a:solidFill>
              <a:srgbClr val="A63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9307;p48">
              <a:extLst>
                <a:ext uri="{FF2B5EF4-FFF2-40B4-BE49-F238E27FC236}">
                  <a16:creationId xmlns:a16="http://schemas.microsoft.com/office/drawing/2014/main" id="{3F7340BF-871B-33DD-9893-EB1100CA7DD6}"/>
                </a:ext>
              </a:extLst>
            </p:cNvPr>
            <p:cNvSpPr/>
            <p:nvPr/>
          </p:nvSpPr>
          <p:spPr>
            <a:xfrm>
              <a:off x="4896925" y="1682750"/>
              <a:ext cx="134975" cy="205200"/>
            </a:xfrm>
            <a:custGeom>
              <a:avLst/>
              <a:gdLst/>
              <a:ahLst/>
              <a:cxnLst/>
              <a:rect l="l" t="t" r="r" b="b"/>
              <a:pathLst>
                <a:path w="5399" h="8208" extrusionOk="0">
                  <a:moveTo>
                    <a:pt x="1" y="0"/>
                  </a:moveTo>
                  <a:lnTo>
                    <a:pt x="1" y="7838"/>
                  </a:lnTo>
                  <a:cubicBezTo>
                    <a:pt x="222" y="7949"/>
                    <a:pt x="444" y="7986"/>
                    <a:pt x="703" y="8023"/>
                  </a:cubicBezTo>
                  <a:cubicBezTo>
                    <a:pt x="777" y="8023"/>
                    <a:pt x="888" y="8060"/>
                    <a:pt x="962" y="8060"/>
                  </a:cubicBezTo>
                  <a:cubicBezTo>
                    <a:pt x="999" y="8134"/>
                    <a:pt x="1110" y="8134"/>
                    <a:pt x="1147" y="8134"/>
                  </a:cubicBezTo>
                  <a:cubicBezTo>
                    <a:pt x="1258" y="8171"/>
                    <a:pt x="1295" y="8171"/>
                    <a:pt x="1368" y="8171"/>
                  </a:cubicBezTo>
                  <a:cubicBezTo>
                    <a:pt x="1627" y="8171"/>
                    <a:pt x="1812" y="8208"/>
                    <a:pt x="1997" y="8208"/>
                  </a:cubicBezTo>
                  <a:lnTo>
                    <a:pt x="3439" y="8208"/>
                  </a:lnTo>
                  <a:cubicBezTo>
                    <a:pt x="3661" y="8208"/>
                    <a:pt x="3846" y="8208"/>
                    <a:pt x="4030" y="8171"/>
                  </a:cubicBezTo>
                  <a:cubicBezTo>
                    <a:pt x="4104" y="8134"/>
                    <a:pt x="4178" y="8134"/>
                    <a:pt x="4252" y="8134"/>
                  </a:cubicBezTo>
                  <a:cubicBezTo>
                    <a:pt x="4289" y="8134"/>
                    <a:pt x="4363" y="8060"/>
                    <a:pt x="4437" y="8060"/>
                  </a:cubicBezTo>
                  <a:cubicBezTo>
                    <a:pt x="4548" y="8060"/>
                    <a:pt x="4622" y="8023"/>
                    <a:pt x="4733" y="8023"/>
                  </a:cubicBezTo>
                  <a:cubicBezTo>
                    <a:pt x="4955" y="7986"/>
                    <a:pt x="5176" y="7875"/>
                    <a:pt x="5398" y="7838"/>
                  </a:cubicBezTo>
                  <a:lnTo>
                    <a:pt x="5398" y="0"/>
                  </a:ln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9308;p48">
              <a:extLst>
                <a:ext uri="{FF2B5EF4-FFF2-40B4-BE49-F238E27FC236}">
                  <a16:creationId xmlns:a16="http://schemas.microsoft.com/office/drawing/2014/main" id="{E9D954E2-458B-08D2-5B97-8B985BAE96FE}"/>
                </a:ext>
              </a:extLst>
            </p:cNvPr>
            <p:cNvSpPr/>
            <p:nvPr/>
          </p:nvSpPr>
          <p:spPr>
            <a:xfrm>
              <a:off x="4814675" y="1682750"/>
              <a:ext cx="82275" cy="195975"/>
            </a:xfrm>
            <a:custGeom>
              <a:avLst/>
              <a:gdLst/>
              <a:ahLst/>
              <a:cxnLst/>
              <a:rect l="l" t="t" r="r" b="b"/>
              <a:pathLst>
                <a:path w="3291" h="7839" extrusionOk="0">
                  <a:moveTo>
                    <a:pt x="0" y="0"/>
                  </a:moveTo>
                  <a:lnTo>
                    <a:pt x="0" y="4696"/>
                  </a:lnTo>
                  <a:cubicBezTo>
                    <a:pt x="0" y="4880"/>
                    <a:pt x="0" y="5028"/>
                    <a:pt x="74" y="5213"/>
                  </a:cubicBezTo>
                  <a:lnTo>
                    <a:pt x="74" y="5287"/>
                  </a:lnTo>
                  <a:cubicBezTo>
                    <a:pt x="74" y="5361"/>
                    <a:pt x="111" y="5398"/>
                    <a:pt x="111" y="5435"/>
                  </a:cubicBezTo>
                  <a:lnTo>
                    <a:pt x="111" y="5472"/>
                  </a:lnTo>
                  <a:cubicBezTo>
                    <a:pt x="111" y="5546"/>
                    <a:pt x="148" y="5620"/>
                    <a:pt x="185" y="5731"/>
                  </a:cubicBezTo>
                  <a:cubicBezTo>
                    <a:pt x="259" y="5805"/>
                    <a:pt x="296" y="5842"/>
                    <a:pt x="333" y="5953"/>
                  </a:cubicBezTo>
                  <a:cubicBezTo>
                    <a:pt x="444" y="6026"/>
                    <a:pt x="481" y="6137"/>
                    <a:pt x="555" y="6211"/>
                  </a:cubicBezTo>
                  <a:lnTo>
                    <a:pt x="850" y="6507"/>
                  </a:lnTo>
                  <a:lnTo>
                    <a:pt x="998" y="6655"/>
                  </a:lnTo>
                  <a:cubicBezTo>
                    <a:pt x="1109" y="6766"/>
                    <a:pt x="1368" y="6914"/>
                    <a:pt x="1553" y="7062"/>
                  </a:cubicBezTo>
                  <a:cubicBezTo>
                    <a:pt x="1590" y="7099"/>
                    <a:pt x="1627" y="7136"/>
                    <a:pt x="1738" y="7210"/>
                  </a:cubicBezTo>
                  <a:cubicBezTo>
                    <a:pt x="1849" y="7283"/>
                    <a:pt x="1997" y="7320"/>
                    <a:pt x="2181" y="7431"/>
                  </a:cubicBezTo>
                  <a:cubicBezTo>
                    <a:pt x="2218" y="7468"/>
                    <a:pt x="2292" y="7468"/>
                    <a:pt x="2366" y="7505"/>
                  </a:cubicBezTo>
                  <a:cubicBezTo>
                    <a:pt x="2551" y="7616"/>
                    <a:pt x="2736" y="7653"/>
                    <a:pt x="2958" y="7764"/>
                  </a:cubicBezTo>
                  <a:cubicBezTo>
                    <a:pt x="3069" y="7801"/>
                    <a:pt x="3143" y="7801"/>
                    <a:pt x="3291" y="7838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9309;p48">
              <a:extLst>
                <a:ext uri="{FF2B5EF4-FFF2-40B4-BE49-F238E27FC236}">
                  <a16:creationId xmlns:a16="http://schemas.microsoft.com/office/drawing/2014/main" id="{A23FA6FC-FF37-301C-3E69-48EB7D4445DC}"/>
                </a:ext>
              </a:extLst>
            </p:cNvPr>
            <p:cNvSpPr/>
            <p:nvPr/>
          </p:nvSpPr>
          <p:spPr>
            <a:xfrm>
              <a:off x="4812825" y="1595850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0" y="1"/>
                  </a:moveTo>
                  <a:cubicBezTo>
                    <a:pt x="5139" y="1"/>
                    <a:pt x="4252" y="112"/>
                    <a:pt x="3402" y="371"/>
                  </a:cubicBezTo>
                  <a:cubicBezTo>
                    <a:pt x="3328" y="408"/>
                    <a:pt x="3217" y="408"/>
                    <a:pt x="3143" y="445"/>
                  </a:cubicBezTo>
                  <a:cubicBezTo>
                    <a:pt x="2958" y="519"/>
                    <a:pt x="2773" y="556"/>
                    <a:pt x="2588" y="629"/>
                  </a:cubicBezTo>
                  <a:cubicBezTo>
                    <a:pt x="998" y="1221"/>
                    <a:pt x="0" y="2293"/>
                    <a:pt x="0" y="3439"/>
                  </a:cubicBezTo>
                  <a:cubicBezTo>
                    <a:pt x="0" y="4807"/>
                    <a:pt x="1368" y="5990"/>
                    <a:pt x="3402" y="6545"/>
                  </a:cubicBezTo>
                  <a:cubicBezTo>
                    <a:pt x="4178" y="6767"/>
                    <a:pt x="5102" y="6915"/>
                    <a:pt x="6100" y="6915"/>
                  </a:cubicBezTo>
                  <a:cubicBezTo>
                    <a:pt x="7025" y="6915"/>
                    <a:pt x="7949" y="6767"/>
                    <a:pt x="8762" y="6545"/>
                  </a:cubicBezTo>
                  <a:cubicBezTo>
                    <a:pt x="10796" y="5990"/>
                    <a:pt x="12201" y="4844"/>
                    <a:pt x="12201" y="3476"/>
                  </a:cubicBezTo>
                  <a:cubicBezTo>
                    <a:pt x="12201" y="2108"/>
                    <a:pt x="10796" y="925"/>
                    <a:pt x="8762" y="371"/>
                  </a:cubicBezTo>
                  <a:cubicBezTo>
                    <a:pt x="7986" y="112"/>
                    <a:pt x="7062" y="1"/>
                    <a:pt x="6100" y="1"/>
                  </a:cubicBezTo>
                  <a:close/>
                </a:path>
              </a:pathLst>
            </a:custGeom>
            <a:solidFill>
              <a:srgbClr val="ED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9310;p48">
              <a:extLst>
                <a:ext uri="{FF2B5EF4-FFF2-40B4-BE49-F238E27FC236}">
                  <a16:creationId xmlns:a16="http://schemas.microsoft.com/office/drawing/2014/main" id="{F40B44AD-C76B-0CD4-96ED-91F288DB1C51}"/>
                </a:ext>
              </a:extLst>
            </p:cNvPr>
            <p:cNvSpPr/>
            <p:nvPr/>
          </p:nvSpPr>
          <p:spPr>
            <a:xfrm>
              <a:off x="4808200" y="1673500"/>
              <a:ext cx="314275" cy="100775"/>
            </a:xfrm>
            <a:custGeom>
              <a:avLst/>
              <a:gdLst/>
              <a:ahLst/>
              <a:cxnLst/>
              <a:rect l="l" t="t" r="r" b="b"/>
              <a:pathLst>
                <a:path w="12571" h="4031" extrusionOk="0">
                  <a:moveTo>
                    <a:pt x="0" y="1"/>
                  </a:moveTo>
                  <a:lnTo>
                    <a:pt x="0" y="481"/>
                  </a:lnTo>
                  <a:cubicBezTo>
                    <a:pt x="0" y="666"/>
                    <a:pt x="0" y="814"/>
                    <a:pt x="37" y="999"/>
                  </a:cubicBezTo>
                  <a:lnTo>
                    <a:pt x="37" y="1110"/>
                  </a:lnTo>
                  <a:cubicBezTo>
                    <a:pt x="37" y="1147"/>
                    <a:pt x="74" y="1184"/>
                    <a:pt x="74" y="1221"/>
                  </a:cubicBezTo>
                  <a:lnTo>
                    <a:pt x="74" y="1258"/>
                  </a:lnTo>
                  <a:cubicBezTo>
                    <a:pt x="74" y="1331"/>
                    <a:pt x="111" y="1405"/>
                    <a:pt x="185" y="1516"/>
                  </a:cubicBezTo>
                  <a:cubicBezTo>
                    <a:pt x="222" y="1590"/>
                    <a:pt x="259" y="1627"/>
                    <a:pt x="296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30"/>
                  </a:lnTo>
                  <a:lnTo>
                    <a:pt x="962" y="2478"/>
                  </a:lnTo>
                  <a:cubicBezTo>
                    <a:pt x="1146" y="2625"/>
                    <a:pt x="1331" y="2736"/>
                    <a:pt x="1553" y="2884"/>
                  </a:cubicBezTo>
                  <a:cubicBezTo>
                    <a:pt x="1664" y="2958"/>
                    <a:pt x="1701" y="2995"/>
                    <a:pt x="1775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30" y="3328"/>
                    <a:pt x="2440" y="3365"/>
                  </a:cubicBezTo>
                  <a:cubicBezTo>
                    <a:pt x="2662" y="3439"/>
                    <a:pt x="2847" y="3513"/>
                    <a:pt x="3069" y="3587"/>
                  </a:cubicBezTo>
                  <a:cubicBezTo>
                    <a:pt x="3217" y="3624"/>
                    <a:pt x="3328" y="3624"/>
                    <a:pt x="3439" y="3661"/>
                  </a:cubicBezTo>
                  <a:cubicBezTo>
                    <a:pt x="3697" y="3772"/>
                    <a:pt x="3919" y="3809"/>
                    <a:pt x="4141" y="3882"/>
                  </a:cubicBezTo>
                  <a:cubicBezTo>
                    <a:pt x="4252" y="3882"/>
                    <a:pt x="4326" y="3919"/>
                    <a:pt x="4437" y="3919"/>
                  </a:cubicBezTo>
                  <a:cubicBezTo>
                    <a:pt x="4511" y="3956"/>
                    <a:pt x="4622" y="3956"/>
                    <a:pt x="4659" y="3956"/>
                  </a:cubicBezTo>
                  <a:cubicBezTo>
                    <a:pt x="4733" y="3993"/>
                    <a:pt x="4807" y="3993"/>
                    <a:pt x="4881" y="3993"/>
                  </a:cubicBezTo>
                  <a:cubicBezTo>
                    <a:pt x="5065" y="3993"/>
                    <a:pt x="5287" y="4030"/>
                    <a:pt x="5472" y="4030"/>
                  </a:cubicBezTo>
                  <a:lnTo>
                    <a:pt x="6988" y="4030"/>
                  </a:lnTo>
                  <a:cubicBezTo>
                    <a:pt x="7173" y="4030"/>
                    <a:pt x="7395" y="4030"/>
                    <a:pt x="7579" y="3993"/>
                  </a:cubicBezTo>
                  <a:cubicBezTo>
                    <a:pt x="7653" y="3956"/>
                    <a:pt x="7727" y="3956"/>
                    <a:pt x="7801" y="3956"/>
                  </a:cubicBezTo>
                  <a:cubicBezTo>
                    <a:pt x="7912" y="3956"/>
                    <a:pt x="7949" y="3919"/>
                    <a:pt x="8023" y="3919"/>
                  </a:cubicBezTo>
                  <a:cubicBezTo>
                    <a:pt x="8134" y="3919"/>
                    <a:pt x="8208" y="3882"/>
                    <a:pt x="8319" y="3882"/>
                  </a:cubicBezTo>
                  <a:cubicBezTo>
                    <a:pt x="8541" y="3809"/>
                    <a:pt x="8762" y="3735"/>
                    <a:pt x="9021" y="3661"/>
                  </a:cubicBezTo>
                  <a:cubicBezTo>
                    <a:pt x="11129" y="3143"/>
                    <a:pt x="12570" y="1886"/>
                    <a:pt x="12570" y="481"/>
                  </a:cubicBezTo>
                  <a:lnTo>
                    <a:pt x="12570" y="1"/>
                  </a:lnTo>
                  <a:close/>
                </a:path>
              </a:pathLst>
            </a:custGeom>
            <a:solidFill>
              <a:srgbClr val="BF4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9311;p48">
              <a:extLst>
                <a:ext uri="{FF2B5EF4-FFF2-40B4-BE49-F238E27FC236}">
                  <a16:creationId xmlns:a16="http://schemas.microsoft.com/office/drawing/2014/main" id="{C97601C1-1070-F0CA-5AC3-333097467B04}"/>
                </a:ext>
              </a:extLst>
            </p:cNvPr>
            <p:cNvSpPr/>
            <p:nvPr/>
          </p:nvSpPr>
          <p:spPr>
            <a:xfrm>
              <a:off x="4896000" y="1672575"/>
              <a:ext cx="138675" cy="101700"/>
            </a:xfrm>
            <a:custGeom>
              <a:avLst/>
              <a:gdLst/>
              <a:ahLst/>
              <a:cxnLst/>
              <a:rect l="l" t="t" r="r" b="b"/>
              <a:pathLst>
                <a:path w="5547" h="4068" extrusionOk="0">
                  <a:moveTo>
                    <a:pt x="1" y="1"/>
                  </a:moveTo>
                  <a:lnTo>
                    <a:pt x="1" y="3698"/>
                  </a:lnTo>
                  <a:cubicBezTo>
                    <a:pt x="222" y="3809"/>
                    <a:pt x="444" y="3846"/>
                    <a:pt x="666" y="3919"/>
                  </a:cubicBezTo>
                  <a:cubicBezTo>
                    <a:pt x="777" y="3919"/>
                    <a:pt x="851" y="3956"/>
                    <a:pt x="962" y="3956"/>
                  </a:cubicBezTo>
                  <a:cubicBezTo>
                    <a:pt x="1036" y="3993"/>
                    <a:pt x="1147" y="3993"/>
                    <a:pt x="1184" y="3993"/>
                  </a:cubicBezTo>
                  <a:cubicBezTo>
                    <a:pt x="1295" y="4030"/>
                    <a:pt x="1332" y="4030"/>
                    <a:pt x="1405" y="4030"/>
                  </a:cubicBezTo>
                  <a:cubicBezTo>
                    <a:pt x="1590" y="4030"/>
                    <a:pt x="1849" y="4067"/>
                    <a:pt x="2034" y="4067"/>
                  </a:cubicBezTo>
                  <a:lnTo>
                    <a:pt x="3513" y="4067"/>
                  </a:lnTo>
                  <a:cubicBezTo>
                    <a:pt x="3698" y="4067"/>
                    <a:pt x="3919" y="4067"/>
                    <a:pt x="4104" y="4030"/>
                  </a:cubicBezTo>
                  <a:cubicBezTo>
                    <a:pt x="4178" y="3993"/>
                    <a:pt x="4252" y="3993"/>
                    <a:pt x="4326" y="3993"/>
                  </a:cubicBezTo>
                  <a:cubicBezTo>
                    <a:pt x="4437" y="3993"/>
                    <a:pt x="4474" y="3956"/>
                    <a:pt x="4585" y="3956"/>
                  </a:cubicBezTo>
                  <a:cubicBezTo>
                    <a:pt x="4659" y="3956"/>
                    <a:pt x="4770" y="3919"/>
                    <a:pt x="4844" y="3919"/>
                  </a:cubicBezTo>
                  <a:cubicBezTo>
                    <a:pt x="5066" y="3846"/>
                    <a:pt x="5324" y="3772"/>
                    <a:pt x="5546" y="3698"/>
                  </a:cubicBezTo>
                  <a:lnTo>
                    <a:pt x="5546" y="38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A2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9312;p48">
              <a:extLst>
                <a:ext uri="{FF2B5EF4-FFF2-40B4-BE49-F238E27FC236}">
                  <a16:creationId xmlns:a16="http://schemas.microsoft.com/office/drawing/2014/main" id="{721CB81D-DA6C-1723-963D-1F363E240523}"/>
                </a:ext>
              </a:extLst>
            </p:cNvPr>
            <p:cNvSpPr/>
            <p:nvPr/>
          </p:nvSpPr>
          <p:spPr>
            <a:xfrm>
              <a:off x="4808200" y="1673500"/>
              <a:ext cx="86900" cy="91525"/>
            </a:xfrm>
            <a:custGeom>
              <a:avLst/>
              <a:gdLst/>
              <a:ahLst/>
              <a:cxnLst/>
              <a:rect l="l" t="t" r="r" b="b"/>
              <a:pathLst>
                <a:path w="3476" h="3661" extrusionOk="0">
                  <a:moveTo>
                    <a:pt x="0" y="1"/>
                  </a:moveTo>
                  <a:lnTo>
                    <a:pt x="0" y="481"/>
                  </a:lnTo>
                  <a:cubicBezTo>
                    <a:pt x="0" y="666"/>
                    <a:pt x="0" y="814"/>
                    <a:pt x="37" y="999"/>
                  </a:cubicBezTo>
                  <a:lnTo>
                    <a:pt x="37" y="1110"/>
                  </a:lnTo>
                  <a:cubicBezTo>
                    <a:pt x="37" y="1147"/>
                    <a:pt x="74" y="1184"/>
                    <a:pt x="74" y="1221"/>
                  </a:cubicBezTo>
                  <a:lnTo>
                    <a:pt x="74" y="1258"/>
                  </a:lnTo>
                  <a:cubicBezTo>
                    <a:pt x="74" y="1331"/>
                    <a:pt x="111" y="1405"/>
                    <a:pt x="185" y="1516"/>
                  </a:cubicBezTo>
                  <a:cubicBezTo>
                    <a:pt x="222" y="1590"/>
                    <a:pt x="259" y="1627"/>
                    <a:pt x="333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30"/>
                  </a:lnTo>
                  <a:lnTo>
                    <a:pt x="962" y="2478"/>
                  </a:lnTo>
                  <a:cubicBezTo>
                    <a:pt x="1146" y="2625"/>
                    <a:pt x="1331" y="2736"/>
                    <a:pt x="1553" y="2884"/>
                  </a:cubicBezTo>
                  <a:cubicBezTo>
                    <a:pt x="1664" y="2958"/>
                    <a:pt x="1701" y="2995"/>
                    <a:pt x="1812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67" y="3328"/>
                    <a:pt x="2440" y="3365"/>
                  </a:cubicBezTo>
                  <a:cubicBezTo>
                    <a:pt x="2662" y="3439"/>
                    <a:pt x="2847" y="3513"/>
                    <a:pt x="3106" y="3587"/>
                  </a:cubicBezTo>
                  <a:cubicBezTo>
                    <a:pt x="3217" y="3624"/>
                    <a:pt x="3328" y="3624"/>
                    <a:pt x="3476" y="3661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91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9313;p48">
              <a:extLst>
                <a:ext uri="{FF2B5EF4-FFF2-40B4-BE49-F238E27FC236}">
                  <a16:creationId xmlns:a16="http://schemas.microsoft.com/office/drawing/2014/main" id="{E8EC562E-47BE-06BF-1597-655AD72456E0}"/>
                </a:ext>
              </a:extLst>
            </p:cNvPr>
            <p:cNvSpPr/>
            <p:nvPr/>
          </p:nvSpPr>
          <p:spPr>
            <a:xfrm>
              <a:off x="4805425" y="1582925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59" y="0"/>
                  </a:moveTo>
                  <a:cubicBezTo>
                    <a:pt x="5361" y="0"/>
                    <a:pt x="4400" y="148"/>
                    <a:pt x="3587" y="370"/>
                  </a:cubicBezTo>
                  <a:cubicBezTo>
                    <a:pt x="3476" y="407"/>
                    <a:pt x="3402" y="407"/>
                    <a:pt x="3291" y="481"/>
                  </a:cubicBezTo>
                  <a:cubicBezTo>
                    <a:pt x="3069" y="555"/>
                    <a:pt x="2884" y="592"/>
                    <a:pt x="2699" y="703"/>
                  </a:cubicBezTo>
                  <a:cubicBezTo>
                    <a:pt x="1073" y="1331"/>
                    <a:pt x="0" y="2403"/>
                    <a:pt x="0" y="3587"/>
                  </a:cubicBezTo>
                  <a:cubicBezTo>
                    <a:pt x="0" y="4991"/>
                    <a:pt x="1479" y="6175"/>
                    <a:pt x="3587" y="6803"/>
                  </a:cubicBezTo>
                  <a:cubicBezTo>
                    <a:pt x="4400" y="7025"/>
                    <a:pt x="5361" y="7173"/>
                    <a:pt x="6359" y="7173"/>
                  </a:cubicBezTo>
                  <a:cubicBezTo>
                    <a:pt x="7321" y="7173"/>
                    <a:pt x="8282" y="7025"/>
                    <a:pt x="9132" y="6803"/>
                  </a:cubicBezTo>
                  <a:cubicBezTo>
                    <a:pt x="11240" y="6248"/>
                    <a:pt x="12681" y="4991"/>
                    <a:pt x="12681" y="3624"/>
                  </a:cubicBezTo>
                  <a:cubicBezTo>
                    <a:pt x="12681" y="2219"/>
                    <a:pt x="11240" y="1036"/>
                    <a:pt x="9132" y="370"/>
                  </a:cubicBezTo>
                  <a:cubicBezTo>
                    <a:pt x="8282" y="148"/>
                    <a:pt x="7321" y="0"/>
                    <a:pt x="6359" y="0"/>
                  </a:cubicBezTo>
                  <a:close/>
                </a:path>
              </a:pathLst>
            </a:custGeom>
            <a:solidFill>
              <a:srgbClr val="E5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9314;p48">
              <a:extLst>
                <a:ext uri="{FF2B5EF4-FFF2-40B4-BE49-F238E27FC236}">
                  <a16:creationId xmlns:a16="http://schemas.microsoft.com/office/drawing/2014/main" id="{9254BAC7-7894-7E14-D558-7BD91243E938}"/>
                </a:ext>
              </a:extLst>
            </p:cNvPr>
            <p:cNvSpPr/>
            <p:nvPr/>
          </p:nvSpPr>
          <p:spPr>
            <a:xfrm>
              <a:off x="4813750" y="1591250"/>
              <a:ext cx="299475" cy="163600"/>
            </a:xfrm>
            <a:custGeom>
              <a:avLst/>
              <a:gdLst/>
              <a:ahLst/>
              <a:cxnLst/>
              <a:rect l="l" t="t" r="r" b="b"/>
              <a:pathLst>
                <a:path w="11979" h="6544" extrusionOk="0">
                  <a:moveTo>
                    <a:pt x="5952" y="0"/>
                  </a:moveTo>
                  <a:cubicBezTo>
                    <a:pt x="5028" y="0"/>
                    <a:pt x="4104" y="148"/>
                    <a:pt x="3291" y="370"/>
                  </a:cubicBezTo>
                  <a:cubicBezTo>
                    <a:pt x="3180" y="407"/>
                    <a:pt x="3106" y="407"/>
                    <a:pt x="2995" y="444"/>
                  </a:cubicBezTo>
                  <a:cubicBezTo>
                    <a:pt x="2810" y="518"/>
                    <a:pt x="2699" y="555"/>
                    <a:pt x="2440" y="629"/>
                  </a:cubicBezTo>
                  <a:cubicBezTo>
                    <a:pt x="924" y="1294"/>
                    <a:pt x="0" y="2255"/>
                    <a:pt x="0" y="3291"/>
                  </a:cubicBezTo>
                  <a:cubicBezTo>
                    <a:pt x="0" y="4474"/>
                    <a:pt x="1331" y="5620"/>
                    <a:pt x="3328" y="6174"/>
                  </a:cubicBezTo>
                  <a:cubicBezTo>
                    <a:pt x="4178" y="6433"/>
                    <a:pt x="5028" y="6544"/>
                    <a:pt x="6026" y="6544"/>
                  </a:cubicBezTo>
                  <a:cubicBezTo>
                    <a:pt x="6988" y="6544"/>
                    <a:pt x="7912" y="6433"/>
                    <a:pt x="8651" y="6174"/>
                  </a:cubicBezTo>
                  <a:cubicBezTo>
                    <a:pt x="10685" y="5620"/>
                    <a:pt x="11979" y="4474"/>
                    <a:pt x="11979" y="3254"/>
                  </a:cubicBezTo>
                  <a:cubicBezTo>
                    <a:pt x="11979" y="2070"/>
                    <a:pt x="10648" y="924"/>
                    <a:pt x="8651" y="370"/>
                  </a:cubicBezTo>
                  <a:cubicBezTo>
                    <a:pt x="7801" y="148"/>
                    <a:pt x="6951" y="0"/>
                    <a:pt x="5952" y="0"/>
                  </a:cubicBezTo>
                  <a:close/>
                </a:path>
              </a:pathLst>
            </a:custGeom>
            <a:solidFill>
              <a:srgbClr val="D67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9315;p48">
              <a:extLst>
                <a:ext uri="{FF2B5EF4-FFF2-40B4-BE49-F238E27FC236}">
                  <a16:creationId xmlns:a16="http://schemas.microsoft.com/office/drawing/2014/main" id="{A9B7BE13-A352-8F4C-19BA-416309C1DF84}"/>
                </a:ext>
              </a:extLst>
            </p:cNvPr>
            <p:cNvSpPr/>
            <p:nvPr/>
          </p:nvSpPr>
          <p:spPr>
            <a:xfrm>
              <a:off x="4815600" y="1592175"/>
              <a:ext cx="300400" cy="106300"/>
            </a:xfrm>
            <a:custGeom>
              <a:avLst/>
              <a:gdLst/>
              <a:ahLst/>
              <a:cxnLst/>
              <a:rect l="l" t="t" r="r" b="b"/>
              <a:pathLst>
                <a:path w="12016" h="4252" extrusionOk="0">
                  <a:moveTo>
                    <a:pt x="6026" y="0"/>
                  </a:moveTo>
                  <a:cubicBezTo>
                    <a:pt x="5065" y="0"/>
                    <a:pt x="4178" y="148"/>
                    <a:pt x="3328" y="370"/>
                  </a:cubicBezTo>
                  <a:cubicBezTo>
                    <a:pt x="3254" y="370"/>
                    <a:pt x="3143" y="407"/>
                    <a:pt x="3069" y="481"/>
                  </a:cubicBezTo>
                  <a:cubicBezTo>
                    <a:pt x="2884" y="518"/>
                    <a:pt x="2699" y="592"/>
                    <a:pt x="2514" y="666"/>
                  </a:cubicBezTo>
                  <a:cubicBezTo>
                    <a:pt x="998" y="1257"/>
                    <a:pt x="0" y="2218"/>
                    <a:pt x="0" y="3290"/>
                  </a:cubicBezTo>
                  <a:cubicBezTo>
                    <a:pt x="0" y="3623"/>
                    <a:pt x="111" y="3993"/>
                    <a:pt x="333" y="4252"/>
                  </a:cubicBezTo>
                  <a:cubicBezTo>
                    <a:pt x="148" y="4030"/>
                    <a:pt x="111" y="3808"/>
                    <a:pt x="111" y="3549"/>
                  </a:cubicBezTo>
                  <a:cubicBezTo>
                    <a:pt x="111" y="2551"/>
                    <a:pt x="998" y="1590"/>
                    <a:pt x="2514" y="924"/>
                  </a:cubicBezTo>
                  <a:cubicBezTo>
                    <a:pt x="2699" y="850"/>
                    <a:pt x="2884" y="776"/>
                    <a:pt x="3069" y="740"/>
                  </a:cubicBezTo>
                  <a:cubicBezTo>
                    <a:pt x="3143" y="703"/>
                    <a:pt x="3254" y="703"/>
                    <a:pt x="3364" y="666"/>
                  </a:cubicBezTo>
                  <a:cubicBezTo>
                    <a:pt x="4178" y="407"/>
                    <a:pt x="5065" y="296"/>
                    <a:pt x="5989" y="296"/>
                  </a:cubicBezTo>
                  <a:cubicBezTo>
                    <a:pt x="6914" y="296"/>
                    <a:pt x="7801" y="407"/>
                    <a:pt x="8614" y="666"/>
                  </a:cubicBezTo>
                  <a:cubicBezTo>
                    <a:pt x="10574" y="1220"/>
                    <a:pt x="11868" y="2366"/>
                    <a:pt x="11868" y="3549"/>
                  </a:cubicBezTo>
                  <a:cubicBezTo>
                    <a:pt x="11868" y="3808"/>
                    <a:pt x="11794" y="4030"/>
                    <a:pt x="11720" y="4252"/>
                  </a:cubicBezTo>
                  <a:cubicBezTo>
                    <a:pt x="11905" y="3919"/>
                    <a:pt x="12016" y="3586"/>
                    <a:pt x="12016" y="3290"/>
                  </a:cubicBezTo>
                  <a:cubicBezTo>
                    <a:pt x="12016" y="2070"/>
                    <a:pt x="10722" y="924"/>
                    <a:pt x="8725" y="370"/>
                  </a:cubicBezTo>
                  <a:cubicBezTo>
                    <a:pt x="7875" y="148"/>
                    <a:pt x="6951" y="0"/>
                    <a:pt x="6026" y="0"/>
                  </a:cubicBezTo>
                  <a:close/>
                </a:path>
              </a:pathLst>
            </a:custGeom>
            <a:solidFill>
              <a:srgbClr val="8A3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9316;p48">
              <a:extLst>
                <a:ext uri="{FF2B5EF4-FFF2-40B4-BE49-F238E27FC236}">
                  <a16:creationId xmlns:a16="http://schemas.microsoft.com/office/drawing/2014/main" id="{BC2E4A86-917E-AF3B-76A1-DEE873E22951}"/>
                </a:ext>
              </a:extLst>
            </p:cNvPr>
            <p:cNvSpPr/>
            <p:nvPr/>
          </p:nvSpPr>
          <p:spPr>
            <a:xfrm>
              <a:off x="5063300" y="1660550"/>
              <a:ext cx="31450" cy="22225"/>
            </a:xfrm>
            <a:custGeom>
              <a:avLst/>
              <a:gdLst/>
              <a:ahLst/>
              <a:cxnLst/>
              <a:rect l="l" t="t" r="r" b="b"/>
              <a:pathLst>
                <a:path w="1258" h="889" extrusionOk="0">
                  <a:moveTo>
                    <a:pt x="0" y="1"/>
                  </a:moveTo>
                  <a:lnTo>
                    <a:pt x="0" y="519"/>
                  </a:lnTo>
                  <a:lnTo>
                    <a:pt x="0" y="555"/>
                  </a:lnTo>
                  <a:lnTo>
                    <a:pt x="0" y="592"/>
                  </a:lnTo>
                  <a:lnTo>
                    <a:pt x="0" y="629"/>
                  </a:lnTo>
                  <a:lnTo>
                    <a:pt x="0" y="703"/>
                  </a:lnTo>
                  <a:lnTo>
                    <a:pt x="37" y="740"/>
                  </a:lnTo>
                  <a:lnTo>
                    <a:pt x="74" y="777"/>
                  </a:lnTo>
                  <a:cubicBezTo>
                    <a:pt x="74" y="814"/>
                    <a:pt x="148" y="814"/>
                    <a:pt x="148" y="814"/>
                  </a:cubicBezTo>
                  <a:cubicBezTo>
                    <a:pt x="148" y="888"/>
                    <a:pt x="185" y="888"/>
                    <a:pt x="185" y="888"/>
                  </a:cubicBezTo>
                  <a:lnTo>
                    <a:pt x="888" y="888"/>
                  </a:lnTo>
                  <a:cubicBezTo>
                    <a:pt x="1109" y="814"/>
                    <a:pt x="1257" y="703"/>
                    <a:pt x="1257" y="555"/>
                  </a:cubicBezTo>
                  <a:lnTo>
                    <a:pt x="1257" y="3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90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9317;p48">
              <a:extLst>
                <a:ext uri="{FF2B5EF4-FFF2-40B4-BE49-F238E27FC236}">
                  <a16:creationId xmlns:a16="http://schemas.microsoft.com/office/drawing/2014/main" id="{F34AE847-6F7B-1CEF-78C9-B22954D17335}"/>
                </a:ext>
              </a:extLst>
            </p:cNvPr>
            <p:cNvSpPr/>
            <p:nvPr/>
          </p:nvSpPr>
          <p:spPr>
            <a:xfrm>
              <a:off x="5069775" y="1661475"/>
              <a:ext cx="16650" cy="21300"/>
            </a:xfrm>
            <a:custGeom>
              <a:avLst/>
              <a:gdLst/>
              <a:ahLst/>
              <a:cxnLst/>
              <a:rect l="l" t="t" r="r" b="b"/>
              <a:pathLst>
                <a:path w="666" h="852" extrusionOk="0">
                  <a:moveTo>
                    <a:pt x="0" y="1"/>
                  </a:moveTo>
                  <a:lnTo>
                    <a:pt x="0" y="851"/>
                  </a:lnTo>
                  <a:lnTo>
                    <a:pt x="666" y="85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85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9318;p48">
              <a:extLst>
                <a:ext uri="{FF2B5EF4-FFF2-40B4-BE49-F238E27FC236}">
                  <a16:creationId xmlns:a16="http://schemas.microsoft.com/office/drawing/2014/main" id="{6F30673A-605A-6F07-05C8-773A0C96EC6D}"/>
                </a:ext>
              </a:extLst>
            </p:cNvPr>
            <p:cNvSpPr/>
            <p:nvPr/>
          </p:nvSpPr>
          <p:spPr>
            <a:xfrm>
              <a:off x="5065150" y="1660550"/>
              <a:ext cx="6500" cy="22225"/>
            </a:xfrm>
            <a:custGeom>
              <a:avLst/>
              <a:gdLst/>
              <a:ahLst/>
              <a:cxnLst/>
              <a:rect l="l" t="t" r="r" b="b"/>
              <a:pathLst>
                <a:path w="260" h="889" extrusionOk="0">
                  <a:moveTo>
                    <a:pt x="0" y="1"/>
                  </a:moveTo>
                  <a:lnTo>
                    <a:pt x="0" y="519"/>
                  </a:lnTo>
                  <a:lnTo>
                    <a:pt x="0" y="555"/>
                  </a:lnTo>
                  <a:lnTo>
                    <a:pt x="0" y="592"/>
                  </a:lnTo>
                  <a:lnTo>
                    <a:pt x="0" y="629"/>
                  </a:lnTo>
                  <a:lnTo>
                    <a:pt x="0" y="703"/>
                  </a:lnTo>
                  <a:lnTo>
                    <a:pt x="74" y="740"/>
                  </a:lnTo>
                  <a:lnTo>
                    <a:pt x="111" y="777"/>
                  </a:lnTo>
                  <a:cubicBezTo>
                    <a:pt x="111" y="814"/>
                    <a:pt x="148" y="814"/>
                    <a:pt x="148" y="814"/>
                  </a:cubicBezTo>
                  <a:cubicBezTo>
                    <a:pt x="148" y="888"/>
                    <a:pt x="185" y="888"/>
                    <a:pt x="185" y="888"/>
                  </a:cubicBezTo>
                  <a:lnTo>
                    <a:pt x="259" y="888"/>
                  </a:lnTo>
                  <a:lnTo>
                    <a:pt x="259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753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9319;p48">
              <a:extLst>
                <a:ext uri="{FF2B5EF4-FFF2-40B4-BE49-F238E27FC236}">
                  <a16:creationId xmlns:a16="http://schemas.microsoft.com/office/drawing/2014/main" id="{B9EE506E-37EF-0C5B-DE2A-A47B6A956B6C}"/>
                </a:ext>
              </a:extLst>
            </p:cNvPr>
            <p:cNvSpPr/>
            <p:nvPr/>
          </p:nvSpPr>
          <p:spPr>
            <a:xfrm>
              <a:off x="5062375" y="1653175"/>
              <a:ext cx="32375" cy="17575"/>
            </a:xfrm>
            <a:custGeom>
              <a:avLst/>
              <a:gdLst/>
              <a:ahLst/>
              <a:cxnLst/>
              <a:rect l="l" t="t" r="r" b="b"/>
              <a:pathLst>
                <a:path w="1295" h="703" extrusionOk="0">
                  <a:moveTo>
                    <a:pt x="629" y="0"/>
                  </a:moveTo>
                  <a:cubicBezTo>
                    <a:pt x="555" y="0"/>
                    <a:pt x="444" y="0"/>
                    <a:pt x="370" y="74"/>
                  </a:cubicBezTo>
                  <a:lnTo>
                    <a:pt x="259" y="74"/>
                  </a:lnTo>
                  <a:cubicBezTo>
                    <a:pt x="74" y="111"/>
                    <a:pt x="0" y="185"/>
                    <a:pt x="0" y="333"/>
                  </a:cubicBezTo>
                  <a:cubicBezTo>
                    <a:pt x="0" y="481"/>
                    <a:pt x="111" y="629"/>
                    <a:pt x="370" y="666"/>
                  </a:cubicBezTo>
                  <a:cubicBezTo>
                    <a:pt x="444" y="703"/>
                    <a:pt x="555" y="703"/>
                    <a:pt x="629" y="703"/>
                  </a:cubicBezTo>
                  <a:cubicBezTo>
                    <a:pt x="740" y="703"/>
                    <a:pt x="814" y="703"/>
                    <a:pt x="925" y="666"/>
                  </a:cubicBezTo>
                  <a:cubicBezTo>
                    <a:pt x="1146" y="629"/>
                    <a:pt x="1294" y="481"/>
                    <a:pt x="1294" y="333"/>
                  </a:cubicBezTo>
                  <a:cubicBezTo>
                    <a:pt x="1294" y="148"/>
                    <a:pt x="1146" y="74"/>
                    <a:pt x="925" y="74"/>
                  </a:cubicBezTo>
                  <a:cubicBezTo>
                    <a:pt x="814" y="0"/>
                    <a:pt x="740" y="0"/>
                    <a:pt x="629" y="0"/>
                  </a:cubicBezTo>
                  <a:close/>
                </a:path>
              </a:pathLst>
            </a:custGeom>
            <a:solidFill>
              <a:srgbClr val="ED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9320;p48">
              <a:extLst>
                <a:ext uri="{FF2B5EF4-FFF2-40B4-BE49-F238E27FC236}">
                  <a16:creationId xmlns:a16="http://schemas.microsoft.com/office/drawing/2014/main" id="{9086B6C9-21E9-980E-BC61-0138F3ABDEE5}"/>
                </a:ext>
              </a:extLst>
            </p:cNvPr>
            <p:cNvSpPr/>
            <p:nvPr/>
          </p:nvSpPr>
          <p:spPr>
            <a:xfrm>
              <a:off x="5064225" y="1659625"/>
              <a:ext cx="31450" cy="10200"/>
            </a:xfrm>
            <a:custGeom>
              <a:avLst/>
              <a:gdLst/>
              <a:ahLst/>
              <a:cxnLst/>
              <a:rect l="l" t="t" r="r" b="b"/>
              <a:pathLst>
                <a:path w="1258" h="408" extrusionOk="0">
                  <a:moveTo>
                    <a:pt x="0" y="1"/>
                  </a:moveTo>
                  <a:lnTo>
                    <a:pt x="0" y="38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0" y="186"/>
                  </a:lnTo>
                  <a:lnTo>
                    <a:pt x="0" y="223"/>
                  </a:lnTo>
                  <a:lnTo>
                    <a:pt x="37" y="260"/>
                  </a:lnTo>
                  <a:lnTo>
                    <a:pt x="111" y="297"/>
                  </a:lnTo>
                  <a:cubicBezTo>
                    <a:pt x="111" y="371"/>
                    <a:pt x="148" y="371"/>
                    <a:pt x="148" y="371"/>
                  </a:cubicBezTo>
                  <a:cubicBezTo>
                    <a:pt x="148" y="408"/>
                    <a:pt x="148" y="408"/>
                    <a:pt x="185" y="408"/>
                  </a:cubicBezTo>
                  <a:lnTo>
                    <a:pt x="888" y="408"/>
                  </a:lnTo>
                  <a:cubicBezTo>
                    <a:pt x="1109" y="334"/>
                    <a:pt x="1257" y="223"/>
                    <a:pt x="1257" y="75"/>
                  </a:cubicBezTo>
                  <a:lnTo>
                    <a:pt x="1257" y="3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A13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9321;p48">
              <a:extLst>
                <a:ext uri="{FF2B5EF4-FFF2-40B4-BE49-F238E27FC236}">
                  <a16:creationId xmlns:a16="http://schemas.microsoft.com/office/drawing/2014/main" id="{24B61EF8-7A8B-0F99-D316-A54254E87F89}"/>
                </a:ext>
              </a:extLst>
            </p:cNvPr>
            <p:cNvSpPr/>
            <p:nvPr/>
          </p:nvSpPr>
          <p:spPr>
            <a:xfrm>
              <a:off x="5069775" y="1660550"/>
              <a:ext cx="16650" cy="9275"/>
            </a:xfrm>
            <a:custGeom>
              <a:avLst/>
              <a:gdLst/>
              <a:ahLst/>
              <a:cxnLst/>
              <a:rect l="l" t="t" r="r" b="b"/>
              <a:pathLst>
                <a:path w="666" h="371" extrusionOk="0">
                  <a:moveTo>
                    <a:pt x="0" y="1"/>
                  </a:moveTo>
                  <a:lnTo>
                    <a:pt x="0" y="371"/>
                  </a:lnTo>
                  <a:lnTo>
                    <a:pt x="666" y="37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973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9322;p48">
              <a:extLst>
                <a:ext uri="{FF2B5EF4-FFF2-40B4-BE49-F238E27FC236}">
                  <a16:creationId xmlns:a16="http://schemas.microsoft.com/office/drawing/2014/main" id="{E0E0B255-2683-F31A-F39D-DDADC701BCEE}"/>
                </a:ext>
              </a:extLst>
            </p:cNvPr>
            <p:cNvSpPr/>
            <p:nvPr/>
          </p:nvSpPr>
          <p:spPr>
            <a:xfrm>
              <a:off x="5065150" y="1659625"/>
              <a:ext cx="6500" cy="10200"/>
            </a:xfrm>
            <a:custGeom>
              <a:avLst/>
              <a:gdLst/>
              <a:ahLst/>
              <a:cxnLst/>
              <a:rect l="l" t="t" r="r" b="b"/>
              <a:pathLst>
                <a:path w="260" h="408" extrusionOk="0">
                  <a:moveTo>
                    <a:pt x="0" y="1"/>
                  </a:moveTo>
                  <a:lnTo>
                    <a:pt x="0" y="38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0" y="186"/>
                  </a:lnTo>
                  <a:lnTo>
                    <a:pt x="0" y="223"/>
                  </a:lnTo>
                  <a:lnTo>
                    <a:pt x="74" y="260"/>
                  </a:lnTo>
                  <a:lnTo>
                    <a:pt x="111" y="297"/>
                  </a:lnTo>
                  <a:cubicBezTo>
                    <a:pt x="111" y="371"/>
                    <a:pt x="148" y="371"/>
                    <a:pt x="148" y="371"/>
                  </a:cubicBezTo>
                  <a:cubicBezTo>
                    <a:pt x="148" y="408"/>
                    <a:pt x="148" y="408"/>
                    <a:pt x="185" y="408"/>
                  </a:cubicBezTo>
                  <a:lnTo>
                    <a:pt x="259" y="408"/>
                  </a:lnTo>
                  <a:lnTo>
                    <a:pt x="259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873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9323;p48">
              <a:extLst>
                <a:ext uri="{FF2B5EF4-FFF2-40B4-BE49-F238E27FC236}">
                  <a16:creationId xmlns:a16="http://schemas.microsoft.com/office/drawing/2014/main" id="{80BBB609-EC58-E21D-9231-537FEFBADC1B}"/>
                </a:ext>
              </a:extLst>
            </p:cNvPr>
            <p:cNvSpPr/>
            <p:nvPr/>
          </p:nvSpPr>
          <p:spPr>
            <a:xfrm>
              <a:off x="5063300" y="1651325"/>
              <a:ext cx="32375" cy="18500"/>
            </a:xfrm>
            <a:custGeom>
              <a:avLst/>
              <a:gdLst/>
              <a:ahLst/>
              <a:cxnLst/>
              <a:rect l="l" t="t" r="r" b="b"/>
              <a:pathLst>
                <a:path w="1295" h="740" extrusionOk="0">
                  <a:moveTo>
                    <a:pt x="666" y="0"/>
                  </a:moveTo>
                  <a:cubicBezTo>
                    <a:pt x="555" y="0"/>
                    <a:pt x="481" y="0"/>
                    <a:pt x="370" y="37"/>
                  </a:cubicBezTo>
                  <a:lnTo>
                    <a:pt x="259" y="37"/>
                  </a:lnTo>
                  <a:cubicBezTo>
                    <a:pt x="74" y="148"/>
                    <a:pt x="0" y="222"/>
                    <a:pt x="0" y="370"/>
                  </a:cubicBezTo>
                  <a:cubicBezTo>
                    <a:pt x="0" y="518"/>
                    <a:pt x="148" y="629"/>
                    <a:pt x="370" y="703"/>
                  </a:cubicBezTo>
                  <a:cubicBezTo>
                    <a:pt x="481" y="740"/>
                    <a:pt x="555" y="740"/>
                    <a:pt x="666" y="740"/>
                  </a:cubicBezTo>
                  <a:cubicBezTo>
                    <a:pt x="740" y="740"/>
                    <a:pt x="851" y="740"/>
                    <a:pt x="925" y="703"/>
                  </a:cubicBezTo>
                  <a:cubicBezTo>
                    <a:pt x="1146" y="629"/>
                    <a:pt x="1294" y="518"/>
                    <a:pt x="1294" y="370"/>
                  </a:cubicBezTo>
                  <a:cubicBezTo>
                    <a:pt x="1294" y="222"/>
                    <a:pt x="1146" y="74"/>
                    <a:pt x="925" y="37"/>
                  </a:cubicBezTo>
                  <a:cubicBezTo>
                    <a:pt x="851" y="0"/>
                    <a:pt x="740" y="0"/>
                    <a:pt x="666" y="0"/>
                  </a:cubicBezTo>
                  <a:close/>
                </a:path>
              </a:pathLst>
            </a:custGeom>
            <a:solidFill>
              <a:srgbClr val="D78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9324;p48">
              <a:extLst>
                <a:ext uri="{FF2B5EF4-FFF2-40B4-BE49-F238E27FC236}">
                  <a16:creationId xmlns:a16="http://schemas.microsoft.com/office/drawing/2014/main" id="{20F4DF02-B62F-C1AE-8139-9D74EFF89E8D}"/>
                </a:ext>
              </a:extLst>
            </p:cNvPr>
            <p:cNvSpPr/>
            <p:nvPr/>
          </p:nvSpPr>
          <p:spPr>
            <a:xfrm>
              <a:off x="5039275" y="1899950"/>
              <a:ext cx="61950" cy="84125"/>
            </a:xfrm>
            <a:custGeom>
              <a:avLst/>
              <a:gdLst/>
              <a:ahLst/>
              <a:cxnLst/>
              <a:rect l="l" t="t" r="r" b="b"/>
              <a:pathLst>
                <a:path w="2478" h="3365" extrusionOk="0">
                  <a:moveTo>
                    <a:pt x="1257" y="0"/>
                  </a:moveTo>
                  <a:lnTo>
                    <a:pt x="0" y="2477"/>
                  </a:lnTo>
                  <a:lnTo>
                    <a:pt x="1257" y="3365"/>
                  </a:lnTo>
                  <a:lnTo>
                    <a:pt x="2477" y="851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CA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9325;p48">
              <a:extLst>
                <a:ext uri="{FF2B5EF4-FFF2-40B4-BE49-F238E27FC236}">
                  <a16:creationId xmlns:a16="http://schemas.microsoft.com/office/drawing/2014/main" id="{04347CE4-F088-3627-C408-F998036F0D90}"/>
                </a:ext>
              </a:extLst>
            </p:cNvPr>
            <p:cNvSpPr/>
            <p:nvPr/>
          </p:nvSpPr>
          <p:spPr>
            <a:xfrm>
              <a:off x="5038350" y="1897175"/>
              <a:ext cx="64725" cy="87825"/>
            </a:xfrm>
            <a:custGeom>
              <a:avLst/>
              <a:gdLst/>
              <a:ahLst/>
              <a:cxnLst/>
              <a:rect l="l" t="t" r="r" b="b"/>
              <a:pathLst>
                <a:path w="2589" h="3513" extrusionOk="0">
                  <a:moveTo>
                    <a:pt x="1331" y="148"/>
                  </a:moveTo>
                  <a:lnTo>
                    <a:pt x="2514" y="962"/>
                  </a:lnTo>
                  <a:lnTo>
                    <a:pt x="1294" y="3439"/>
                  </a:lnTo>
                  <a:lnTo>
                    <a:pt x="74" y="2588"/>
                  </a:lnTo>
                  <a:lnTo>
                    <a:pt x="1331" y="148"/>
                  </a:lnTo>
                  <a:close/>
                  <a:moveTo>
                    <a:pt x="1294" y="0"/>
                  </a:moveTo>
                  <a:lnTo>
                    <a:pt x="0" y="2551"/>
                  </a:lnTo>
                  <a:lnTo>
                    <a:pt x="0" y="2588"/>
                  </a:lnTo>
                  <a:lnTo>
                    <a:pt x="1294" y="3513"/>
                  </a:lnTo>
                  <a:lnTo>
                    <a:pt x="2588" y="962"/>
                  </a:lnTo>
                  <a:lnTo>
                    <a:pt x="2588" y="925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9326;p48">
              <a:extLst>
                <a:ext uri="{FF2B5EF4-FFF2-40B4-BE49-F238E27FC236}">
                  <a16:creationId xmlns:a16="http://schemas.microsoft.com/office/drawing/2014/main" id="{216C7F4F-6DB8-17A5-91C7-0BFDCB466BF1}"/>
                </a:ext>
              </a:extLst>
            </p:cNvPr>
            <p:cNvSpPr/>
            <p:nvPr/>
          </p:nvSpPr>
          <p:spPr>
            <a:xfrm>
              <a:off x="5053125" y="1911025"/>
              <a:ext cx="32375" cy="57450"/>
            </a:xfrm>
            <a:custGeom>
              <a:avLst/>
              <a:gdLst/>
              <a:ahLst/>
              <a:cxnLst/>
              <a:rect l="l" t="t" r="r" b="b"/>
              <a:pathLst>
                <a:path w="1295" h="2298" extrusionOk="0">
                  <a:moveTo>
                    <a:pt x="740" y="1"/>
                  </a:moveTo>
                  <a:cubicBezTo>
                    <a:pt x="740" y="1"/>
                    <a:pt x="1" y="1443"/>
                    <a:pt x="1" y="1850"/>
                  </a:cubicBezTo>
                  <a:cubicBezTo>
                    <a:pt x="1" y="2140"/>
                    <a:pt x="132" y="2298"/>
                    <a:pt x="342" y="2298"/>
                  </a:cubicBezTo>
                  <a:cubicBezTo>
                    <a:pt x="426" y="2298"/>
                    <a:pt x="523" y="2272"/>
                    <a:pt x="629" y="2219"/>
                  </a:cubicBezTo>
                  <a:cubicBezTo>
                    <a:pt x="999" y="1997"/>
                    <a:pt x="1295" y="1517"/>
                    <a:pt x="1295" y="1110"/>
                  </a:cubicBezTo>
                  <a:cubicBezTo>
                    <a:pt x="1295" y="740"/>
                    <a:pt x="740" y="1"/>
                    <a:pt x="740" y="1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9327;p48">
              <a:extLst>
                <a:ext uri="{FF2B5EF4-FFF2-40B4-BE49-F238E27FC236}">
                  <a16:creationId xmlns:a16="http://schemas.microsoft.com/office/drawing/2014/main" id="{AEDE0BF9-3567-6FC9-F26A-5FF8BC80FD34}"/>
                </a:ext>
              </a:extLst>
            </p:cNvPr>
            <p:cNvSpPr/>
            <p:nvPr/>
          </p:nvSpPr>
          <p:spPr>
            <a:xfrm>
              <a:off x="5054975" y="1913800"/>
              <a:ext cx="25900" cy="46400"/>
            </a:xfrm>
            <a:custGeom>
              <a:avLst/>
              <a:gdLst/>
              <a:ahLst/>
              <a:cxnLst/>
              <a:rect l="l" t="t" r="r" b="b"/>
              <a:pathLst>
                <a:path w="1036" h="1856" extrusionOk="0">
                  <a:moveTo>
                    <a:pt x="555" y="1"/>
                  </a:moveTo>
                  <a:cubicBezTo>
                    <a:pt x="555" y="1"/>
                    <a:pt x="1" y="1147"/>
                    <a:pt x="1" y="1443"/>
                  </a:cubicBezTo>
                  <a:cubicBezTo>
                    <a:pt x="1" y="1705"/>
                    <a:pt x="130" y="1855"/>
                    <a:pt x="311" y="1855"/>
                  </a:cubicBezTo>
                  <a:cubicBezTo>
                    <a:pt x="386" y="1855"/>
                    <a:pt x="469" y="1829"/>
                    <a:pt x="555" y="1776"/>
                  </a:cubicBezTo>
                  <a:cubicBezTo>
                    <a:pt x="888" y="1665"/>
                    <a:pt x="1036" y="1332"/>
                    <a:pt x="1036" y="999"/>
                  </a:cubicBezTo>
                  <a:cubicBezTo>
                    <a:pt x="1036" y="629"/>
                    <a:pt x="555" y="1"/>
                    <a:pt x="555" y="1"/>
                  </a:cubicBez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9328;p48">
              <a:extLst>
                <a:ext uri="{FF2B5EF4-FFF2-40B4-BE49-F238E27FC236}">
                  <a16:creationId xmlns:a16="http://schemas.microsoft.com/office/drawing/2014/main" id="{6DD55806-8F48-B92C-CF6A-0A5D3E7D0A0E}"/>
                </a:ext>
              </a:extLst>
            </p:cNvPr>
            <p:cNvSpPr/>
            <p:nvPr/>
          </p:nvSpPr>
          <p:spPr>
            <a:xfrm>
              <a:off x="5061450" y="1931875"/>
              <a:ext cx="10200" cy="18425"/>
            </a:xfrm>
            <a:custGeom>
              <a:avLst/>
              <a:gdLst/>
              <a:ahLst/>
              <a:cxnLst/>
              <a:rect l="l" t="t" r="r" b="b"/>
              <a:pathLst>
                <a:path w="408" h="737" extrusionOk="0">
                  <a:moveTo>
                    <a:pt x="321" y="1"/>
                  </a:moveTo>
                  <a:cubicBezTo>
                    <a:pt x="235" y="1"/>
                    <a:pt x="168" y="157"/>
                    <a:pt x="74" y="313"/>
                  </a:cubicBezTo>
                  <a:cubicBezTo>
                    <a:pt x="0" y="498"/>
                    <a:pt x="0" y="683"/>
                    <a:pt x="74" y="720"/>
                  </a:cubicBezTo>
                  <a:cubicBezTo>
                    <a:pt x="91" y="731"/>
                    <a:pt x="108" y="736"/>
                    <a:pt x="123" y="736"/>
                  </a:cubicBezTo>
                  <a:cubicBezTo>
                    <a:pt x="209" y="736"/>
                    <a:pt x="276" y="580"/>
                    <a:pt x="370" y="424"/>
                  </a:cubicBezTo>
                  <a:cubicBezTo>
                    <a:pt x="407" y="239"/>
                    <a:pt x="407" y="54"/>
                    <a:pt x="370" y="17"/>
                  </a:cubicBezTo>
                  <a:cubicBezTo>
                    <a:pt x="353" y="6"/>
                    <a:pt x="337" y="1"/>
                    <a:pt x="321" y="1"/>
                  </a:cubicBezTo>
                  <a:close/>
                </a:path>
              </a:pathLst>
            </a:custGeom>
            <a:solidFill>
              <a:srgbClr val="36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9329;p48">
              <a:extLst>
                <a:ext uri="{FF2B5EF4-FFF2-40B4-BE49-F238E27FC236}">
                  <a16:creationId xmlns:a16="http://schemas.microsoft.com/office/drawing/2014/main" id="{4A07AA4B-06CA-ABCB-DC5E-2BD71BA0F8AE}"/>
                </a:ext>
              </a:extLst>
            </p:cNvPr>
            <p:cNvSpPr/>
            <p:nvPr/>
          </p:nvSpPr>
          <p:spPr>
            <a:xfrm>
              <a:off x="4932975" y="1939450"/>
              <a:ext cx="41625" cy="51100"/>
            </a:xfrm>
            <a:custGeom>
              <a:avLst/>
              <a:gdLst/>
              <a:ahLst/>
              <a:cxnLst/>
              <a:rect l="l" t="t" r="r" b="b"/>
              <a:pathLst>
                <a:path w="1665" h="2044" extrusionOk="0">
                  <a:moveTo>
                    <a:pt x="861" y="372"/>
                  </a:moveTo>
                  <a:cubicBezTo>
                    <a:pt x="964" y="372"/>
                    <a:pt x="1083" y="464"/>
                    <a:pt x="1147" y="528"/>
                  </a:cubicBezTo>
                  <a:cubicBezTo>
                    <a:pt x="1220" y="639"/>
                    <a:pt x="1294" y="750"/>
                    <a:pt x="1294" y="934"/>
                  </a:cubicBezTo>
                  <a:cubicBezTo>
                    <a:pt x="1294" y="1119"/>
                    <a:pt x="1220" y="1267"/>
                    <a:pt x="1147" y="1415"/>
                  </a:cubicBezTo>
                  <a:cubicBezTo>
                    <a:pt x="1073" y="1563"/>
                    <a:pt x="962" y="1637"/>
                    <a:pt x="814" y="1637"/>
                  </a:cubicBezTo>
                  <a:cubicBezTo>
                    <a:pt x="801" y="1643"/>
                    <a:pt x="785" y="1646"/>
                    <a:pt x="768" y="1646"/>
                  </a:cubicBezTo>
                  <a:cubicBezTo>
                    <a:pt x="690" y="1646"/>
                    <a:pt x="579" y="1580"/>
                    <a:pt x="518" y="1489"/>
                  </a:cubicBezTo>
                  <a:cubicBezTo>
                    <a:pt x="407" y="1415"/>
                    <a:pt x="370" y="1267"/>
                    <a:pt x="370" y="1082"/>
                  </a:cubicBezTo>
                  <a:cubicBezTo>
                    <a:pt x="370" y="897"/>
                    <a:pt x="407" y="750"/>
                    <a:pt x="518" y="639"/>
                  </a:cubicBezTo>
                  <a:cubicBezTo>
                    <a:pt x="592" y="491"/>
                    <a:pt x="740" y="380"/>
                    <a:pt x="814" y="380"/>
                  </a:cubicBezTo>
                  <a:cubicBezTo>
                    <a:pt x="829" y="375"/>
                    <a:pt x="845" y="372"/>
                    <a:pt x="861" y="372"/>
                  </a:cubicBezTo>
                  <a:close/>
                  <a:moveTo>
                    <a:pt x="940" y="1"/>
                  </a:moveTo>
                  <a:cubicBezTo>
                    <a:pt x="899" y="1"/>
                    <a:pt x="857" y="4"/>
                    <a:pt x="814" y="10"/>
                  </a:cubicBezTo>
                  <a:cubicBezTo>
                    <a:pt x="592" y="84"/>
                    <a:pt x="407" y="158"/>
                    <a:pt x="222" y="380"/>
                  </a:cubicBezTo>
                  <a:cubicBezTo>
                    <a:pt x="74" y="565"/>
                    <a:pt x="0" y="860"/>
                    <a:pt x="0" y="1119"/>
                  </a:cubicBezTo>
                  <a:cubicBezTo>
                    <a:pt x="0" y="1415"/>
                    <a:pt x="37" y="1637"/>
                    <a:pt x="222" y="1822"/>
                  </a:cubicBezTo>
                  <a:cubicBezTo>
                    <a:pt x="407" y="1970"/>
                    <a:pt x="592" y="2043"/>
                    <a:pt x="814" y="2043"/>
                  </a:cubicBezTo>
                  <a:cubicBezTo>
                    <a:pt x="1073" y="2007"/>
                    <a:pt x="1257" y="1896"/>
                    <a:pt x="1442" y="1674"/>
                  </a:cubicBezTo>
                  <a:cubicBezTo>
                    <a:pt x="1553" y="1489"/>
                    <a:pt x="1664" y="1230"/>
                    <a:pt x="1664" y="934"/>
                  </a:cubicBezTo>
                  <a:cubicBezTo>
                    <a:pt x="1664" y="676"/>
                    <a:pt x="1590" y="417"/>
                    <a:pt x="1442" y="232"/>
                  </a:cubicBezTo>
                  <a:cubicBezTo>
                    <a:pt x="1319" y="78"/>
                    <a:pt x="1144" y="1"/>
                    <a:pt x="940" y="1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9330;p48">
              <a:extLst>
                <a:ext uri="{FF2B5EF4-FFF2-40B4-BE49-F238E27FC236}">
                  <a16:creationId xmlns:a16="http://schemas.microsoft.com/office/drawing/2014/main" id="{73134750-AE16-2B28-905C-916E99A0DDBA}"/>
                </a:ext>
              </a:extLst>
            </p:cNvPr>
            <p:cNvSpPr/>
            <p:nvPr/>
          </p:nvSpPr>
          <p:spPr>
            <a:xfrm>
              <a:off x="4983800" y="1937850"/>
              <a:ext cx="9275" cy="49925"/>
            </a:xfrm>
            <a:custGeom>
              <a:avLst/>
              <a:gdLst/>
              <a:ahLst/>
              <a:cxnLst/>
              <a:rect l="l" t="t" r="r" b="b"/>
              <a:pathLst>
                <a:path w="371" h="1997" extrusionOk="0">
                  <a:moveTo>
                    <a:pt x="371" y="0"/>
                  </a:moveTo>
                  <a:lnTo>
                    <a:pt x="1" y="37"/>
                  </a:lnTo>
                  <a:lnTo>
                    <a:pt x="1" y="1997"/>
                  </a:lnTo>
                  <a:lnTo>
                    <a:pt x="371" y="192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9331;p48">
              <a:extLst>
                <a:ext uri="{FF2B5EF4-FFF2-40B4-BE49-F238E27FC236}">
                  <a16:creationId xmlns:a16="http://schemas.microsoft.com/office/drawing/2014/main" id="{84BA738C-2C8F-0560-C32A-64B384546476}"/>
                </a:ext>
              </a:extLst>
            </p:cNvPr>
            <p:cNvSpPr/>
            <p:nvPr/>
          </p:nvSpPr>
          <p:spPr>
            <a:xfrm>
              <a:off x="5002300" y="1935075"/>
              <a:ext cx="26825" cy="49925"/>
            </a:xfrm>
            <a:custGeom>
              <a:avLst/>
              <a:gdLst/>
              <a:ahLst/>
              <a:cxnLst/>
              <a:rect l="l" t="t" r="r" b="b"/>
              <a:pathLst>
                <a:path w="1073" h="1997" extrusionOk="0">
                  <a:moveTo>
                    <a:pt x="370" y="0"/>
                  </a:moveTo>
                  <a:lnTo>
                    <a:pt x="0" y="74"/>
                  </a:lnTo>
                  <a:lnTo>
                    <a:pt x="0" y="1997"/>
                  </a:lnTo>
                  <a:lnTo>
                    <a:pt x="1072" y="1923"/>
                  </a:lnTo>
                  <a:lnTo>
                    <a:pt x="1072" y="1553"/>
                  </a:lnTo>
                  <a:lnTo>
                    <a:pt x="370" y="159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9332;p48">
              <a:extLst>
                <a:ext uri="{FF2B5EF4-FFF2-40B4-BE49-F238E27FC236}">
                  <a16:creationId xmlns:a16="http://schemas.microsoft.com/office/drawing/2014/main" id="{6CDBA4D8-70CA-166B-2DFC-C3911BF9EC7B}"/>
                </a:ext>
              </a:extLst>
            </p:cNvPr>
            <p:cNvSpPr/>
            <p:nvPr/>
          </p:nvSpPr>
          <p:spPr>
            <a:xfrm>
              <a:off x="4983800" y="2258550"/>
              <a:ext cx="314275" cy="101700"/>
            </a:xfrm>
            <a:custGeom>
              <a:avLst/>
              <a:gdLst/>
              <a:ahLst/>
              <a:cxnLst/>
              <a:rect l="l" t="t" r="r" b="b"/>
              <a:pathLst>
                <a:path w="12571" h="4068" extrusionOk="0">
                  <a:moveTo>
                    <a:pt x="1" y="1"/>
                  </a:moveTo>
                  <a:lnTo>
                    <a:pt x="1" y="519"/>
                  </a:lnTo>
                  <a:cubicBezTo>
                    <a:pt x="1" y="703"/>
                    <a:pt x="1" y="851"/>
                    <a:pt x="38" y="1036"/>
                  </a:cubicBezTo>
                  <a:lnTo>
                    <a:pt x="38" y="1110"/>
                  </a:lnTo>
                  <a:cubicBezTo>
                    <a:pt x="38" y="1184"/>
                    <a:pt x="75" y="1221"/>
                    <a:pt x="75" y="1258"/>
                  </a:cubicBezTo>
                  <a:lnTo>
                    <a:pt x="75" y="1295"/>
                  </a:lnTo>
                  <a:cubicBezTo>
                    <a:pt x="75" y="1369"/>
                    <a:pt x="112" y="1443"/>
                    <a:pt x="186" y="1554"/>
                  </a:cubicBezTo>
                  <a:cubicBezTo>
                    <a:pt x="223" y="1628"/>
                    <a:pt x="260" y="1665"/>
                    <a:pt x="297" y="1776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7"/>
                  </a:lnTo>
                  <a:lnTo>
                    <a:pt x="962" y="2515"/>
                  </a:lnTo>
                  <a:cubicBezTo>
                    <a:pt x="1147" y="2663"/>
                    <a:pt x="1332" y="2774"/>
                    <a:pt x="1554" y="2922"/>
                  </a:cubicBezTo>
                  <a:cubicBezTo>
                    <a:pt x="1664" y="2959"/>
                    <a:pt x="1701" y="3033"/>
                    <a:pt x="1775" y="3070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30" y="3328"/>
                    <a:pt x="2441" y="3402"/>
                  </a:cubicBezTo>
                  <a:cubicBezTo>
                    <a:pt x="2663" y="3476"/>
                    <a:pt x="2848" y="3513"/>
                    <a:pt x="3069" y="3624"/>
                  </a:cubicBezTo>
                  <a:cubicBezTo>
                    <a:pt x="3217" y="3661"/>
                    <a:pt x="3328" y="3661"/>
                    <a:pt x="3439" y="3698"/>
                  </a:cubicBezTo>
                  <a:cubicBezTo>
                    <a:pt x="3698" y="3809"/>
                    <a:pt x="3920" y="3846"/>
                    <a:pt x="4142" y="3883"/>
                  </a:cubicBezTo>
                  <a:cubicBezTo>
                    <a:pt x="4252" y="3883"/>
                    <a:pt x="4326" y="3957"/>
                    <a:pt x="4437" y="3957"/>
                  </a:cubicBezTo>
                  <a:cubicBezTo>
                    <a:pt x="4511" y="3994"/>
                    <a:pt x="4622" y="3994"/>
                    <a:pt x="4659" y="3994"/>
                  </a:cubicBezTo>
                  <a:cubicBezTo>
                    <a:pt x="4733" y="4031"/>
                    <a:pt x="4807" y="4031"/>
                    <a:pt x="4881" y="4031"/>
                  </a:cubicBezTo>
                  <a:cubicBezTo>
                    <a:pt x="5066" y="4031"/>
                    <a:pt x="5288" y="4068"/>
                    <a:pt x="5472" y="4068"/>
                  </a:cubicBezTo>
                  <a:lnTo>
                    <a:pt x="6988" y="4068"/>
                  </a:lnTo>
                  <a:cubicBezTo>
                    <a:pt x="7173" y="4068"/>
                    <a:pt x="7395" y="4068"/>
                    <a:pt x="7580" y="4031"/>
                  </a:cubicBezTo>
                  <a:cubicBezTo>
                    <a:pt x="7654" y="3994"/>
                    <a:pt x="7728" y="3994"/>
                    <a:pt x="7802" y="3994"/>
                  </a:cubicBezTo>
                  <a:cubicBezTo>
                    <a:pt x="7913" y="3994"/>
                    <a:pt x="7950" y="3957"/>
                    <a:pt x="8023" y="3957"/>
                  </a:cubicBezTo>
                  <a:cubicBezTo>
                    <a:pt x="8134" y="3957"/>
                    <a:pt x="8208" y="3883"/>
                    <a:pt x="8319" y="3883"/>
                  </a:cubicBezTo>
                  <a:cubicBezTo>
                    <a:pt x="8541" y="3846"/>
                    <a:pt x="8763" y="3772"/>
                    <a:pt x="9022" y="3698"/>
                  </a:cubicBezTo>
                  <a:cubicBezTo>
                    <a:pt x="11129" y="3143"/>
                    <a:pt x="12571" y="1923"/>
                    <a:pt x="12571" y="519"/>
                  </a:cubicBezTo>
                  <a:lnTo>
                    <a:pt x="12571" y="1"/>
                  </a:lnTo>
                  <a:close/>
                </a:path>
              </a:pathLst>
            </a:custGeom>
            <a:solidFill>
              <a:srgbClr val="EDB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9333;p48">
              <a:extLst>
                <a:ext uri="{FF2B5EF4-FFF2-40B4-BE49-F238E27FC236}">
                  <a16:creationId xmlns:a16="http://schemas.microsoft.com/office/drawing/2014/main" id="{D358C101-A401-5DA6-59BC-203605B4167F}"/>
                </a:ext>
              </a:extLst>
            </p:cNvPr>
            <p:cNvSpPr/>
            <p:nvPr/>
          </p:nvSpPr>
          <p:spPr>
            <a:xfrm>
              <a:off x="5069775" y="2258550"/>
              <a:ext cx="139575" cy="101700"/>
            </a:xfrm>
            <a:custGeom>
              <a:avLst/>
              <a:gdLst/>
              <a:ahLst/>
              <a:cxnLst/>
              <a:rect l="l" t="t" r="r" b="b"/>
              <a:pathLst>
                <a:path w="5583" h="4068" extrusionOk="0">
                  <a:moveTo>
                    <a:pt x="0" y="1"/>
                  </a:moveTo>
                  <a:lnTo>
                    <a:pt x="0" y="3698"/>
                  </a:lnTo>
                  <a:cubicBezTo>
                    <a:pt x="259" y="3809"/>
                    <a:pt x="481" y="3846"/>
                    <a:pt x="703" y="3883"/>
                  </a:cubicBezTo>
                  <a:cubicBezTo>
                    <a:pt x="813" y="3883"/>
                    <a:pt x="887" y="3957"/>
                    <a:pt x="998" y="3957"/>
                  </a:cubicBezTo>
                  <a:cubicBezTo>
                    <a:pt x="1072" y="3994"/>
                    <a:pt x="1183" y="3994"/>
                    <a:pt x="1220" y="3994"/>
                  </a:cubicBezTo>
                  <a:cubicBezTo>
                    <a:pt x="1294" y="4031"/>
                    <a:pt x="1368" y="4031"/>
                    <a:pt x="1442" y="4031"/>
                  </a:cubicBezTo>
                  <a:cubicBezTo>
                    <a:pt x="1627" y="4031"/>
                    <a:pt x="1849" y="4068"/>
                    <a:pt x="2033" y="4068"/>
                  </a:cubicBezTo>
                  <a:lnTo>
                    <a:pt x="3549" y="4068"/>
                  </a:lnTo>
                  <a:cubicBezTo>
                    <a:pt x="3734" y="4068"/>
                    <a:pt x="3956" y="4068"/>
                    <a:pt x="4141" y="4031"/>
                  </a:cubicBezTo>
                  <a:cubicBezTo>
                    <a:pt x="4215" y="3994"/>
                    <a:pt x="4289" y="3994"/>
                    <a:pt x="4363" y="3994"/>
                  </a:cubicBezTo>
                  <a:cubicBezTo>
                    <a:pt x="4474" y="3994"/>
                    <a:pt x="4511" y="3957"/>
                    <a:pt x="4584" y="3957"/>
                  </a:cubicBezTo>
                  <a:cubicBezTo>
                    <a:pt x="4695" y="3957"/>
                    <a:pt x="4769" y="3883"/>
                    <a:pt x="4880" y="3883"/>
                  </a:cubicBezTo>
                  <a:cubicBezTo>
                    <a:pt x="5102" y="3846"/>
                    <a:pt x="5324" y="3772"/>
                    <a:pt x="5583" y="3698"/>
                  </a:cubicBezTo>
                  <a:lnTo>
                    <a:pt x="5583" y="1"/>
                  </a:lnTo>
                  <a:close/>
                </a:path>
              </a:pathLst>
            </a:custGeom>
            <a:solidFill>
              <a:srgbClr val="E8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9334;p48">
              <a:extLst>
                <a:ext uri="{FF2B5EF4-FFF2-40B4-BE49-F238E27FC236}">
                  <a16:creationId xmlns:a16="http://schemas.microsoft.com/office/drawing/2014/main" id="{8D1D5F0A-67BE-D4AB-811D-1511343D18E3}"/>
                </a:ext>
              </a:extLst>
            </p:cNvPr>
            <p:cNvSpPr/>
            <p:nvPr/>
          </p:nvSpPr>
          <p:spPr>
            <a:xfrm>
              <a:off x="4983800" y="2258550"/>
              <a:ext cx="86925" cy="92475"/>
            </a:xfrm>
            <a:custGeom>
              <a:avLst/>
              <a:gdLst/>
              <a:ahLst/>
              <a:cxnLst/>
              <a:rect l="l" t="t" r="r" b="b"/>
              <a:pathLst>
                <a:path w="3477" h="3699" extrusionOk="0">
                  <a:moveTo>
                    <a:pt x="1" y="1"/>
                  </a:moveTo>
                  <a:lnTo>
                    <a:pt x="1" y="519"/>
                  </a:lnTo>
                  <a:cubicBezTo>
                    <a:pt x="1" y="703"/>
                    <a:pt x="1" y="851"/>
                    <a:pt x="38" y="1036"/>
                  </a:cubicBezTo>
                  <a:lnTo>
                    <a:pt x="38" y="1110"/>
                  </a:lnTo>
                  <a:cubicBezTo>
                    <a:pt x="38" y="1184"/>
                    <a:pt x="75" y="1221"/>
                    <a:pt x="75" y="1258"/>
                  </a:cubicBezTo>
                  <a:lnTo>
                    <a:pt x="75" y="1295"/>
                  </a:lnTo>
                  <a:cubicBezTo>
                    <a:pt x="75" y="1369"/>
                    <a:pt x="149" y="1443"/>
                    <a:pt x="186" y="1554"/>
                  </a:cubicBezTo>
                  <a:cubicBezTo>
                    <a:pt x="223" y="1628"/>
                    <a:pt x="260" y="1665"/>
                    <a:pt x="334" y="1776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7"/>
                  </a:lnTo>
                  <a:lnTo>
                    <a:pt x="962" y="2515"/>
                  </a:lnTo>
                  <a:cubicBezTo>
                    <a:pt x="1147" y="2663"/>
                    <a:pt x="1332" y="2774"/>
                    <a:pt x="1554" y="2922"/>
                  </a:cubicBezTo>
                  <a:cubicBezTo>
                    <a:pt x="1664" y="2959"/>
                    <a:pt x="1701" y="3033"/>
                    <a:pt x="1812" y="3070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67" y="3328"/>
                    <a:pt x="2441" y="3402"/>
                  </a:cubicBezTo>
                  <a:cubicBezTo>
                    <a:pt x="2663" y="3476"/>
                    <a:pt x="2848" y="3513"/>
                    <a:pt x="3106" y="3624"/>
                  </a:cubicBezTo>
                  <a:cubicBezTo>
                    <a:pt x="3217" y="3661"/>
                    <a:pt x="3328" y="3661"/>
                    <a:pt x="3476" y="369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B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9335;p48">
              <a:extLst>
                <a:ext uri="{FF2B5EF4-FFF2-40B4-BE49-F238E27FC236}">
                  <a16:creationId xmlns:a16="http://schemas.microsoft.com/office/drawing/2014/main" id="{6E0A0559-1A0F-28BF-B8E1-0D2F2C984CAF}"/>
                </a:ext>
              </a:extLst>
            </p:cNvPr>
            <p:cNvSpPr/>
            <p:nvPr/>
          </p:nvSpPr>
          <p:spPr>
            <a:xfrm>
              <a:off x="4981025" y="2168900"/>
              <a:ext cx="317050" cy="179350"/>
            </a:xfrm>
            <a:custGeom>
              <a:avLst/>
              <a:gdLst/>
              <a:ahLst/>
              <a:cxnLst/>
              <a:rect l="l" t="t" r="r" b="b"/>
              <a:pathLst>
                <a:path w="12682" h="7174" extrusionOk="0">
                  <a:moveTo>
                    <a:pt x="6360" y="1"/>
                  </a:moveTo>
                  <a:cubicBezTo>
                    <a:pt x="5362" y="1"/>
                    <a:pt x="4400" y="149"/>
                    <a:pt x="3587" y="371"/>
                  </a:cubicBezTo>
                  <a:cubicBezTo>
                    <a:pt x="3476" y="408"/>
                    <a:pt x="3402" y="408"/>
                    <a:pt x="3291" y="444"/>
                  </a:cubicBezTo>
                  <a:cubicBezTo>
                    <a:pt x="3069" y="555"/>
                    <a:pt x="2885" y="592"/>
                    <a:pt x="2700" y="703"/>
                  </a:cubicBezTo>
                  <a:cubicBezTo>
                    <a:pt x="1073" y="1332"/>
                    <a:pt x="1" y="2404"/>
                    <a:pt x="1" y="3587"/>
                  </a:cubicBezTo>
                  <a:cubicBezTo>
                    <a:pt x="1" y="4992"/>
                    <a:pt x="1480" y="6175"/>
                    <a:pt x="3587" y="6803"/>
                  </a:cubicBezTo>
                  <a:cubicBezTo>
                    <a:pt x="4400" y="7025"/>
                    <a:pt x="5325" y="7173"/>
                    <a:pt x="6360" y="7173"/>
                  </a:cubicBezTo>
                  <a:cubicBezTo>
                    <a:pt x="7321" y="7173"/>
                    <a:pt x="8282" y="7025"/>
                    <a:pt x="9133" y="6803"/>
                  </a:cubicBezTo>
                  <a:cubicBezTo>
                    <a:pt x="11240" y="6249"/>
                    <a:pt x="12682" y="4992"/>
                    <a:pt x="12682" y="3587"/>
                  </a:cubicBezTo>
                  <a:cubicBezTo>
                    <a:pt x="12682" y="2182"/>
                    <a:pt x="11203" y="962"/>
                    <a:pt x="9133" y="371"/>
                  </a:cubicBezTo>
                  <a:cubicBezTo>
                    <a:pt x="8282" y="149"/>
                    <a:pt x="7358" y="1"/>
                    <a:pt x="6360" y="1"/>
                  </a:cubicBezTo>
                  <a:close/>
                </a:path>
              </a:pathLst>
            </a:custGeom>
            <a:solidFill>
              <a:srgbClr val="F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9336;p48">
              <a:extLst>
                <a:ext uri="{FF2B5EF4-FFF2-40B4-BE49-F238E27FC236}">
                  <a16:creationId xmlns:a16="http://schemas.microsoft.com/office/drawing/2014/main" id="{47F9DDBA-0D1F-AE71-1B1F-E28B0554CE18}"/>
                </a:ext>
              </a:extLst>
            </p:cNvPr>
            <p:cNvSpPr/>
            <p:nvPr/>
          </p:nvSpPr>
          <p:spPr>
            <a:xfrm>
              <a:off x="4990275" y="2132850"/>
              <a:ext cx="303175" cy="207075"/>
            </a:xfrm>
            <a:custGeom>
              <a:avLst/>
              <a:gdLst/>
              <a:ahLst/>
              <a:cxnLst/>
              <a:rect l="l" t="t" r="r" b="b"/>
              <a:pathLst>
                <a:path w="12127" h="8283" extrusionOk="0">
                  <a:moveTo>
                    <a:pt x="1" y="1"/>
                  </a:moveTo>
                  <a:lnTo>
                    <a:pt x="1" y="4770"/>
                  </a:lnTo>
                  <a:cubicBezTo>
                    <a:pt x="1" y="4955"/>
                    <a:pt x="1" y="5103"/>
                    <a:pt x="75" y="5288"/>
                  </a:cubicBezTo>
                  <a:lnTo>
                    <a:pt x="75" y="5362"/>
                  </a:lnTo>
                  <a:cubicBezTo>
                    <a:pt x="75" y="5399"/>
                    <a:pt x="112" y="5473"/>
                    <a:pt x="112" y="5510"/>
                  </a:cubicBezTo>
                  <a:lnTo>
                    <a:pt x="112" y="5547"/>
                  </a:lnTo>
                  <a:cubicBezTo>
                    <a:pt x="112" y="5584"/>
                    <a:pt x="148" y="5694"/>
                    <a:pt x="185" y="5768"/>
                  </a:cubicBezTo>
                  <a:cubicBezTo>
                    <a:pt x="259" y="5879"/>
                    <a:pt x="296" y="5916"/>
                    <a:pt x="333" y="6027"/>
                  </a:cubicBezTo>
                  <a:cubicBezTo>
                    <a:pt x="444" y="6101"/>
                    <a:pt x="481" y="6212"/>
                    <a:pt x="555" y="6286"/>
                  </a:cubicBezTo>
                  <a:lnTo>
                    <a:pt x="851" y="6582"/>
                  </a:lnTo>
                  <a:lnTo>
                    <a:pt x="999" y="6693"/>
                  </a:lnTo>
                  <a:cubicBezTo>
                    <a:pt x="1110" y="6841"/>
                    <a:pt x="1369" y="6988"/>
                    <a:pt x="1553" y="7136"/>
                  </a:cubicBezTo>
                  <a:cubicBezTo>
                    <a:pt x="1590" y="7173"/>
                    <a:pt x="1627" y="7210"/>
                    <a:pt x="1738" y="7247"/>
                  </a:cubicBezTo>
                  <a:cubicBezTo>
                    <a:pt x="1849" y="7358"/>
                    <a:pt x="1997" y="7395"/>
                    <a:pt x="2182" y="7506"/>
                  </a:cubicBezTo>
                  <a:cubicBezTo>
                    <a:pt x="2219" y="7543"/>
                    <a:pt x="2293" y="7543"/>
                    <a:pt x="2367" y="7580"/>
                  </a:cubicBezTo>
                  <a:cubicBezTo>
                    <a:pt x="2552" y="7691"/>
                    <a:pt x="2736" y="7728"/>
                    <a:pt x="2958" y="7802"/>
                  </a:cubicBezTo>
                  <a:cubicBezTo>
                    <a:pt x="3069" y="7876"/>
                    <a:pt x="3143" y="7876"/>
                    <a:pt x="3291" y="7913"/>
                  </a:cubicBezTo>
                  <a:cubicBezTo>
                    <a:pt x="3513" y="7987"/>
                    <a:pt x="3772" y="8061"/>
                    <a:pt x="3993" y="8098"/>
                  </a:cubicBezTo>
                  <a:cubicBezTo>
                    <a:pt x="4067" y="8098"/>
                    <a:pt x="4178" y="8135"/>
                    <a:pt x="4252" y="8135"/>
                  </a:cubicBezTo>
                  <a:cubicBezTo>
                    <a:pt x="4326" y="8171"/>
                    <a:pt x="4400" y="8171"/>
                    <a:pt x="4437" y="8171"/>
                  </a:cubicBezTo>
                  <a:cubicBezTo>
                    <a:pt x="4548" y="8245"/>
                    <a:pt x="4585" y="8245"/>
                    <a:pt x="4696" y="8245"/>
                  </a:cubicBezTo>
                  <a:cubicBezTo>
                    <a:pt x="4918" y="8245"/>
                    <a:pt x="5103" y="8282"/>
                    <a:pt x="5287" y="8282"/>
                  </a:cubicBezTo>
                  <a:lnTo>
                    <a:pt x="6729" y="8282"/>
                  </a:lnTo>
                  <a:cubicBezTo>
                    <a:pt x="6951" y="8282"/>
                    <a:pt x="7136" y="8282"/>
                    <a:pt x="7321" y="8245"/>
                  </a:cubicBezTo>
                  <a:cubicBezTo>
                    <a:pt x="7395" y="8171"/>
                    <a:pt x="7469" y="8171"/>
                    <a:pt x="7543" y="8171"/>
                  </a:cubicBezTo>
                  <a:cubicBezTo>
                    <a:pt x="7580" y="8171"/>
                    <a:pt x="7654" y="8135"/>
                    <a:pt x="7727" y="8135"/>
                  </a:cubicBezTo>
                  <a:cubicBezTo>
                    <a:pt x="7838" y="8135"/>
                    <a:pt x="7912" y="8098"/>
                    <a:pt x="8023" y="8098"/>
                  </a:cubicBezTo>
                  <a:cubicBezTo>
                    <a:pt x="8245" y="8061"/>
                    <a:pt x="8467" y="7950"/>
                    <a:pt x="8689" y="7913"/>
                  </a:cubicBezTo>
                  <a:cubicBezTo>
                    <a:pt x="10722" y="7358"/>
                    <a:pt x="12127" y="6212"/>
                    <a:pt x="12127" y="4807"/>
                  </a:cubicBezTo>
                  <a:lnTo>
                    <a:pt x="12127" y="38"/>
                  </a:lnTo>
                  <a:lnTo>
                    <a:pt x="12127" y="1"/>
                  </a:lnTo>
                  <a:close/>
                </a:path>
              </a:pathLst>
            </a:custGeom>
            <a:solidFill>
              <a:srgbClr val="FC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9337;p48">
              <a:extLst>
                <a:ext uri="{FF2B5EF4-FFF2-40B4-BE49-F238E27FC236}">
                  <a16:creationId xmlns:a16="http://schemas.microsoft.com/office/drawing/2014/main" id="{4093E569-BC1F-5B63-0EEE-743723A8B7B2}"/>
                </a:ext>
              </a:extLst>
            </p:cNvPr>
            <p:cNvSpPr/>
            <p:nvPr/>
          </p:nvSpPr>
          <p:spPr>
            <a:xfrm>
              <a:off x="5071625" y="2133775"/>
              <a:ext cx="134950" cy="206150"/>
            </a:xfrm>
            <a:custGeom>
              <a:avLst/>
              <a:gdLst/>
              <a:ahLst/>
              <a:cxnLst/>
              <a:rect l="l" t="t" r="r" b="b"/>
              <a:pathLst>
                <a:path w="5398" h="8246" extrusionOk="0">
                  <a:moveTo>
                    <a:pt x="0" y="1"/>
                  </a:moveTo>
                  <a:lnTo>
                    <a:pt x="0" y="7876"/>
                  </a:lnTo>
                  <a:cubicBezTo>
                    <a:pt x="222" y="7950"/>
                    <a:pt x="444" y="8024"/>
                    <a:pt x="702" y="8061"/>
                  </a:cubicBezTo>
                  <a:cubicBezTo>
                    <a:pt x="776" y="8061"/>
                    <a:pt x="887" y="8098"/>
                    <a:pt x="961" y="8098"/>
                  </a:cubicBezTo>
                  <a:cubicBezTo>
                    <a:pt x="998" y="8134"/>
                    <a:pt x="1109" y="8134"/>
                    <a:pt x="1146" y="8134"/>
                  </a:cubicBezTo>
                  <a:cubicBezTo>
                    <a:pt x="1257" y="8208"/>
                    <a:pt x="1294" y="8208"/>
                    <a:pt x="1368" y="8208"/>
                  </a:cubicBezTo>
                  <a:cubicBezTo>
                    <a:pt x="1627" y="8208"/>
                    <a:pt x="1812" y="8245"/>
                    <a:pt x="1996" y="8245"/>
                  </a:cubicBezTo>
                  <a:lnTo>
                    <a:pt x="3401" y="8245"/>
                  </a:lnTo>
                  <a:cubicBezTo>
                    <a:pt x="3660" y="8245"/>
                    <a:pt x="3845" y="8245"/>
                    <a:pt x="4030" y="8208"/>
                  </a:cubicBezTo>
                  <a:cubicBezTo>
                    <a:pt x="4104" y="8134"/>
                    <a:pt x="4141" y="8134"/>
                    <a:pt x="4252" y="8134"/>
                  </a:cubicBezTo>
                  <a:cubicBezTo>
                    <a:pt x="4289" y="8134"/>
                    <a:pt x="4326" y="8098"/>
                    <a:pt x="4437" y="8098"/>
                  </a:cubicBezTo>
                  <a:cubicBezTo>
                    <a:pt x="4510" y="8098"/>
                    <a:pt x="4621" y="8061"/>
                    <a:pt x="4695" y="8061"/>
                  </a:cubicBezTo>
                  <a:cubicBezTo>
                    <a:pt x="4954" y="8024"/>
                    <a:pt x="5176" y="7913"/>
                    <a:pt x="5398" y="7876"/>
                  </a:cubicBezTo>
                  <a:lnTo>
                    <a:pt x="5398" y="1"/>
                  </a:lnTo>
                  <a:close/>
                </a:path>
              </a:pathLst>
            </a:custGeom>
            <a:solidFill>
              <a:srgbClr val="D8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9338;p48">
              <a:extLst>
                <a:ext uri="{FF2B5EF4-FFF2-40B4-BE49-F238E27FC236}">
                  <a16:creationId xmlns:a16="http://schemas.microsoft.com/office/drawing/2014/main" id="{60B07249-D66D-53E5-6F2D-2E3D2117E4A5}"/>
                </a:ext>
              </a:extLst>
            </p:cNvPr>
            <p:cNvSpPr/>
            <p:nvPr/>
          </p:nvSpPr>
          <p:spPr>
            <a:xfrm>
              <a:off x="4989350" y="2132850"/>
              <a:ext cx="82300" cy="197825"/>
            </a:xfrm>
            <a:custGeom>
              <a:avLst/>
              <a:gdLst/>
              <a:ahLst/>
              <a:cxnLst/>
              <a:rect l="l" t="t" r="r" b="b"/>
              <a:pathLst>
                <a:path w="3292" h="7913" extrusionOk="0">
                  <a:moveTo>
                    <a:pt x="1" y="1"/>
                  </a:moveTo>
                  <a:lnTo>
                    <a:pt x="1" y="4770"/>
                  </a:lnTo>
                  <a:cubicBezTo>
                    <a:pt x="1" y="4955"/>
                    <a:pt x="1" y="5103"/>
                    <a:pt x="38" y="5288"/>
                  </a:cubicBezTo>
                  <a:lnTo>
                    <a:pt x="38" y="5362"/>
                  </a:lnTo>
                  <a:cubicBezTo>
                    <a:pt x="38" y="5399"/>
                    <a:pt x="112" y="5473"/>
                    <a:pt x="112" y="5510"/>
                  </a:cubicBezTo>
                  <a:lnTo>
                    <a:pt x="112" y="5547"/>
                  </a:lnTo>
                  <a:cubicBezTo>
                    <a:pt x="112" y="5584"/>
                    <a:pt x="149" y="5694"/>
                    <a:pt x="185" y="5768"/>
                  </a:cubicBezTo>
                  <a:cubicBezTo>
                    <a:pt x="222" y="5879"/>
                    <a:pt x="296" y="5916"/>
                    <a:pt x="333" y="6027"/>
                  </a:cubicBezTo>
                  <a:cubicBezTo>
                    <a:pt x="407" y="6101"/>
                    <a:pt x="481" y="6212"/>
                    <a:pt x="555" y="6286"/>
                  </a:cubicBezTo>
                  <a:lnTo>
                    <a:pt x="851" y="6582"/>
                  </a:lnTo>
                  <a:lnTo>
                    <a:pt x="962" y="6693"/>
                  </a:lnTo>
                  <a:cubicBezTo>
                    <a:pt x="1110" y="6841"/>
                    <a:pt x="1332" y="6988"/>
                    <a:pt x="1516" y="7136"/>
                  </a:cubicBezTo>
                  <a:cubicBezTo>
                    <a:pt x="1590" y="7173"/>
                    <a:pt x="1627" y="7210"/>
                    <a:pt x="1701" y="7247"/>
                  </a:cubicBezTo>
                  <a:cubicBezTo>
                    <a:pt x="1849" y="7358"/>
                    <a:pt x="1997" y="7395"/>
                    <a:pt x="2182" y="7506"/>
                  </a:cubicBezTo>
                  <a:cubicBezTo>
                    <a:pt x="2219" y="7543"/>
                    <a:pt x="2256" y="7543"/>
                    <a:pt x="2367" y="7580"/>
                  </a:cubicBezTo>
                  <a:cubicBezTo>
                    <a:pt x="2552" y="7691"/>
                    <a:pt x="2736" y="7728"/>
                    <a:pt x="2958" y="7802"/>
                  </a:cubicBezTo>
                  <a:cubicBezTo>
                    <a:pt x="3069" y="7876"/>
                    <a:pt x="3143" y="7876"/>
                    <a:pt x="3291" y="7913"/>
                  </a:cubicBezTo>
                  <a:lnTo>
                    <a:pt x="3291" y="38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rgbClr val="BF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9339;p48">
              <a:extLst>
                <a:ext uri="{FF2B5EF4-FFF2-40B4-BE49-F238E27FC236}">
                  <a16:creationId xmlns:a16="http://schemas.microsoft.com/office/drawing/2014/main" id="{8FE10153-E5CE-611A-4C0A-556706039F05}"/>
                </a:ext>
              </a:extLst>
            </p:cNvPr>
            <p:cNvSpPr/>
            <p:nvPr/>
          </p:nvSpPr>
          <p:spPr>
            <a:xfrm>
              <a:off x="4988425" y="2047825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1" y="1"/>
                  </a:moveTo>
                  <a:cubicBezTo>
                    <a:pt x="5140" y="1"/>
                    <a:pt x="4252" y="112"/>
                    <a:pt x="3402" y="370"/>
                  </a:cubicBezTo>
                  <a:cubicBezTo>
                    <a:pt x="3328" y="407"/>
                    <a:pt x="3217" y="407"/>
                    <a:pt x="3143" y="444"/>
                  </a:cubicBezTo>
                  <a:cubicBezTo>
                    <a:pt x="2958" y="481"/>
                    <a:pt x="2773" y="555"/>
                    <a:pt x="2589" y="629"/>
                  </a:cubicBezTo>
                  <a:cubicBezTo>
                    <a:pt x="999" y="1221"/>
                    <a:pt x="1" y="2293"/>
                    <a:pt x="1" y="3439"/>
                  </a:cubicBezTo>
                  <a:cubicBezTo>
                    <a:pt x="1" y="4770"/>
                    <a:pt x="1369" y="5990"/>
                    <a:pt x="3402" y="6544"/>
                  </a:cubicBezTo>
                  <a:cubicBezTo>
                    <a:pt x="4215" y="6766"/>
                    <a:pt x="5177" y="6914"/>
                    <a:pt x="6101" y="6914"/>
                  </a:cubicBezTo>
                  <a:cubicBezTo>
                    <a:pt x="7025" y="6914"/>
                    <a:pt x="7949" y="6766"/>
                    <a:pt x="8763" y="6544"/>
                  </a:cubicBezTo>
                  <a:cubicBezTo>
                    <a:pt x="10796" y="5990"/>
                    <a:pt x="12201" y="4844"/>
                    <a:pt x="12201" y="3439"/>
                  </a:cubicBezTo>
                  <a:cubicBezTo>
                    <a:pt x="12201" y="2108"/>
                    <a:pt x="10759" y="925"/>
                    <a:pt x="8763" y="370"/>
                  </a:cubicBezTo>
                  <a:cubicBezTo>
                    <a:pt x="7986" y="112"/>
                    <a:pt x="7062" y="1"/>
                    <a:pt x="6101" y="1"/>
                  </a:cubicBezTo>
                  <a:close/>
                </a:path>
              </a:pathLst>
            </a:custGeom>
            <a:solidFill>
              <a:srgbClr val="7DD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9340;p48">
              <a:extLst>
                <a:ext uri="{FF2B5EF4-FFF2-40B4-BE49-F238E27FC236}">
                  <a16:creationId xmlns:a16="http://schemas.microsoft.com/office/drawing/2014/main" id="{87AA241F-A3BD-58ED-EB39-8894CC7D672A}"/>
                </a:ext>
              </a:extLst>
            </p:cNvPr>
            <p:cNvSpPr/>
            <p:nvPr/>
          </p:nvSpPr>
          <p:spPr>
            <a:xfrm>
              <a:off x="4983800" y="2124550"/>
              <a:ext cx="314275" cy="101675"/>
            </a:xfrm>
            <a:custGeom>
              <a:avLst/>
              <a:gdLst/>
              <a:ahLst/>
              <a:cxnLst/>
              <a:rect l="l" t="t" r="r" b="b"/>
              <a:pathLst>
                <a:path w="12571" h="4067" extrusionOk="0">
                  <a:moveTo>
                    <a:pt x="1" y="0"/>
                  </a:moveTo>
                  <a:lnTo>
                    <a:pt x="1" y="518"/>
                  </a:lnTo>
                  <a:cubicBezTo>
                    <a:pt x="1" y="703"/>
                    <a:pt x="1" y="851"/>
                    <a:pt x="38" y="1035"/>
                  </a:cubicBezTo>
                  <a:lnTo>
                    <a:pt x="38" y="1109"/>
                  </a:lnTo>
                  <a:cubicBezTo>
                    <a:pt x="38" y="1183"/>
                    <a:pt x="75" y="1220"/>
                    <a:pt x="75" y="1257"/>
                  </a:cubicBezTo>
                  <a:lnTo>
                    <a:pt x="75" y="1294"/>
                  </a:lnTo>
                  <a:cubicBezTo>
                    <a:pt x="75" y="1368"/>
                    <a:pt x="112" y="1442"/>
                    <a:pt x="186" y="1553"/>
                  </a:cubicBezTo>
                  <a:cubicBezTo>
                    <a:pt x="223" y="1627"/>
                    <a:pt x="260" y="1664"/>
                    <a:pt x="297" y="1775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6"/>
                  </a:lnTo>
                  <a:lnTo>
                    <a:pt x="962" y="2514"/>
                  </a:lnTo>
                  <a:cubicBezTo>
                    <a:pt x="1147" y="2662"/>
                    <a:pt x="1332" y="2773"/>
                    <a:pt x="1554" y="2921"/>
                  </a:cubicBezTo>
                  <a:cubicBezTo>
                    <a:pt x="1664" y="2958"/>
                    <a:pt x="1701" y="3032"/>
                    <a:pt x="1775" y="3069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30" y="3328"/>
                    <a:pt x="2441" y="3402"/>
                  </a:cubicBezTo>
                  <a:cubicBezTo>
                    <a:pt x="2663" y="3475"/>
                    <a:pt x="2848" y="3512"/>
                    <a:pt x="3069" y="3623"/>
                  </a:cubicBezTo>
                  <a:cubicBezTo>
                    <a:pt x="3217" y="3660"/>
                    <a:pt x="3328" y="3660"/>
                    <a:pt x="3439" y="3697"/>
                  </a:cubicBezTo>
                  <a:cubicBezTo>
                    <a:pt x="3698" y="3808"/>
                    <a:pt x="3920" y="3845"/>
                    <a:pt x="4142" y="3882"/>
                  </a:cubicBezTo>
                  <a:cubicBezTo>
                    <a:pt x="4252" y="3882"/>
                    <a:pt x="4326" y="3956"/>
                    <a:pt x="4437" y="3956"/>
                  </a:cubicBezTo>
                  <a:cubicBezTo>
                    <a:pt x="4511" y="3993"/>
                    <a:pt x="4622" y="3993"/>
                    <a:pt x="4659" y="3993"/>
                  </a:cubicBezTo>
                  <a:cubicBezTo>
                    <a:pt x="4733" y="4030"/>
                    <a:pt x="4807" y="4030"/>
                    <a:pt x="4881" y="4030"/>
                  </a:cubicBezTo>
                  <a:cubicBezTo>
                    <a:pt x="5066" y="4030"/>
                    <a:pt x="5288" y="4067"/>
                    <a:pt x="5472" y="4067"/>
                  </a:cubicBezTo>
                  <a:lnTo>
                    <a:pt x="6988" y="4067"/>
                  </a:lnTo>
                  <a:cubicBezTo>
                    <a:pt x="7173" y="4067"/>
                    <a:pt x="7395" y="4067"/>
                    <a:pt x="7580" y="4030"/>
                  </a:cubicBezTo>
                  <a:cubicBezTo>
                    <a:pt x="7654" y="3993"/>
                    <a:pt x="7728" y="3993"/>
                    <a:pt x="7802" y="3993"/>
                  </a:cubicBezTo>
                  <a:cubicBezTo>
                    <a:pt x="7913" y="3993"/>
                    <a:pt x="7950" y="3956"/>
                    <a:pt x="8023" y="3956"/>
                  </a:cubicBezTo>
                  <a:cubicBezTo>
                    <a:pt x="8134" y="3956"/>
                    <a:pt x="8208" y="3882"/>
                    <a:pt x="8319" y="3882"/>
                  </a:cubicBezTo>
                  <a:cubicBezTo>
                    <a:pt x="8541" y="3845"/>
                    <a:pt x="8763" y="3771"/>
                    <a:pt x="9022" y="3697"/>
                  </a:cubicBezTo>
                  <a:cubicBezTo>
                    <a:pt x="11129" y="3143"/>
                    <a:pt x="12571" y="1923"/>
                    <a:pt x="12571" y="518"/>
                  </a:cubicBezTo>
                  <a:lnTo>
                    <a:pt x="12571" y="0"/>
                  </a:lnTo>
                  <a:close/>
                </a:path>
              </a:pathLst>
            </a:custGeom>
            <a:solidFill>
              <a:srgbClr val="EDB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9341;p48">
              <a:extLst>
                <a:ext uri="{FF2B5EF4-FFF2-40B4-BE49-F238E27FC236}">
                  <a16:creationId xmlns:a16="http://schemas.microsoft.com/office/drawing/2014/main" id="{C1482015-580B-AF19-7CA0-9228C79F0783}"/>
                </a:ext>
              </a:extLst>
            </p:cNvPr>
            <p:cNvSpPr/>
            <p:nvPr/>
          </p:nvSpPr>
          <p:spPr>
            <a:xfrm>
              <a:off x="5069775" y="2124550"/>
              <a:ext cx="139575" cy="101675"/>
            </a:xfrm>
            <a:custGeom>
              <a:avLst/>
              <a:gdLst/>
              <a:ahLst/>
              <a:cxnLst/>
              <a:rect l="l" t="t" r="r" b="b"/>
              <a:pathLst>
                <a:path w="5583" h="4067" extrusionOk="0">
                  <a:moveTo>
                    <a:pt x="0" y="0"/>
                  </a:moveTo>
                  <a:lnTo>
                    <a:pt x="0" y="3697"/>
                  </a:lnTo>
                  <a:cubicBezTo>
                    <a:pt x="259" y="3808"/>
                    <a:pt x="481" y="3845"/>
                    <a:pt x="703" y="3882"/>
                  </a:cubicBezTo>
                  <a:cubicBezTo>
                    <a:pt x="813" y="3882"/>
                    <a:pt x="887" y="3956"/>
                    <a:pt x="998" y="3956"/>
                  </a:cubicBezTo>
                  <a:cubicBezTo>
                    <a:pt x="1072" y="3993"/>
                    <a:pt x="1183" y="3993"/>
                    <a:pt x="1220" y="3993"/>
                  </a:cubicBezTo>
                  <a:cubicBezTo>
                    <a:pt x="1294" y="4030"/>
                    <a:pt x="1368" y="4030"/>
                    <a:pt x="1442" y="4030"/>
                  </a:cubicBezTo>
                  <a:cubicBezTo>
                    <a:pt x="1627" y="4030"/>
                    <a:pt x="1849" y="4067"/>
                    <a:pt x="2033" y="4067"/>
                  </a:cubicBezTo>
                  <a:lnTo>
                    <a:pt x="3549" y="4067"/>
                  </a:lnTo>
                  <a:cubicBezTo>
                    <a:pt x="3734" y="4067"/>
                    <a:pt x="3956" y="4067"/>
                    <a:pt x="4141" y="4030"/>
                  </a:cubicBezTo>
                  <a:cubicBezTo>
                    <a:pt x="4215" y="3993"/>
                    <a:pt x="4289" y="3993"/>
                    <a:pt x="4363" y="3993"/>
                  </a:cubicBezTo>
                  <a:cubicBezTo>
                    <a:pt x="4474" y="3993"/>
                    <a:pt x="4511" y="3956"/>
                    <a:pt x="4584" y="3956"/>
                  </a:cubicBezTo>
                  <a:cubicBezTo>
                    <a:pt x="4695" y="3956"/>
                    <a:pt x="4769" y="3882"/>
                    <a:pt x="4880" y="3882"/>
                  </a:cubicBezTo>
                  <a:cubicBezTo>
                    <a:pt x="5102" y="3845"/>
                    <a:pt x="5324" y="3771"/>
                    <a:pt x="5583" y="3697"/>
                  </a:cubicBezTo>
                  <a:lnTo>
                    <a:pt x="5583" y="0"/>
                  </a:lnTo>
                  <a:close/>
                </a:path>
              </a:pathLst>
            </a:custGeom>
            <a:solidFill>
              <a:srgbClr val="E8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9342;p48">
              <a:extLst>
                <a:ext uri="{FF2B5EF4-FFF2-40B4-BE49-F238E27FC236}">
                  <a16:creationId xmlns:a16="http://schemas.microsoft.com/office/drawing/2014/main" id="{EA7E0D09-D38D-1EA6-E430-C1C7361741F3}"/>
                </a:ext>
              </a:extLst>
            </p:cNvPr>
            <p:cNvSpPr/>
            <p:nvPr/>
          </p:nvSpPr>
          <p:spPr>
            <a:xfrm>
              <a:off x="4983800" y="2124550"/>
              <a:ext cx="86925" cy="92450"/>
            </a:xfrm>
            <a:custGeom>
              <a:avLst/>
              <a:gdLst/>
              <a:ahLst/>
              <a:cxnLst/>
              <a:rect l="l" t="t" r="r" b="b"/>
              <a:pathLst>
                <a:path w="3477" h="3698" extrusionOk="0">
                  <a:moveTo>
                    <a:pt x="1" y="0"/>
                  </a:moveTo>
                  <a:lnTo>
                    <a:pt x="1" y="518"/>
                  </a:lnTo>
                  <a:cubicBezTo>
                    <a:pt x="1" y="703"/>
                    <a:pt x="1" y="851"/>
                    <a:pt x="38" y="1035"/>
                  </a:cubicBezTo>
                  <a:lnTo>
                    <a:pt x="38" y="1109"/>
                  </a:lnTo>
                  <a:cubicBezTo>
                    <a:pt x="38" y="1183"/>
                    <a:pt x="75" y="1220"/>
                    <a:pt x="75" y="1257"/>
                  </a:cubicBezTo>
                  <a:lnTo>
                    <a:pt x="75" y="1294"/>
                  </a:lnTo>
                  <a:cubicBezTo>
                    <a:pt x="75" y="1368"/>
                    <a:pt x="149" y="1442"/>
                    <a:pt x="186" y="1553"/>
                  </a:cubicBezTo>
                  <a:cubicBezTo>
                    <a:pt x="223" y="1627"/>
                    <a:pt x="260" y="1664"/>
                    <a:pt x="334" y="1775"/>
                  </a:cubicBezTo>
                  <a:cubicBezTo>
                    <a:pt x="407" y="1923"/>
                    <a:pt x="444" y="1997"/>
                    <a:pt x="555" y="2108"/>
                  </a:cubicBezTo>
                  <a:lnTo>
                    <a:pt x="814" y="2366"/>
                  </a:lnTo>
                  <a:lnTo>
                    <a:pt x="962" y="2514"/>
                  </a:lnTo>
                  <a:cubicBezTo>
                    <a:pt x="1147" y="2662"/>
                    <a:pt x="1332" y="2773"/>
                    <a:pt x="1554" y="2921"/>
                  </a:cubicBezTo>
                  <a:cubicBezTo>
                    <a:pt x="1664" y="2958"/>
                    <a:pt x="1701" y="3032"/>
                    <a:pt x="1812" y="3069"/>
                  </a:cubicBezTo>
                  <a:cubicBezTo>
                    <a:pt x="1923" y="3143"/>
                    <a:pt x="2071" y="3217"/>
                    <a:pt x="2256" y="3291"/>
                  </a:cubicBezTo>
                  <a:cubicBezTo>
                    <a:pt x="2293" y="3328"/>
                    <a:pt x="2367" y="3328"/>
                    <a:pt x="2441" y="3402"/>
                  </a:cubicBezTo>
                  <a:cubicBezTo>
                    <a:pt x="2663" y="3475"/>
                    <a:pt x="2848" y="3512"/>
                    <a:pt x="3106" y="3623"/>
                  </a:cubicBezTo>
                  <a:cubicBezTo>
                    <a:pt x="3217" y="3660"/>
                    <a:pt x="3328" y="3660"/>
                    <a:pt x="3476" y="3697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B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9343;p48">
              <a:extLst>
                <a:ext uri="{FF2B5EF4-FFF2-40B4-BE49-F238E27FC236}">
                  <a16:creationId xmlns:a16="http://schemas.microsoft.com/office/drawing/2014/main" id="{BE77DA38-119F-15A4-1D97-D350A6B76980}"/>
                </a:ext>
              </a:extLst>
            </p:cNvPr>
            <p:cNvSpPr/>
            <p:nvPr/>
          </p:nvSpPr>
          <p:spPr>
            <a:xfrm>
              <a:off x="4981025" y="203490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60" y="0"/>
                  </a:moveTo>
                  <a:cubicBezTo>
                    <a:pt x="5362" y="0"/>
                    <a:pt x="4400" y="148"/>
                    <a:pt x="3587" y="370"/>
                  </a:cubicBezTo>
                  <a:cubicBezTo>
                    <a:pt x="3476" y="407"/>
                    <a:pt x="3402" y="407"/>
                    <a:pt x="3291" y="444"/>
                  </a:cubicBezTo>
                  <a:cubicBezTo>
                    <a:pt x="3069" y="555"/>
                    <a:pt x="2885" y="592"/>
                    <a:pt x="2700" y="703"/>
                  </a:cubicBezTo>
                  <a:cubicBezTo>
                    <a:pt x="1073" y="1331"/>
                    <a:pt x="1" y="2403"/>
                    <a:pt x="1" y="3586"/>
                  </a:cubicBezTo>
                  <a:cubicBezTo>
                    <a:pt x="1" y="4991"/>
                    <a:pt x="1480" y="6174"/>
                    <a:pt x="3587" y="6803"/>
                  </a:cubicBezTo>
                  <a:cubicBezTo>
                    <a:pt x="4400" y="7025"/>
                    <a:pt x="5325" y="7172"/>
                    <a:pt x="6360" y="7172"/>
                  </a:cubicBezTo>
                  <a:cubicBezTo>
                    <a:pt x="7321" y="7172"/>
                    <a:pt x="8282" y="7025"/>
                    <a:pt x="9133" y="6803"/>
                  </a:cubicBezTo>
                  <a:cubicBezTo>
                    <a:pt x="11240" y="6248"/>
                    <a:pt x="12682" y="4991"/>
                    <a:pt x="12682" y="3586"/>
                  </a:cubicBezTo>
                  <a:cubicBezTo>
                    <a:pt x="12682" y="2218"/>
                    <a:pt x="11203" y="998"/>
                    <a:pt x="9133" y="370"/>
                  </a:cubicBezTo>
                  <a:cubicBezTo>
                    <a:pt x="8282" y="148"/>
                    <a:pt x="7358" y="0"/>
                    <a:pt x="6360" y="0"/>
                  </a:cubicBezTo>
                  <a:close/>
                </a:path>
              </a:pathLst>
            </a:custGeom>
            <a:solidFill>
              <a:srgbClr val="F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9344;p48">
              <a:extLst>
                <a:ext uri="{FF2B5EF4-FFF2-40B4-BE49-F238E27FC236}">
                  <a16:creationId xmlns:a16="http://schemas.microsoft.com/office/drawing/2014/main" id="{456C785D-A1DE-C6E5-C3E0-B7D4C6D28C6A}"/>
                </a:ext>
              </a:extLst>
            </p:cNvPr>
            <p:cNvSpPr/>
            <p:nvPr/>
          </p:nvSpPr>
          <p:spPr>
            <a:xfrm>
              <a:off x="4990275" y="1999775"/>
              <a:ext cx="303175" cy="207050"/>
            </a:xfrm>
            <a:custGeom>
              <a:avLst/>
              <a:gdLst/>
              <a:ahLst/>
              <a:cxnLst/>
              <a:rect l="l" t="t" r="r" b="b"/>
              <a:pathLst>
                <a:path w="12127" h="8282" extrusionOk="0">
                  <a:moveTo>
                    <a:pt x="1" y="0"/>
                  </a:moveTo>
                  <a:lnTo>
                    <a:pt x="1" y="4769"/>
                  </a:lnTo>
                  <a:cubicBezTo>
                    <a:pt x="1" y="4954"/>
                    <a:pt x="1" y="5102"/>
                    <a:pt x="75" y="5287"/>
                  </a:cubicBezTo>
                  <a:lnTo>
                    <a:pt x="75" y="5361"/>
                  </a:lnTo>
                  <a:cubicBezTo>
                    <a:pt x="75" y="5435"/>
                    <a:pt x="112" y="5472"/>
                    <a:pt x="112" y="5509"/>
                  </a:cubicBezTo>
                  <a:lnTo>
                    <a:pt x="112" y="5546"/>
                  </a:lnTo>
                  <a:cubicBezTo>
                    <a:pt x="112" y="5620"/>
                    <a:pt x="148" y="5694"/>
                    <a:pt x="185" y="5805"/>
                  </a:cubicBezTo>
                  <a:cubicBezTo>
                    <a:pt x="259" y="5879"/>
                    <a:pt x="296" y="5915"/>
                    <a:pt x="333" y="6026"/>
                  </a:cubicBezTo>
                  <a:cubicBezTo>
                    <a:pt x="444" y="6100"/>
                    <a:pt x="481" y="6211"/>
                    <a:pt x="555" y="6285"/>
                  </a:cubicBezTo>
                  <a:lnTo>
                    <a:pt x="851" y="6581"/>
                  </a:lnTo>
                  <a:lnTo>
                    <a:pt x="999" y="6729"/>
                  </a:lnTo>
                  <a:cubicBezTo>
                    <a:pt x="1110" y="6840"/>
                    <a:pt x="1369" y="6988"/>
                    <a:pt x="1553" y="7136"/>
                  </a:cubicBezTo>
                  <a:cubicBezTo>
                    <a:pt x="1590" y="7173"/>
                    <a:pt x="1627" y="7209"/>
                    <a:pt x="1738" y="7283"/>
                  </a:cubicBezTo>
                  <a:cubicBezTo>
                    <a:pt x="1849" y="7357"/>
                    <a:pt x="1997" y="7394"/>
                    <a:pt x="2182" y="7505"/>
                  </a:cubicBezTo>
                  <a:cubicBezTo>
                    <a:pt x="2219" y="7542"/>
                    <a:pt x="2293" y="7542"/>
                    <a:pt x="2367" y="7579"/>
                  </a:cubicBezTo>
                  <a:cubicBezTo>
                    <a:pt x="2552" y="7690"/>
                    <a:pt x="2736" y="7727"/>
                    <a:pt x="2958" y="7838"/>
                  </a:cubicBezTo>
                  <a:cubicBezTo>
                    <a:pt x="3069" y="7875"/>
                    <a:pt x="3143" y="7875"/>
                    <a:pt x="3291" y="7912"/>
                  </a:cubicBezTo>
                  <a:cubicBezTo>
                    <a:pt x="3513" y="8023"/>
                    <a:pt x="3772" y="8060"/>
                    <a:pt x="3993" y="8097"/>
                  </a:cubicBezTo>
                  <a:cubicBezTo>
                    <a:pt x="4067" y="8097"/>
                    <a:pt x="4178" y="8134"/>
                    <a:pt x="4252" y="8134"/>
                  </a:cubicBezTo>
                  <a:cubicBezTo>
                    <a:pt x="4326" y="8208"/>
                    <a:pt x="4400" y="8208"/>
                    <a:pt x="4437" y="8208"/>
                  </a:cubicBezTo>
                  <a:cubicBezTo>
                    <a:pt x="4548" y="8245"/>
                    <a:pt x="4585" y="8245"/>
                    <a:pt x="4696" y="8245"/>
                  </a:cubicBezTo>
                  <a:cubicBezTo>
                    <a:pt x="4918" y="8245"/>
                    <a:pt x="5103" y="8282"/>
                    <a:pt x="5287" y="8282"/>
                  </a:cubicBezTo>
                  <a:lnTo>
                    <a:pt x="6729" y="8282"/>
                  </a:lnTo>
                  <a:cubicBezTo>
                    <a:pt x="6951" y="8282"/>
                    <a:pt x="7136" y="8282"/>
                    <a:pt x="7321" y="8245"/>
                  </a:cubicBezTo>
                  <a:cubicBezTo>
                    <a:pt x="7395" y="8208"/>
                    <a:pt x="7469" y="8208"/>
                    <a:pt x="7543" y="8208"/>
                  </a:cubicBezTo>
                  <a:cubicBezTo>
                    <a:pt x="7580" y="8208"/>
                    <a:pt x="7654" y="8134"/>
                    <a:pt x="7727" y="8134"/>
                  </a:cubicBezTo>
                  <a:cubicBezTo>
                    <a:pt x="7838" y="8134"/>
                    <a:pt x="7912" y="8097"/>
                    <a:pt x="8023" y="8097"/>
                  </a:cubicBezTo>
                  <a:cubicBezTo>
                    <a:pt x="8245" y="8060"/>
                    <a:pt x="8467" y="7949"/>
                    <a:pt x="8689" y="7912"/>
                  </a:cubicBezTo>
                  <a:cubicBezTo>
                    <a:pt x="10722" y="7357"/>
                    <a:pt x="12127" y="6211"/>
                    <a:pt x="12127" y="4806"/>
                  </a:cubicBezTo>
                  <a:lnTo>
                    <a:pt x="12127" y="74"/>
                  </a:lnTo>
                  <a:lnTo>
                    <a:pt x="12127" y="0"/>
                  </a:lnTo>
                  <a:close/>
                </a:path>
              </a:pathLst>
            </a:custGeom>
            <a:solidFill>
              <a:srgbClr val="FC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9345;p48">
              <a:extLst>
                <a:ext uri="{FF2B5EF4-FFF2-40B4-BE49-F238E27FC236}">
                  <a16:creationId xmlns:a16="http://schemas.microsoft.com/office/drawing/2014/main" id="{834E4D3C-98CD-8907-3B53-77373CE5BA32}"/>
                </a:ext>
              </a:extLst>
            </p:cNvPr>
            <p:cNvSpPr/>
            <p:nvPr/>
          </p:nvSpPr>
          <p:spPr>
            <a:xfrm>
              <a:off x="5071625" y="2001625"/>
              <a:ext cx="134950" cy="205200"/>
            </a:xfrm>
            <a:custGeom>
              <a:avLst/>
              <a:gdLst/>
              <a:ahLst/>
              <a:cxnLst/>
              <a:rect l="l" t="t" r="r" b="b"/>
              <a:pathLst>
                <a:path w="5398" h="8208" extrusionOk="0">
                  <a:moveTo>
                    <a:pt x="0" y="0"/>
                  </a:moveTo>
                  <a:lnTo>
                    <a:pt x="0" y="7838"/>
                  </a:lnTo>
                  <a:cubicBezTo>
                    <a:pt x="222" y="7949"/>
                    <a:pt x="444" y="7986"/>
                    <a:pt x="702" y="8023"/>
                  </a:cubicBezTo>
                  <a:cubicBezTo>
                    <a:pt x="776" y="8023"/>
                    <a:pt x="887" y="8060"/>
                    <a:pt x="961" y="8060"/>
                  </a:cubicBezTo>
                  <a:cubicBezTo>
                    <a:pt x="998" y="8134"/>
                    <a:pt x="1109" y="8134"/>
                    <a:pt x="1146" y="8134"/>
                  </a:cubicBezTo>
                  <a:cubicBezTo>
                    <a:pt x="1257" y="8171"/>
                    <a:pt x="1294" y="8171"/>
                    <a:pt x="1368" y="8171"/>
                  </a:cubicBezTo>
                  <a:cubicBezTo>
                    <a:pt x="1627" y="8171"/>
                    <a:pt x="1812" y="8208"/>
                    <a:pt x="1996" y="8208"/>
                  </a:cubicBezTo>
                  <a:lnTo>
                    <a:pt x="3401" y="8208"/>
                  </a:lnTo>
                  <a:cubicBezTo>
                    <a:pt x="3660" y="8208"/>
                    <a:pt x="3845" y="8208"/>
                    <a:pt x="4030" y="8171"/>
                  </a:cubicBezTo>
                  <a:cubicBezTo>
                    <a:pt x="4104" y="8134"/>
                    <a:pt x="4141" y="8134"/>
                    <a:pt x="4252" y="8134"/>
                  </a:cubicBezTo>
                  <a:cubicBezTo>
                    <a:pt x="4289" y="8134"/>
                    <a:pt x="4326" y="8060"/>
                    <a:pt x="4437" y="8060"/>
                  </a:cubicBezTo>
                  <a:cubicBezTo>
                    <a:pt x="4510" y="8060"/>
                    <a:pt x="4621" y="8023"/>
                    <a:pt x="4695" y="8023"/>
                  </a:cubicBezTo>
                  <a:cubicBezTo>
                    <a:pt x="4954" y="7986"/>
                    <a:pt x="5176" y="7875"/>
                    <a:pt x="5398" y="7838"/>
                  </a:cubicBezTo>
                  <a:lnTo>
                    <a:pt x="5398" y="0"/>
                  </a:lnTo>
                  <a:close/>
                </a:path>
              </a:pathLst>
            </a:custGeom>
            <a:solidFill>
              <a:srgbClr val="D8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9346;p48">
              <a:extLst>
                <a:ext uri="{FF2B5EF4-FFF2-40B4-BE49-F238E27FC236}">
                  <a16:creationId xmlns:a16="http://schemas.microsoft.com/office/drawing/2014/main" id="{F468EF56-2FF9-8A3C-0237-992B3B8B0B10}"/>
                </a:ext>
              </a:extLst>
            </p:cNvPr>
            <p:cNvSpPr/>
            <p:nvPr/>
          </p:nvSpPr>
          <p:spPr>
            <a:xfrm>
              <a:off x="4989350" y="1999775"/>
              <a:ext cx="82300" cy="197800"/>
            </a:xfrm>
            <a:custGeom>
              <a:avLst/>
              <a:gdLst/>
              <a:ahLst/>
              <a:cxnLst/>
              <a:rect l="l" t="t" r="r" b="b"/>
              <a:pathLst>
                <a:path w="3292" h="7912" extrusionOk="0">
                  <a:moveTo>
                    <a:pt x="1" y="0"/>
                  </a:moveTo>
                  <a:lnTo>
                    <a:pt x="1" y="4769"/>
                  </a:lnTo>
                  <a:cubicBezTo>
                    <a:pt x="1" y="4954"/>
                    <a:pt x="1" y="5102"/>
                    <a:pt x="38" y="5287"/>
                  </a:cubicBezTo>
                  <a:lnTo>
                    <a:pt x="38" y="5361"/>
                  </a:lnTo>
                  <a:cubicBezTo>
                    <a:pt x="38" y="5435"/>
                    <a:pt x="112" y="5472"/>
                    <a:pt x="112" y="5509"/>
                  </a:cubicBezTo>
                  <a:lnTo>
                    <a:pt x="112" y="5546"/>
                  </a:lnTo>
                  <a:cubicBezTo>
                    <a:pt x="112" y="5620"/>
                    <a:pt x="149" y="5694"/>
                    <a:pt x="185" y="5805"/>
                  </a:cubicBezTo>
                  <a:cubicBezTo>
                    <a:pt x="222" y="5879"/>
                    <a:pt x="296" y="5915"/>
                    <a:pt x="333" y="6026"/>
                  </a:cubicBezTo>
                  <a:cubicBezTo>
                    <a:pt x="407" y="6100"/>
                    <a:pt x="481" y="6211"/>
                    <a:pt x="555" y="6285"/>
                  </a:cubicBezTo>
                  <a:lnTo>
                    <a:pt x="851" y="6581"/>
                  </a:lnTo>
                  <a:lnTo>
                    <a:pt x="962" y="6729"/>
                  </a:lnTo>
                  <a:cubicBezTo>
                    <a:pt x="1110" y="6840"/>
                    <a:pt x="1332" y="6988"/>
                    <a:pt x="1516" y="7136"/>
                  </a:cubicBezTo>
                  <a:cubicBezTo>
                    <a:pt x="1590" y="7173"/>
                    <a:pt x="1627" y="7209"/>
                    <a:pt x="1701" y="7283"/>
                  </a:cubicBezTo>
                  <a:cubicBezTo>
                    <a:pt x="1849" y="7357"/>
                    <a:pt x="1997" y="7394"/>
                    <a:pt x="2182" y="7505"/>
                  </a:cubicBezTo>
                  <a:cubicBezTo>
                    <a:pt x="2219" y="7542"/>
                    <a:pt x="2256" y="7542"/>
                    <a:pt x="2367" y="7579"/>
                  </a:cubicBezTo>
                  <a:cubicBezTo>
                    <a:pt x="2552" y="7690"/>
                    <a:pt x="2736" y="7727"/>
                    <a:pt x="2958" y="7838"/>
                  </a:cubicBezTo>
                  <a:cubicBezTo>
                    <a:pt x="3069" y="7875"/>
                    <a:pt x="3143" y="7875"/>
                    <a:pt x="3291" y="7912"/>
                  </a:cubicBezTo>
                  <a:lnTo>
                    <a:pt x="3291" y="74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BF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9347;p48">
              <a:extLst>
                <a:ext uri="{FF2B5EF4-FFF2-40B4-BE49-F238E27FC236}">
                  <a16:creationId xmlns:a16="http://schemas.microsoft.com/office/drawing/2014/main" id="{AD7FBA7F-CC72-9E4A-2D8F-5B8361772B68}"/>
                </a:ext>
              </a:extLst>
            </p:cNvPr>
            <p:cNvSpPr/>
            <p:nvPr/>
          </p:nvSpPr>
          <p:spPr>
            <a:xfrm>
              <a:off x="4988425" y="1914725"/>
              <a:ext cx="305025" cy="172875"/>
            </a:xfrm>
            <a:custGeom>
              <a:avLst/>
              <a:gdLst/>
              <a:ahLst/>
              <a:cxnLst/>
              <a:rect l="l" t="t" r="r" b="b"/>
              <a:pathLst>
                <a:path w="12201" h="6915" extrusionOk="0">
                  <a:moveTo>
                    <a:pt x="6101" y="1"/>
                  </a:moveTo>
                  <a:cubicBezTo>
                    <a:pt x="5140" y="1"/>
                    <a:pt x="4252" y="149"/>
                    <a:pt x="3402" y="371"/>
                  </a:cubicBezTo>
                  <a:cubicBezTo>
                    <a:pt x="3328" y="408"/>
                    <a:pt x="3217" y="408"/>
                    <a:pt x="3143" y="445"/>
                  </a:cubicBezTo>
                  <a:cubicBezTo>
                    <a:pt x="2958" y="481"/>
                    <a:pt x="2773" y="555"/>
                    <a:pt x="2589" y="629"/>
                  </a:cubicBezTo>
                  <a:cubicBezTo>
                    <a:pt x="999" y="1221"/>
                    <a:pt x="1" y="2293"/>
                    <a:pt x="1" y="3476"/>
                  </a:cubicBezTo>
                  <a:cubicBezTo>
                    <a:pt x="1" y="4807"/>
                    <a:pt x="1369" y="5990"/>
                    <a:pt x="3402" y="6545"/>
                  </a:cubicBezTo>
                  <a:cubicBezTo>
                    <a:pt x="4215" y="6767"/>
                    <a:pt x="5177" y="6914"/>
                    <a:pt x="6101" y="6914"/>
                  </a:cubicBezTo>
                  <a:cubicBezTo>
                    <a:pt x="7025" y="6914"/>
                    <a:pt x="7949" y="6767"/>
                    <a:pt x="8763" y="6545"/>
                  </a:cubicBezTo>
                  <a:cubicBezTo>
                    <a:pt x="10796" y="5990"/>
                    <a:pt x="12201" y="4844"/>
                    <a:pt x="12201" y="3476"/>
                  </a:cubicBezTo>
                  <a:cubicBezTo>
                    <a:pt x="12201" y="2071"/>
                    <a:pt x="10759" y="925"/>
                    <a:pt x="8763" y="371"/>
                  </a:cubicBezTo>
                  <a:cubicBezTo>
                    <a:pt x="7986" y="149"/>
                    <a:pt x="7062" y="1"/>
                    <a:pt x="6101" y="1"/>
                  </a:cubicBezTo>
                  <a:close/>
                </a:path>
              </a:pathLst>
            </a:custGeom>
            <a:solidFill>
              <a:srgbClr val="7DD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9348;p48">
              <a:extLst>
                <a:ext uri="{FF2B5EF4-FFF2-40B4-BE49-F238E27FC236}">
                  <a16:creationId xmlns:a16="http://schemas.microsoft.com/office/drawing/2014/main" id="{001200CB-B1FA-739B-D2A7-AA833C94AE29}"/>
                </a:ext>
              </a:extLst>
            </p:cNvPr>
            <p:cNvSpPr/>
            <p:nvPr/>
          </p:nvSpPr>
          <p:spPr>
            <a:xfrm>
              <a:off x="4983800" y="1992375"/>
              <a:ext cx="314275" cy="101700"/>
            </a:xfrm>
            <a:custGeom>
              <a:avLst/>
              <a:gdLst/>
              <a:ahLst/>
              <a:cxnLst/>
              <a:rect l="l" t="t" r="r" b="b"/>
              <a:pathLst>
                <a:path w="12571" h="4068" extrusionOk="0">
                  <a:moveTo>
                    <a:pt x="1" y="0"/>
                  </a:moveTo>
                  <a:lnTo>
                    <a:pt x="1" y="481"/>
                  </a:lnTo>
                  <a:cubicBezTo>
                    <a:pt x="1" y="666"/>
                    <a:pt x="1" y="814"/>
                    <a:pt x="38" y="999"/>
                  </a:cubicBezTo>
                  <a:lnTo>
                    <a:pt x="38" y="1110"/>
                  </a:lnTo>
                  <a:cubicBezTo>
                    <a:pt x="38" y="1147"/>
                    <a:pt x="75" y="1183"/>
                    <a:pt x="75" y="1220"/>
                  </a:cubicBezTo>
                  <a:lnTo>
                    <a:pt x="75" y="1294"/>
                  </a:lnTo>
                  <a:cubicBezTo>
                    <a:pt x="75" y="1331"/>
                    <a:pt x="112" y="1405"/>
                    <a:pt x="186" y="1516"/>
                  </a:cubicBezTo>
                  <a:cubicBezTo>
                    <a:pt x="223" y="1590"/>
                    <a:pt x="260" y="1664"/>
                    <a:pt x="297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30"/>
                  </a:lnTo>
                  <a:lnTo>
                    <a:pt x="962" y="2477"/>
                  </a:lnTo>
                  <a:cubicBezTo>
                    <a:pt x="1147" y="2625"/>
                    <a:pt x="1332" y="2773"/>
                    <a:pt x="1554" y="2884"/>
                  </a:cubicBezTo>
                  <a:cubicBezTo>
                    <a:pt x="1664" y="2958"/>
                    <a:pt x="1701" y="2995"/>
                    <a:pt x="1775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30" y="3328"/>
                    <a:pt x="2441" y="3365"/>
                  </a:cubicBezTo>
                  <a:cubicBezTo>
                    <a:pt x="2663" y="3439"/>
                    <a:pt x="2848" y="3513"/>
                    <a:pt x="3069" y="3587"/>
                  </a:cubicBezTo>
                  <a:cubicBezTo>
                    <a:pt x="3217" y="3624"/>
                    <a:pt x="3328" y="3624"/>
                    <a:pt x="3439" y="3697"/>
                  </a:cubicBezTo>
                  <a:cubicBezTo>
                    <a:pt x="3698" y="3771"/>
                    <a:pt x="3920" y="3808"/>
                    <a:pt x="4142" y="3882"/>
                  </a:cubicBezTo>
                  <a:cubicBezTo>
                    <a:pt x="4252" y="3882"/>
                    <a:pt x="4326" y="3919"/>
                    <a:pt x="4437" y="3919"/>
                  </a:cubicBezTo>
                  <a:cubicBezTo>
                    <a:pt x="4511" y="3956"/>
                    <a:pt x="4622" y="3956"/>
                    <a:pt x="4659" y="3956"/>
                  </a:cubicBezTo>
                  <a:cubicBezTo>
                    <a:pt x="4733" y="3993"/>
                    <a:pt x="4807" y="3993"/>
                    <a:pt x="4881" y="3993"/>
                  </a:cubicBezTo>
                  <a:cubicBezTo>
                    <a:pt x="5066" y="3993"/>
                    <a:pt x="5288" y="4067"/>
                    <a:pt x="5472" y="4067"/>
                  </a:cubicBezTo>
                  <a:lnTo>
                    <a:pt x="6988" y="4067"/>
                  </a:lnTo>
                  <a:cubicBezTo>
                    <a:pt x="7173" y="4067"/>
                    <a:pt x="7395" y="4067"/>
                    <a:pt x="7580" y="3993"/>
                  </a:cubicBezTo>
                  <a:cubicBezTo>
                    <a:pt x="7654" y="3956"/>
                    <a:pt x="7728" y="3956"/>
                    <a:pt x="7802" y="3956"/>
                  </a:cubicBezTo>
                  <a:cubicBezTo>
                    <a:pt x="7913" y="3956"/>
                    <a:pt x="7950" y="3919"/>
                    <a:pt x="8023" y="3919"/>
                  </a:cubicBezTo>
                  <a:cubicBezTo>
                    <a:pt x="8134" y="3919"/>
                    <a:pt x="8208" y="3882"/>
                    <a:pt x="8319" y="3882"/>
                  </a:cubicBezTo>
                  <a:cubicBezTo>
                    <a:pt x="8541" y="3808"/>
                    <a:pt x="8763" y="3734"/>
                    <a:pt x="9022" y="3697"/>
                  </a:cubicBezTo>
                  <a:cubicBezTo>
                    <a:pt x="11129" y="3143"/>
                    <a:pt x="12571" y="1886"/>
                    <a:pt x="12571" y="481"/>
                  </a:cubicBezTo>
                  <a:lnTo>
                    <a:pt x="12571" y="0"/>
                  </a:lnTo>
                  <a:close/>
                </a:path>
              </a:pathLst>
            </a:custGeom>
            <a:solidFill>
              <a:srgbClr val="EDB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9349;p48">
              <a:extLst>
                <a:ext uri="{FF2B5EF4-FFF2-40B4-BE49-F238E27FC236}">
                  <a16:creationId xmlns:a16="http://schemas.microsoft.com/office/drawing/2014/main" id="{00899A54-D4D5-7525-7340-149DA93B12EC}"/>
                </a:ext>
              </a:extLst>
            </p:cNvPr>
            <p:cNvSpPr/>
            <p:nvPr/>
          </p:nvSpPr>
          <p:spPr>
            <a:xfrm>
              <a:off x="5069775" y="1992375"/>
              <a:ext cx="139575" cy="101700"/>
            </a:xfrm>
            <a:custGeom>
              <a:avLst/>
              <a:gdLst/>
              <a:ahLst/>
              <a:cxnLst/>
              <a:rect l="l" t="t" r="r" b="b"/>
              <a:pathLst>
                <a:path w="5583" h="4068" extrusionOk="0">
                  <a:moveTo>
                    <a:pt x="0" y="0"/>
                  </a:moveTo>
                  <a:lnTo>
                    <a:pt x="0" y="3697"/>
                  </a:lnTo>
                  <a:cubicBezTo>
                    <a:pt x="259" y="3771"/>
                    <a:pt x="481" y="3808"/>
                    <a:pt x="703" y="3882"/>
                  </a:cubicBezTo>
                  <a:cubicBezTo>
                    <a:pt x="813" y="3882"/>
                    <a:pt x="887" y="3919"/>
                    <a:pt x="998" y="3919"/>
                  </a:cubicBezTo>
                  <a:cubicBezTo>
                    <a:pt x="1072" y="3956"/>
                    <a:pt x="1183" y="3956"/>
                    <a:pt x="1220" y="3956"/>
                  </a:cubicBezTo>
                  <a:cubicBezTo>
                    <a:pt x="1294" y="3993"/>
                    <a:pt x="1368" y="3993"/>
                    <a:pt x="1442" y="3993"/>
                  </a:cubicBezTo>
                  <a:cubicBezTo>
                    <a:pt x="1627" y="3993"/>
                    <a:pt x="1849" y="4067"/>
                    <a:pt x="2033" y="4067"/>
                  </a:cubicBezTo>
                  <a:lnTo>
                    <a:pt x="3549" y="4067"/>
                  </a:lnTo>
                  <a:cubicBezTo>
                    <a:pt x="3734" y="4067"/>
                    <a:pt x="3956" y="4067"/>
                    <a:pt x="4141" y="3993"/>
                  </a:cubicBezTo>
                  <a:cubicBezTo>
                    <a:pt x="4215" y="3956"/>
                    <a:pt x="4289" y="3956"/>
                    <a:pt x="4363" y="3956"/>
                  </a:cubicBezTo>
                  <a:cubicBezTo>
                    <a:pt x="4474" y="3956"/>
                    <a:pt x="4511" y="3919"/>
                    <a:pt x="4584" y="3919"/>
                  </a:cubicBezTo>
                  <a:cubicBezTo>
                    <a:pt x="4695" y="3919"/>
                    <a:pt x="4769" y="3882"/>
                    <a:pt x="4880" y="3882"/>
                  </a:cubicBezTo>
                  <a:cubicBezTo>
                    <a:pt x="5102" y="3808"/>
                    <a:pt x="5324" y="3734"/>
                    <a:pt x="5583" y="3697"/>
                  </a:cubicBezTo>
                  <a:lnTo>
                    <a:pt x="5583" y="0"/>
                  </a:lnTo>
                  <a:close/>
                </a:path>
              </a:pathLst>
            </a:custGeom>
            <a:solidFill>
              <a:srgbClr val="E8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9350;p48">
              <a:extLst>
                <a:ext uri="{FF2B5EF4-FFF2-40B4-BE49-F238E27FC236}">
                  <a16:creationId xmlns:a16="http://schemas.microsoft.com/office/drawing/2014/main" id="{F7620EC6-4ADC-4721-04F1-4F5B685F9315}"/>
                </a:ext>
              </a:extLst>
            </p:cNvPr>
            <p:cNvSpPr/>
            <p:nvPr/>
          </p:nvSpPr>
          <p:spPr>
            <a:xfrm>
              <a:off x="4983800" y="1992375"/>
              <a:ext cx="86925" cy="92450"/>
            </a:xfrm>
            <a:custGeom>
              <a:avLst/>
              <a:gdLst/>
              <a:ahLst/>
              <a:cxnLst/>
              <a:rect l="l" t="t" r="r" b="b"/>
              <a:pathLst>
                <a:path w="3477" h="3698" extrusionOk="0">
                  <a:moveTo>
                    <a:pt x="1" y="0"/>
                  </a:moveTo>
                  <a:lnTo>
                    <a:pt x="1" y="481"/>
                  </a:lnTo>
                  <a:cubicBezTo>
                    <a:pt x="1" y="666"/>
                    <a:pt x="1" y="814"/>
                    <a:pt x="38" y="999"/>
                  </a:cubicBezTo>
                  <a:lnTo>
                    <a:pt x="38" y="1110"/>
                  </a:lnTo>
                  <a:cubicBezTo>
                    <a:pt x="38" y="1147"/>
                    <a:pt x="75" y="1183"/>
                    <a:pt x="75" y="1220"/>
                  </a:cubicBezTo>
                  <a:lnTo>
                    <a:pt x="75" y="1294"/>
                  </a:lnTo>
                  <a:cubicBezTo>
                    <a:pt x="75" y="1331"/>
                    <a:pt x="149" y="1405"/>
                    <a:pt x="186" y="1516"/>
                  </a:cubicBezTo>
                  <a:cubicBezTo>
                    <a:pt x="223" y="1590"/>
                    <a:pt x="260" y="1664"/>
                    <a:pt x="334" y="1738"/>
                  </a:cubicBezTo>
                  <a:cubicBezTo>
                    <a:pt x="407" y="1886"/>
                    <a:pt x="444" y="1960"/>
                    <a:pt x="555" y="2071"/>
                  </a:cubicBezTo>
                  <a:lnTo>
                    <a:pt x="814" y="2330"/>
                  </a:lnTo>
                  <a:lnTo>
                    <a:pt x="962" y="2477"/>
                  </a:lnTo>
                  <a:cubicBezTo>
                    <a:pt x="1147" y="2625"/>
                    <a:pt x="1332" y="2773"/>
                    <a:pt x="1554" y="2884"/>
                  </a:cubicBezTo>
                  <a:cubicBezTo>
                    <a:pt x="1664" y="2958"/>
                    <a:pt x="1701" y="2995"/>
                    <a:pt x="1812" y="3032"/>
                  </a:cubicBezTo>
                  <a:cubicBezTo>
                    <a:pt x="1923" y="3143"/>
                    <a:pt x="2071" y="3180"/>
                    <a:pt x="2256" y="3254"/>
                  </a:cubicBezTo>
                  <a:cubicBezTo>
                    <a:pt x="2293" y="3328"/>
                    <a:pt x="2367" y="3328"/>
                    <a:pt x="2441" y="3365"/>
                  </a:cubicBezTo>
                  <a:cubicBezTo>
                    <a:pt x="2663" y="3439"/>
                    <a:pt x="2848" y="3513"/>
                    <a:pt x="3106" y="3587"/>
                  </a:cubicBezTo>
                  <a:cubicBezTo>
                    <a:pt x="3217" y="3624"/>
                    <a:pt x="3328" y="3624"/>
                    <a:pt x="3476" y="3697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rgbClr val="B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9351;p48">
              <a:extLst>
                <a:ext uri="{FF2B5EF4-FFF2-40B4-BE49-F238E27FC236}">
                  <a16:creationId xmlns:a16="http://schemas.microsoft.com/office/drawing/2014/main" id="{A7D70C22-84E0-9FFD-AE4F-FF300BBD25F3}"/>
                </a:ext>
              </a:extLst>
            </p:cNvPr>
            <p:cNvSpPr/>
            <p:nvPr/>
          </p:nvSpPr>
          <p:spPr>
            <a:xfrm>
              <a:off x="4981025" y="190180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60" y="0"/>
                  </a:moveTo>
                  <a:cubicBezTo>
                    <a:pt x="5362" y="0"/>
                    <a:pt x="4400" y="148"/>
                    <a:pt x="3587" y="370"/>
                  </a:cubicBezTo>
                  <a:cubicBezTo>
                    <a:pt x="3476" y="407"/>
                    <a:pt x="3402" y="407"/>
                    <a:pt x="3291" y="481"/>
                  </a:cubicBezTo>
                  <a:cubicBezTo>
                    <a:pt x="3069" y="555"/>
                    <a:pt x="2885" y="592"/>
                    <a:pt x="2700" y="703"/>
                  </a:cubicBezTo>
                  <a:cubicBezTo>
                    <a:pt x="1073" y="1331"/>
                    <a:pt x="1" y="2403"/>
                    <a:pt x="1" y="3623"/>
                  </a:cubicBezTo>
                  <a:cubicBezTo>
                    <a:pt x="1" y="4991"/>
                    <a:pt x="1480" y="6211"/>
                    <a:pt x="3587" y="6803"/>
                  </a:cubicBezTo>
                  <a:cubicBezTo>
                    <a:pt x="4400" y="7025"/>
                    <a:pt x="5325" y="7173"/>
                    <a:pt x="6360" y="7173"/>
                  </a:cubicBezTo>
                  <a:cubicBezTo>
                    <a:pt x="7321" y="7173"/>
                    <a:pt x="8282" y="7025"/>
                    <a:pt x="9133" y="6803"/>
                  </a:cubicBezTo>
                  <a:cubicBezTo>
                    <a:pt x="11240" y="6248"/>
                    <a:pt x="12682" y="4991"/>
                    <a:pt x="12682" y="3623"/>
                  </a:cubicBezTo>
                  <a:cubicBezTo>
                    <a:pt x="12682" y="2219"/>
                    <a:pt x="11203" y="962"/>
                    <a:pt x="9133" y="370"/>
                  </a:cubicBezTo>
                  <a:cubicBezTo>
                    <a:pt x="8282" y="148"/>
                    <a:pt x="7358" y="0"/>
                    <a:pt x="6360" y="0"/>
                  </a:cubicBezTo>
                  <a:close/>
                </a:path>
              </a:pathLst>
            </a:custGeom>
            <a:solidFill>
              <a:srgbClr val="FC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9352;p48">
              <a:extLst>
                <a:ext uri="{FF2B5EF4-FFF2-40B4-BE49-F238E27FC236}">
                  <a16:creationId xmlns:a16="http://schemas.microsoft.com/office/drawing/2014/main" id="{DD2C74D1-D7F8-C882-64E4-543C40616E96}"/>
                </a:ext>
              </a:extLst>
            </p:cNvPr>
            <p:cNvSpPr/>
            <p:nvPr/>
          </p:nvSpPr>
          <p:spPr>
            <a:xfrm>
              <a:off x="4990275" y="1867600"/>
              <a:ext cx="303175" cy="205200"/>
            </a:xfrm>
            <a:custGeom>
              <a:avLst/>
              <a:gdLst/>
              <a:ahLst/>
              <a:cxnLst/>
              <a:rect l="l" t="t" r="r" b="b"/>
              <a:pathLst>
                <a:path w="12127" h="8208" extrusionOk="0">
                  <a:moveTo>
                    <a:pt x="1" y="0"/>
                  </a:moveTo>
                  <a:lnTo>
                    <a:pt x="1" y="4696"/>
                  </a:lnTo>
                  <a:cubicBezTo>
                    <a:pt x="1" y="4881"/>
                    <a:pt x="1" y="5028"/>
                    <a:pt x="75" y="5213"/>
                  </a:cubicBezTo>
                  <a:lnTo>
                    <a:pt x="75" y="5287"/>
                  </a:lnTo>
                  <a:cubicBezTo>
                    <a:pt x="75" y="5361"/>
                    <a:pt x="112" y="5398"/>
                    <a:pt x="112" y="5435"/>
                  </a:cubicBezTo>
                  <a:lnTo>
                    <a:pt x="112" y="5472"/>
                  </a:lnTo>
                  <a:cubicBezTo>
                    <a:pt x="112" y="5546"/>
                    <a:pt x="148" y="5620"/>
                    <a:pt x="185" y="5731"/>
                  </a:cubicBezTo>
                  <a:cubicBezTo>
                    <a:pt x="259" y="5805"/>
                    <a:pt x="296" y="5842"/>
                    <a:pt x="333" y="5953"/>
                  </a:cubicBezTo>
                  <a:cubicBezTo>
                    <a:pt x="444" y="6027"/>
                    <a:pt x="481" y="6138"/>
                    <a:pt x="555" y="6211"/>
                  </a:cubicBezTo>
                  <a:lnTo>
                    <a:pt x="851" y="6507"/>
                  </a:lnTo>
                  <a:lnTo>
                    <a:pt x="999" y="6655"/>
                  </a:lnTo>
                  <a:cubicBezTo>
                    <a:pt x="1110" y="6766"/>
                    <a:pt x="1369" y="6914"/>
                    <a:pt x="1553" y="7062"/>
                  </a:cubicBezTo>
                  <a:cubicBezTo>
                    <a:pt x="1590" y="7099"/>
                    <a:pt x="1627" y="7136"/>
                    <a:pt x="1738" y="7210"/>
                  </a:cubicBezTo>
                  <a:cubicBezTo>
                    <a:pt x="1849" y="7284"/>
                    <a:pt x="1997" y="7321"/>
                    <a:pt x="2182" y="7431"/>
                  </a:cubicBezTo>
                  <a:cubicBezTo>
                    <a:pt x="2219" y="7468"/>
                    <a:pt x="2293" y="7468"/>
                    <a:pt x="2367" y="7505"/>
                  </a:cubicBezTo>
                  <a:cubicBezTo>
                    <a:pt x="2552" y="7616"/>
                    <a:pt x="2736" y="7653"/>
                    <a:pt x="2958" y="7764"/>
                  </a:cubicBezTo>
                  <a:cubicBezTo>
                    <a:pt x="3069" y="7801"/>
                    <a:pt x="3143" y="7801"/>
                    <a:pt x="3291" y="7838"/>
                  </a:cubicBezTo>
                  <a:cubicBezTo>
                    <a:pt x="3513" y="7949"/>
                    <a:pt x="3772" y="7986"/>
                    <a:pt x="3993" y="8023"/>
                  </a:cubicBezTo>
                  <a:cubicBezTo>
                    <a:pt x="4067" y="8023"/>
                    <a:pt x="4178" y="8060"/>
                    <a:pt x="4252" y="8060"/>
                  </a:cubicBezTo>
                  <a:cubicBezTo>
                    <a:pt x="4326" y="8134"/>
                    <a:pt x="4400" y="8134"/>
                    <a:pt x="4437" y="8134"/>
                  </a:cubicBezTo>
                  <a:cubicBezTo>
                    <a:pt x="4548" y="8171"/>
                    <a:pt x="4585" y="8171"/>
                    <a:pt x="4696" y="8171"/>
                  </a:cubicBezTo>
                  <a:cubicBezTo>
                    <a:pt x="4918" y="8171"/>
                    <a:pt x="5103" y="8208"/>
                    <a:pt x="5287" y="8208"/>
                  </a:cubicBezTo>
                  <a:lnTo>
                    <a:pt x="6729" y="8208"/>
                  </a:lnTo>
                  <a:cubicBezTo>
                    <a:pt x="6951" y="8208"/>
                    <a:pt x="7136" y="8208"/>
                    <a:pt x="7321" y="8171"/>
                  </a:cubicBezTo>
                  <a:cubicBezTo>
                    <a:pt x="7395" y="8134"/>
                    <a:pt x="7469" y="8134"/>
                    <a:pt x="7543" y="8134"/>
                  </a:cubicBezTo>
                  <a:cubicBezTo>
                    <a:pt x="7580" y="8134"/>
                    <a:pt x="7654" y="8060"/>
                    <a:pt x="7727" y="8060"/>
                  </a:cubicBezTo>
                  <a:cubicBezTo>
                    <a:pt x="7838" y="8060"/>
                    <a:pt x="7912" y="8023"/>
                    <a:pt x="8023" y="8023"/>
                  </a:cubicBezTo>
                  <a:cubicBezTo>
                    <a:pt x="8245" y="7986"/>
                    <a:pt x="8467" y="7875"/>
                    <a:pt x="8689" y="7838"/>
                  </a:cubicBezTo>
                  <a:cubicBezTo>
                    <a:pt x="10722" y="7284"/>
                    <a:pt x="12127" y="6138"/>
                    <a:pt x="12127" y="4733"/>
                  </a:cubicBezTo>
                  <a:lnTo>
                    <a:pt x="12127" y="0"/>
                  </a:lnTo>
                  <a:close/>
                </a:path>
              </a:pathLst>
            </a:custGeom>
            <a:solidFill>
              <a:srgbClr val="FC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9353;p48">
              <a:extLst>
                <a:ext uri="{FF2B5EF4-FFF2-40B4-BE49-F238E27FC236}">
                  <a16:creationId xmlns:a16="http://schemas.microsoft.com/office/drawing/2014/main" id="{05E718A3-C4D0-8470-4533-13E7F6E3972A}"/>
                </a:ext>
              </a:extLst>
            </p:cNvPr>
            <p:cNvSpPr/>
            <p:nvPr/>
          </p:nvSpPr>
          <p:spPr>
            <a:xfrm>
              <a:off x="5071625" y="1867600"/>
              <a:ext cx="134950" cy="205200"/>
            </a:xfrm>
            <a:custGeom>
              <a:avLst/>
              <a:gdLst/>
              <a:ahLst/>
              <a:cxnLst/>
              <a:rect l="l" t="t" r="r" b="b"/>
              <a:pathLst>
                <a:path w="5398" h="8208" extrusionOk="0">
                  <a:moveTo>
                    <a:pt x="0" y="0"/>
                  </a:moveTo>
                  <a:lnTo>
                    <a:pt x="0" y="7838"/>
                  </a:lnTo>
                  <a:cubicBezTo>
                    <a:pt x="222" y="7949"/>
                    <a:pt x="444" y="7986"/>
                    <a:pt x="702" y="8023"/>
                  </a:cubicBezTo>
                  <a:cubicBezTo>
                    <a:pt x="776" y="8023"/>
                    <a:pt x="887" y="8060"/>
                    <a:pt x="961" y="8060"/>
                  </a:cubicBezTo>
                  <a:cubicBezTo>
                    <a:pt x="998" y="8134"/>
                    <a:pt x="1109" y="8134"/>
                    <a:pt x="1146" y="8134"/>
                  </a:cubicBezTo>
                  <a:cubicBezTo>
                    <a:pt x="1257" y="8171"/>
                    <a:pt x="1294" y="8171"/>
                    <a:pt x="1368" y="8171"/>
                  </a:cubicBezTo>
                  <a:cubicBezTo>
                    <a:pt x="1627" y="8171"/>
                    <a:pt x="1812" y="8208"/>
                    <a:pt x="1996" y="8208"/>
                  </a:cubicBezTo>
                  <a:lnTo>
                    <a:pt x="3401" y="8208"/>
                  </a:lnTo>
                  <a:cubicBezTo>
                    <a:pt x="3660" y="8208"/>
                    <a:pt x="3845" y="8208"/>
                    <a:pt x="4030" y="8171"/>
                  </a:cubicBezTo>
                  <a:cubicBezTo>
                    <a:pt x="4104" y="8134"/>
                    <a:pt x="4141" y="8134"/>
                    <a:pt x="4252" y="8134"/>
                  </a:cubicBezTo>
                  <a:cubicBezTo>
                    <a:pt x="4289" y="8134"/>
                    <a:pt x="4326" y="8060"/>
                    <a:pt x="4437" y="8060"/>
                  </a:cubicBezTo>
                  <a:cubicBezTo>
                    <a:pt x="4510" y="8060"/>
                    <a:pt x="4621" y="8023"/>
                    <a:pt x="4695" y="8023"/>
                  </a:cubicBezTo>
                  <a:cubicBezTo>
                    <a:pt x="4954" y="7986"/>
                    <a:pt x="5176" y="7875"/>
                    <a:pt x="5398" y="7838"/>
                  </a:cubicBezTo>
                  <a:lnTo>
                    <a:pt x="5398" y="0"/>
                  </a:lnTo>
                  <a:close/>
                </a:path>
              </a:pathLst>
            </a:custGeom>
            <a:solidFill>
              <a:srgbClr val="D8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9354;p48">
              <a:extLst>
                <a:ext uri="{FF2B5EF4-FFF2-40B4-BE49-F238E27FC236}">
                  <a16:creationId xmlns:a16="http://schemas.microsoft.com/office/drawing/2014/main" id="{B81E8F15-F358-7680-5017-E154F479E8F8}"/>
                </a:ext>
              </a:extLst>
            </p:cNvPr>
            <p:cNvSpPr/>
            <p:nvPr/>
          </p:nvSpPr>
          <p:spPr>
            <a:xfrm>
              <a:off x="4989350" y="1867600"/>
              <a:ext cx="82300" cy="195975"/>
            </a:xfrm>
            <a:custGeom>
              <a:avLst/>
              <a:gdLst/>
              <a:ahLst/>
              <a:cxnLst/>
              <a:rect l="l" t="t" r="r" b="b"/>
              <a:pathLst>
                <a:path w="3292" h="7839" extrusionOk="0">
                  <a:moveTo>
                    <a:pt x="1" y="0"/>
                  </a:moveTo>
                  <a:lnTo>
                    <a:pt x="1" y="4696"/>
                  </a:lnTo>
                  <a:cubicBezTo>
                    <a:pt x="1" y="4881"/>
                    <a:pt x="1" y="5028"/>
                    <a:pt x="38" y="5213"/>
                  </a:cubicBezTo>
                  <a:lnTo>
                    <a:pt x="38" y="5287"/>
                  </a:lnTo>
                  <a:cubicBezTo>
                    <a:pt x="38" y="5361"/>
                    <a:pt x="112" y="5398"/>
                    <a:pt x="112" y="5435"/>
                  </a:cubicBezTo>
                  <a:lnTo>
                    <a:pt x="112" y="5472"/>
                  </a:lnTo>
                  <a:cubicBezTo>
                    <a:pt x="112" y="5546"/>
                    <a:pt x="149" y="5620"/>
                    <a:pt x="185" y="5731"/>
                  </a:cubicBezTo>
                  <a:cubicBezTo>
                    <a:pt x="222" y="5805"/>
                    <a:pt x="296" y="5842"/>
                    <a:pt x="333" y="5953"/>
                  </a:cubicBezTo>
                  <a:cubicBezTo>
                    <a:pt x="407" y="6027"/>
                    <a:pt x="481" y="6138"/>
                    <a:pt x="555" y="6211"/>
                  </a:cubicBezTo>
                  <a:lnTo>
                    <a:pt x="851" y="6507"/>
                  </a:lnTo>
                  <a:lnTo>
                    <a:pt x="962" y="6655"/>
                  </a:lnTo>
                  <a:cubicBezTo>
                    <a:pt x="1110" y="6766"/>
                    <a:pt x="1332" y="6914"/>
                    <a:pt x="1516" y="7062"/>
                  </a:cubicBezTo>
                  <a:cubicBezTo>
                    <a:pt x="1590" y="7099"/>
                    <a:pt x="1627" y="7136"/>
                    <a:pt x="1701" y="7210"/>
                  </a:cubicBezTo>
                  <a:cubicBezTo>
                    <a:pt x="1849" y="7284"/>
                    <a:pt x="1997" y="7321"/>
                    <a:pt x="2182" y="7431"/>
                  </a:cubicBezTo>
                  <a:cubicBezTo>
                    <a:pt x="2219" y="7468"/>
                    <a:pt x="2256" y="7468"/>
                    <a:pt x="2367" y="7505"/>
                  </a:cubicBezTo>
                  <a:cubicBezTo>
                    <a:pt x="2552" y="7616"/>
                    <a:pt x="2736" y="7653"/>
                    <a:pt x="2958" y="7764"/>
                  </a:cubicBezTo>
                  <a:cubicBezTo>
                    <a:pt x="3069" y="7801"/>
                    <a:pt x="3143" y="7801"/>
                    <a:pt x="3291" y="7838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BF6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9355;p48">
              <a:extLst>
                <a:ext uri="{FF2B5EF4-FFF2-40B4-BE49-F238E27FC236}">
                  <a16:creationId xmlns:a16="http://schemas.microsoft.com/office/drawing/2014/main" id="{46320052-708E-D75E-38B0-B9DAF6C516E3}"/>
                </a:ext>
              </a:extLst>
            </p:cNvPr>
            <p:cNvSpPr/>
            <p:nvPr/>
          </p:nvSpPr>
          <p:spPr>
            <a:xfrm>
              <a:off x="4988425" y="1780725"/>
              <a:ext cx="305025" cy="172850"/>
            </a:xfrm>
            <a:custGeom>
              <a:avLst/>
              <a:gdLst/>
              <a:ahLst/>
              <a:cxnLst/>
              <a:rect l="l" t="t" r="r" b="b"/>
              <a:pathLst>
                <a:path w="12201" h="6914" extrusionOk="0">
                  <a:moveTo>
                    <a:pt x="6101" y="0"/>
                  </a:moveTo>
                  <a:cubicBezTo>
                    <a:pt x="5140" y="0"/>
                    <a:pt x="4252" y="148"/>
                    <a:pt x="3402" y="370"/>
                  </a:cubicBezTo>
                  <a:cubicBezTo>
                    <a:pt x="3328" y="407"/>
                    <a:pt x="3217" y="407"/>
                    <a:pt x="3143" y="444"/>
                  </a:cubicBezTo>
                  <a:cubicBezTo>
                    <a:pt x="2958" y="518"/>
                    <a:pt x="2773" y="555"/>
                    <a:pt x="2589" y="629"/>
                  </a:cubicBezTo>
                  <a:cubicBezTo>
                    <a:pt x="999" y="1220"/>
                    <a:pt x="1" y="2292"/>
                    <a:pt x="1" y="3475"/>
                  </a:cubicBezTo>
                  <a:cubicBezTo>
                    <a:pt x="1" y="4806"/>
                    <a:pt x="1369" y="5989"/>
                    <a:pt x="3402" y="6544"/>
                  </a:cubicBezTo>
                  <a:cubicBezTo>
                    <a:pt x="4215" y="6766"/>
                    <a:pt x="5177" y="6914"/>
                    <a:pt x="6101" y="6914"/>
                  </a:cubicBezTo>
                  <a:cubicBezTo>
                    <a:pt x="7025" y="6914"/>
                    <a:pt x="7949" y="6766"/>
                    <a:pt x="8763" y="6544"/>
                  </a:cubicBezTo>
                  <a:cubicBezTo>
                    <a:pt x="10796" y="5989"/>
                    <a:pt x="12201" y="4843"/>
                    <a:pt x="12201" y="3475"/>
                  </a:cubicBezTo>
                  <a:cubicBezTo>
                    <a:pt x="12201" y="2107"/>
                    <a:pt x="10759" y="924"/>
                    <a:pt x="8763" y="370"/>
                  </a:cubicBezTo>
                  <a:cubicBezTo>
                    <a:pt x="7986" y="148"/>
                    <a:pt x="7062" y="0"/>
                    <a:pt x="6101" y="0"/>
                  </a:cubicBezTo>
                  <a:close/>
                </a:path>
              </a:pathLst>
            </a:custGeom>
            <a:solidFill>
              <a:srgbClr val="7DD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9356;p48">
              <a:extLst>
                <a:ext uri="{FF2B5EF4-FFF2-40B4-BE49-F238E27FC236}">
                  <a16:creationId xmlns:a16="http://schemas.microsoft.com/office/drawing/2014/main" id="{48336BAE-5D91-1E55-AA4D-03B7DC302E53}"/>
                </a:ext>
              </a:extLst>
            </p:cNvPr>
            <p:cNvSpPr/>
            <p:nvPr/>
          </p:nvSpPr>
          <p:spPr>
            <a:xfrm>
              <a:off x="4983800" y="1859275"/>
              <a:ext cx="314275" cy="101700"/>
            </a:xfrm>
            <a:custGeom>
              <a:avLst/>
              <a:gdLst/>
              <a:ahLst/>
              <a:cxnLst/>
              <a:rect l="l" t="t" r="r" b="b"/>
              <a:pathLst>
                <a:path w="12571" h="4068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14"/>
                    <a:pt x="38" y="999"/>
                  </a:cubicBezTo>
                  <a:lnTo>
                    <a:pt x="38" y="1110"/>
                  </a:lnTo>
                  <a:cubicBezTo>
                    <a:pt x="38" y="1147"/>
                    <a:pt x="75" y="1184"/>
                    <a:pt x="75" y="1258"/>
                  </a:cubicBezTo>
                  <a:lnTo>
                    <a:pt x="75" y="1295"/>
                  </a:lnTo>
                  <a:cubicBezTo>
                    <a:pt x="75" y="1332"/>
                    <a:pt x="112" y="1442"/>
                    <a:pt x="186" y="1516"/>
                  </a:cubicBezTo>
                  <a:cubicBezTo>
                    <a:pt x="223" y="1627"/>
                    <a:pt x="260" y="1664"/>
                    <a:pt x="297" y="1738"/>
                  </a:cubicBezTo>
                  <a:cubicBezTo>
                    <a:pt x="407" y="1886"/>
                    <a:pt x="444" y="1997"/>
                    <a:pt x="555" y="2071"/>
                  </a:cubicBezTo>
                  <a:lnTo>
                    <a:pt x="814" y="2367"/>
                  </a:lnTo>
                  <a:lnTo>
                    <a:pt x="962" y="2478"/>
                  </a:lnTo>
                  <a:cubicBezTo>
                    <a:pt x="1147" y="2626"/>
                    <a:pt x="1332" y="2773"/>
                    <a:pt x="1554" y="2921"/>
                  </a:cubicBezTo>
                  <a:cubicBezTo>
                    <a:pt x="1664" y="2958"/>
                    <a:pt x="1701" y="2995"/>
                    <a:pt x="1775" y="3032"/>
                  </a:cubicBezTo>
                  <a:cubicBezTo>
                    <a:pt x="1923" y="3143"/>
                    <a:pt x="2071" y="3180"/>
                    <a:pt x="2256" y="3291"/>
                  </a:cubicBezTo>
                  <a:cubicBezTo>
                    <a:pt x="2293" y="3328"/>
                    <a:pt x="2330" y="3328"/>
                    <a:pt x="2441" y="3365"/>
                  </a:cubicBezTo>
                  <a:cubicBezTo>
                    <a:pt x="2663" y="3476"/>
                    <a:pt x="2848" y="3513"/>
                    <a:pt x="3069" y="3587"/>
                  </a:cubicBezTo>
                  <a:cubicBezTo>
                    <a:pt x="3217" y="3661"/>
                    <a:pt x="3328" y="3661"/>
                    <a:pt x="3439" y="3698"/>
                  </a:cubicBezTo>
                  <a:cubicBezTo>
                    <a:pt x="3698" y="3772"/>
                    <a:pt x="3920" y="3846"/>
                    <a:pt x="4142" y="3883"/>
                  </a:cubicBezTo>
                  <a:cubicBezTo>
                    <a:pt x="4252" y="3883"/>
                    <a:pt x="4326" y="3920"/>
                    <a:pt x="4437" y="3920"/>
                  </a:cubicBezTo>
                  <a:cubicBezTo>
                    <a:pt x="4511" y="3957"/>
                    <a:pt x="4622" y="3957"/>
                    <a:pt x="4659" y="3957"/>
                  </a:cubicBezTo>
                  <a:cubicBezTo>
                    <a:pt x="4733" y="4030"/>
                    <a:pt x="4807" y="4030"/>
                    <a:pt x="4881" y="4030"/>
                  </a:cubicBezTo>
                  <a:cubicBezTo>
                    <a:pt x="5066" y="4030"/>
                    <a:pt x="5288" y="4067"/>
                    <a:pt x="5472" y="4067"/>
                  </a:cubicBezTo>
                  <a:lnTo>
                    <a:pt x="6988" y="4067"/>
                  </a:lnTo>
                  <a:cubicBezTo>
                    <a:pt x="7173" y="4067"/>
                    <a:pt x="7395" y="4067"/>
                    <a:pt x="7580" y="4030"/>
                  </a:cubicBezTo>
                  <a:cubicBezTo>
                    <a:pt x="7654" y="3957"/>
                    <a:pt x="7728" y="3957"/>
                    <a:pt x="7802" y="3957"/>
                  </a:cubicBezTo>
                  <a:cubicBezTo>
                    <a:pt x="7913" y="3957"/>
                    <a:pt x="7950" y="3920"/>
                    <a:pt x="8023" y="3920"/>
                  </a:cubicBezTo>
                  <a:cubicBezTo>
                    <a:pt x="8134" y="3920"/>
                    <a:pt x="8208" y="3883"/>
                    <a:pt x="8319" y="3883"/>
                  </a:cubicBezTo>
                  <a:cubicBezTo>
                    <a:pt x="8541" y="3846"/>
                    <a:pt x="8763" y="3735"/>
                    <a:pt x="9022" y="3698"/>
                  </a:cubicBezTo>
                  <a:cubicBezTo>
                    <a:pt x="11129" y="3143"/>
                    <a:pt x="12571" y="1886"/>
                    <a:pt x="12571" y="518"/>
                  </a:cubicBezTo>
                  <a:lnTo>
                    <a:pt x="12571" y="1"/>
                  </a:lnTo>
                  <a:close/>
                </a:path>
              </a:pathLst>
            </a:custGeom>
            <a:solidFill>
              <a:srgbClr val="EDB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9357;p48">
              <a:extLst>
                <a:ext uri="{FF2B5EF4-FFF2-40B4-BE49-F238E27FC236}">
                  <a16:creationId xmlns:a16="http://schemas.microsoft.com/office/drawing/2014/main" id="{88711A9C-2779-88C6-0A04-9ECBEDA645A1}"/>
                </a:ext>
              </a:extLst>
            </p:cNvPr>
            <p:cNvSpPr/>
            <p:nvPr/>
          </p:nvSpPr>
          <p:spPr>
            <a:xfrm>
              <a:off x="5069775" y="1859275"/>
              <a:ext cx="139575" cy="101700"/>
            </a:xfrm>
            <a:custGeom>
              <a:avLst/>
              <a:gdLst/>
              <a:ahLst/>
              <a:cxnLst/>
              <a:rect l="l" t="t" r="r" b="b"/>
              <a:pathLst>
                <a:path w="5583" h="4068" extrusionOk="0">
                  <a:moveTo>
                    <a:pt x="0" y="1"/>
                  </a:moveTo>
                  <a:lnTo>
                    <a:pt x="0" y="3698"/>
                  </a:lnTo>
                  <a:cubicBezTo>
                    <a:pt x="259" y="3772"/>
                    <a:pt x="481" y="3846"/>
                    <a:pt x="703" y="3883"/>
                  </a:cubicBezTo>
                  <a:cubicBezTo>
                    <a:pt x="813" y="3883"/>
                    <a:pt x="887" y="3920"/>
                    <a:pt x="998" y="3920"/>
                  </a:cubicBezTo>
                  <a:cubicBezTo>
                    <a:pt x="1072" y="3957"/>
                    <a:pt x="1183" y="3957"/>
                    <a:pt x="1220" y="3957"/>
                  </a:cubicBezTo>
                  <a:cubicBezTo>
                    <a:pt x="1294" y="4030"/>
                    <a:pt x="1368" y="4030"/>
                    <a:pt x="1442" y="4030"/>
                  </a:cubicBezTo>
                  <a:cubicBezTo>
                    <a:pt x="1627" y="4030"/>
                    <a:pt x="1849" y="4067"/>
                    <a:pt x="2033" y="4067"/>
                  </a:cubicBezTo>
                  <a:lnTo>
                    <a:pt x="3549" y="4067"/>
                  </a:lnTo>
                  <a:cubicBezTo>
                    <a:pt x="3734" y="4067"/>
                    <a:pt x="3956" y="4067"/>
                    <a:pt x="4141" y="4030"/>
                  </a:cubicBezTo>
                  <a:cubicBezTo>
                    <a:pt x="4215" y="3957"/>
                    <a:pt x="4289" y="3957"/>
                    <a:pt x="4363" y="3957"/>
                  </a:cubicBezTo>
                  <a:cubicBezTo>
                    <a:pt x="4474" y="3957"/>
                    <a:pt x="4511" y="3920"/>
                    <a:pt x="4584" y="3920"/>
                  </a:cubicBezTo>
                  <a:cubicBezTo>
                    <a:pt x="4695" y="3920"/>
                    <a:pt x="4769" y="3883"/>
                    <a:pt x="4880" y="3883"/>
                  </a:cubicBezTo>
                  <a:cubicBezTo>
                    <a:pt x="5102" y="3846"/>
                    <a:pt x="5324" y="3735"/>
                    <a:pt x="5583" y="3698"/>
                  </a:cubicBezTo>
                  <a:lnTo>
                    <a:pt x="5583" y="1"/>
                  </a:lnTo>
                  <a:close/>
                </a:path>
              </a:pathLst>
            </a:custGeom>
            <a:solidFill>
              <a:srgbClr val="E8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9358;p48">
              <a:extLst>
                <a:ext uri="{FF2B5EF4-FFF2-40B4-BE49-F238E27FC236}">
                  <a16:creationId xmlns:a16="http://schemas.microsoft.com/office/drawing/2014/main" id="{6DC0FBDD-A013-AFEB-E8AF-400572DAC6EF}"/>
                </a:ext>
              </a:extLst>
            </p:cNvPr>
            <p:cNvSpPr/>
            <p:nvPr/>
          </p:nvSpPr>
          <p:spPr>
            <a:xfrm>
              <a:off x="4983800" y="1859275"/>
              <a:ext cx="86925" cy="92450"/>
            </a:xfrm>
            <a:custGeom>
              <a:avLst/>
              <a:gdLst/>
              <a:ahLst/>
              <a:cxnLst/>
              <a:rect l="l" t="t" r="r" b="b"/>
              <a:pathLst>
                <a:path w="3477" h="3698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3"/>
                    <a:pt x="1" y="814"/>
                    <a:pt x="38" y="999"/>
                  </a:cubicBezTo>
                  <a:lnTo>
                    <a:pt x="38" y="1110"/>
                  </a:lnTo>
                  <a:cubicBezTo>
                    <a:pt x="38" y="1147"/>
                    <a:pt x="75" y="1184"/>
                    <a:pt x="75" y="1258"/>
                  </a:cubicBezTo>
                  <a:lnTo>
                    <a:pt x="75" y="1295"/>
                  </a:lnTo>
                  <a:cubicBezTo>
                    <a:pt x="75" y="1332"/>
                    <a:pt x="149" y="1442"/>
                    <a:pt x="186" y="1516"/>
                  </a:cubicBezTo>
                  <a:cubicBezTo>
                    <a:pt x="223" y="1627"/>
                    <a:pt x="260" y="1664"/>
                    <a:pt x="334" y="1738"/>
                  </a:cubicBezTo>
                  <a:cubicBezTo>
                    <a:pt x="407" y="1886"/>
                    <a:pt x="444" y="1997"/>
                    <a:pt x="555" y="2071"/>
                  </a:cubicBezTo>
                  <a:lnTo>
                    <a:pt x="814" y="2367"/>
                  </a:lnTo>
                  <a:lnTo>
                    <a:pt x="962" y="2478"/>
                  </a:lnTo>
                  <a:cubicBezTo>
                    <a:pt x="1147" y="2626"/>
                    <a:pt x="1332" y="2773"/>
                    <a:pt x="1554" y="2921"/>
                  </a:cubicBezTo>
                  <a:cubicBezTo>
                    <a:pt x="1664" y="2958"/>
                    <a:pt x="1701" y="2995"/>
                    <a:pt x="1812" y="3032"/>
                  </a:cubicBezTo>
                  <a:cubicBezTo>
                    <a:pt x="1923" y="3143"/>
                    <a:pt x="2071" y="3180"/>
                    <a:pt x="2256" y="3291"/>
                  </a:cubicBezTo>
                  <a:cubicBezTo>
                    <a:pt x="2293" y="3328"/>
                    <a:pt x="2367" y="3328"/>
                    <a:pt x="2441" y="3365"/>
                  </a:cubicBezTo>
                  <a:cubicBezTo>
                    <a:pt x="2663" y="3476"/>
                    <a:pt x="2848" y="3513"/>
                    <a:pt x="3106" y="3587"/>
                  </a:cubicBezTo>
                  <a:cubicBezTo>
                    <a:pt x="3217" y="3661"/>
                    <a:pt x="3328" y="3661"/>
                    <a:pt x="3476" y="369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B76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9359;p48">
              <a:extLst>
                <a:ext uri="{FF2B5EF4-FFF2-40B4-BE49-F238E27FC236}">
                  <a16:creationId xmlns:a16="http://schemas.microsoft.com/office/drawing/2014/main" id="{E3AD22F0-565E-BA33-7732-26248335238C}"/>
                </a:ext>
              </a:extLst>
            </p:cNvPr>
            <p:cNvSpPr/>
            <p:nvPr/>
          </p:nvSpPr>
          <p:spPr>
            <a:xfrm>
              <a:off x="4981025" y="1768700"/>
              <a:ext cx="317050" cy="179325"/>
            </a:xfrm>
            <a:custGeom>
              <a:avLst/>
              <a:gdLst/>
              <a:ahLst/>
              <a:cxnLst/>
              <a:rect l="l" t="t" r="r" b="b"/>
              <a:pathLst>
                <a:path w="12682" h="7173" extrusionOk="0">
                  <a:moveTo>
                    <a:pt x="6360" y="1"/>
                  </a:moveTo>
                  <a:cubicBezTo>
                    <a:pt x="5362" y="1"/>
                    <a:pt x="4400" y="148"/>
                    <a:pt x="3587" y="370"/>
                  </a:cubicBezTo>
                  <a:cubicBezTo>
                    <a:pt x="3476" y="444"/>
                    <a:pt x="3402" y="444"/>
                    <a:pt x="3291" y="481"/>
                  </a:cubicBezTo>
                  <a:cubicBezTo>
                    <a:pt x="3069" y="555"/>
                    <a:pt x="2885" y="629"/>
                    <a:pt x="2700" y="703"/>
                  </a:cubicBezTo>
                  <a:cubicBezTo>
                    <a:pt x="1073" y="1368"/>
                    <a:pt x="1" y="2404"/>
                    <a:pt x="1" y="3624"/>
                  </a:cubicBezTo>
                  <a:cubicBezTo>
                    <a:pt x="1" y="4992"/>
                    <a:pt x="1480" y="6212"/>
                    <a:pt x="3587" y="6803"/>
                  </a:cubicBezTo>
                  <a:cubicBezTo>
                    <a:pt x="4400" y="7025"/>
                    <a:pt x="5325" y="7173"/>
                    <a:pt x="6360" y="7173"/>
                  </a:cubicBezTo>
                  <a:cubicBezTo>
                    <a:pt x="7321" y="7173"/>
                    <a:pt x="8282" y="7025"/>
                    <a:pt x="9133" y="6803"/>
                  </a:cubicBezTo>
                  <a:cubicBezTo>
                    <a:pt x="11240" y="6249"/>
                    <a:pt x="12682" y="4992"/>
                    <a:pt x="12682" y="3624"/>
                  </a:cubicBezTo>
                  <a:cubicBezTo>
                    <a:pt x="12682" y="2182"/>
                    <a:pt x="11203" y="999"/>
                    <a:pt x="9133" y="370"/>
                  </a:cubicBezTo>
                  <a:cubicBezTo>
                    <a:pt x="8282" y="148"/>
                    <a:pt x="7358" y="1"/>
                    <a:pt x="6360" y="1"/>
                  </a:cubicBezTo>
                  <a:close/>
                </a:path>
              </a:pathLst>
            </a:custGeom>
            <a:solidFill>
              <a:srgbClr val="FFF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9360;p48">
              <a:extLst>
                <a:ext uri="{FF2B5EF4-FFF2-40B4-BE49-F238E27FC236}">
                  <a16:creationId xmlns:a16="http://schemas.microsoft.com/office/drawing/2014/main" id="{458CAA16-2E22-774C-63EE-5297AC92E995}"/>
                </a:ext>
              </a:extLst>
            </p:cNvPr>
            <p:cNvSpPr/>
            <p:nvPr/>
          </p:nvSpPr>
          <p:spPr>
            <a:xfrm>
              <a:off x="4989350" y="1776100"/>
              <a:ext cx="299500" cy="163625"/>
            </a:xfrm>
            <a:custGeom>
              <a:avLst/>
              <a:gdLst/>
              <a:ahLst/>
              <a:cxnLst/>
              <a:rect l="l" t="t" r="r" b="b"/>
              <a:pathLst>
                <a:path w="11980" h="6545" extrusionOk="0">
                  <a:moveTo>
                    <a:pt x="5953" y="0"/>
                  </a:moveTo>
                  <a:cubicBezTo>
                    <a:pt x="5029" y="0"/>
                    <a:pt x="4104" y="148"/>
                    <a:pt x="3291" y="370"/>
                  </a:cubicBezTo>
                  <a:cubicBezTo>
                    <a:pt x="3180" y="407"/>
                    <a:pt x="3106" y="407"/>
                    <a:pt x="2995" y="444"/>
                  </a:cubicBezTo>
                  <a:cubicBezTo>
                    <a:pt x="2810" y="481"/>
                    <a:pt x="2699" y="555"/>
                    <a:pt x="2441" y="629"/>
                  </a:cubicBezTo>
                  <a:cubicBezTo>
                    <a:pt x="925" y="1294"/>
                    <a:pt x="1" y="2255"/>
                    <a:pt x="1" y="3254"/>
                  </a:cubicBezTo>
                  <a:cubicBezTo>
                    <a:pt x="1" y="4474"/>
                    <a:pt x="1332" y="5620"/>
                    <a:pt x="3328" y="6174"/>
                  </a:cubicBezTo>
                  <a:cubicBezTo>
                    <a:pt x="4178" y="6433"/>
                    <a:pt x="5029" y="6544"/>
                    <a:pt x="6027" y="6544"/>
                  </a:cubicBezTo>
                  <a:cubicBezTo>
                    <a:pt x="6951" y="6544"/>
                    <a:pt x="7875" y="6433"/>
                    <a:pt x="8652" y="6174"/>
                  </a:cubicBezTo>
                  <a:cubicBezTo>
                    <a:pt x="10685" y="5620"/>
                    <a:pt x="11979" y="4474"/>
                    <a:pt x="11979" y="3291"/>
                  </a:cubicBezTo>
                  <a:cubicBezTo>
                    <a:pt x="11979" y="2071"/>
                    <a:pt x="10648" y="925"/>
                    <a:pt x="8652" y="370"/>
                  </a:cubicBezTo>
                  <a:cubicBezTo>
                    <a:pt x="7801" y="148"/>
                    <a:pt x="6951" y="0"/>
                    <a:pt x="5953" y="0"/>
                  </a:cubicBezTo>
                  <a:close/>
                </a:path>
              </a:pathLst>
            </a:custGeom>
            <a:solidFill>
              <a:srgbClr val="FC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9361;p48">
              <a:extLst>
                <a:ext uri="{FF2B5EF4-FFF2-40B4-BE49-F238E27FC236}">
                  <a16:creationId xmlns:a16="http://schemas.microsoft.com/office/drawing/2014/main" id="{5F453E54-8A46-BF6F-3BD4-01BB0038D816}"/>
                </a:ext>
              </a:extLst>
            </p:cNvPr>
            <p:cNvSpPr/>
            <p:nvPr/>
          </p:nvSpPr>
          <p:spPr>
            <a:xfrm>
              <a:off x="4991200" y="1777950"/>
              <a:ext cx="299500" cy="106300"/>
            </a:xfrm>
            <a:custGeom>
              <a:avLst/>
              <a:gdLst/>
              <a:ahLst/>
              <a:cxnLst/>
              <a:rect l="l" t="t" r="r" b="b"/>
              <a:pathLst>
                <a:path w="11980" h="4252" extrusionOk="0">
                  <a:moveTo>
                    <a:pt x="5990" y="0"/>
                  </a:moveTo>
                  <a:cubicBezTo>
                    <a:pt x="4992" y="0"/>
                    <a:pt x="4141" y="148"/>
                    <a:pt x="3291" y="370"/>
                  </a:cubicBezTo>
                  <a:cubicBezTo>
                    <a:pt x="3217" y="370"/>
                    <a:pt x="3106" y="444"/>
                    <a:pt x="3032" y="481"/>
                  </a:cubicBezTo>
                  <a:cubicBezTo>
                    <a:pt x="2847" y="518"/>
                    <a:pt x="2662" y="629"/>
                    <a:pt x="2478" y="666"/>
                  </a:cubicBezTo>
                  <a:cubicBezTo>
                    <a:pt x="925" y="1257"/>
                    <a:pt x="1" y="2218"/>
                    <a:pt x="1" y="3291"/>
                  </a:cubicBezTo>
                  <a:cubicBezTo>
                    <a:pt x="1" y="3623"/>
                    <a:pt x="111" y="3993"/>
                    <a:pt x="333" y="4252"/>
                  </a:cubicBezTo>
                  <a:cubicBezTo>
                    <a:pt x="148" y="3993"/>
                    <a:pt x="75" y="3808"/>
                    <a:pt x="75" y="3586"/>
                  </a:cubicBezTo>
                  <a:cubicBezTo>
                    <a:pt x="75" y="2551"/>
                    <a:pt x="962" y="1590"/>
                    <a:pt x="2478" y="924"/>
                  </a:cubicBezTo>
                  <a:cubicBezTo>
                    <a:pt x="2662" y="851"/>
                    <a:pt x="2847" y="814"/>
                    <a:pt x="3032" y="740"/>
                  </a:cubicBezTo>
                  <a:cubicBezTo>
                    <a:pt x="3106" y="703"/>
                    <a:pt x="3217" y="703"/>
                    <a:pt x="3291" y="666"/>
                  </a:cubicBezTo>
                  <a:cubicBezTo>
                    <a:pt x="4141" y="444"/>
                    <a:pt x="5029" y="296"/>
                    <a:pt x="5953" y="296"/>
                  </a:cubicBezTo>
                  <a:cubicBezTo>
                    <a:pt x="6877" y="296"/>
                    <a:pt x="7727" y="444"/>
                    <a:pt x="8578" y="666"/>
                  </a:cubicBezTo>
                  <a:cubicBezTo>
                    <a:pt x="10500" y="1220"/>
                    <a:pt x="11794" y="2366"/>
                    <a:pt x="11794" y="3586"/>
                  </a:cubicBezTo>
                  <a:cubicBezTo>
                    <a:pt x="11794" y="3808"/>
                    <a:pt x="11757" y="4030"/>
                    <a:pt x="11683" y="4252"/>
                  </a:cubicBezTo>
                  <a:cubicBezTo>
                    <a:pt x="11868" y="3956"/>
                    <a:pt x="11979" y="3623"/>
                    <a:pt x="11979" y="3291"/>
                  </a:cubicBezTo>
                  <a:cubicBezTo>
                    <a:pt x="11979" y="2108"/>
                    <a:pt x="10685" y="924"/>
                    <a:pt x="8652" y="370"/>
                  </a:cubicBezTo>
                  <a:cubicBezTo>
                    <a:pt x="7838" y="148"/>
                    <a:pt x="6914" y="0"/>
                    <a:pt x="5990" y="0"/>
                  </a:cubicBezTo>
                  <a:close/>
                </a:path>
              </a:pathLst>
            </a:custGeom>
            <a:solidFill>
              <a:srgbClr val="CC7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9362;p48">
              <a:extLst>
                <a:ext uri="{FF2B5EF4-FFF2-40B4-BE49-F238E27FC236}">
                  <a16:creationId xmlns:a16="http://schemas.microsoft.com/office/drawing/2014/main" id="{2BAEADAA-80A6-DEC8-D225-A3A0B24F753F}"/>
                </a:ext>
              </a:extLst>
            </p:cNvPr>
            <p:cNvSpPr/>
            <p:nvPr/>
          </p:nvSpPr>
          <p:spPr>
            <a:xfrm>
              <a:off x="5238900" y="1845425"/>
              <a:ext cx="31450" cy="21275"/>
            </a:xfrm>
            <a:custGeom>
              <a:avLst/>
              <a:gdLst/>
              <a:ahLst/>
              <a:cxnLst/>
              <a:rect l="l" t="t" r="r" b="b"/>
              <a:pathLst>
                <a:path w="1258" h="851" extrusionOk="0">
                  <a:moveTo>
                    <a:pt x="1" y="0"/>
                  </a:moveTo>
                  <a:lnTo>
                    <a:pt x="1" y="518"/>
                  </a:lnTo>
                  <a:lnTo>
                    <a:pt x="1" y="555"/>
                  </a:lnTo>
                  <a:lnTo>
                    <a:pt x="1" y="592"/>
                  </a:lnTo>
                  <a:lnTo>
                    <a:pt x="1" y="629"/>
                  </a:lnTo>
                  <a:lnTo>
                    <a:pt x="1" y="703"/>
                  </a:lnTo>
                  <a:lnTo>
                    <a:pt x="38" y="739"/>
                  </a:lnTo>
                  <a:lnTo>
                    <a:pt x="75" y="776"/>
                  </a:lnTo>
                  <a:cubicBezTo>
                    <a:pt x="75" y="813"/>
                    <a:pt x="149" y="813"/>
                    <a:pt x="149" y="813"/>
                  </a:cubicBezTo>
                  <a:cubicBezTo>
                    <a:pt x="149" y="850"/>
                    <a:pt x="186" y="850"/>
                    <a:pt x="186" y="850"/>
                  </a:cubicBezTo>
                  <a:lnTo>
                    <a:pt x="888" y="850"/>
                  </a:lnTo>
                  <a:cubicBezTo>
                    <a:pt x="1110" y="813"/>
                    <a:pt x="1258" y="703"/>
                    <a:pt x="1258" y="555"/>
                  </a:cubicBezTo>
                  <a:lnTo>
                    <a:pt x="1258" y="37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D78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9363;p48">
              <a:extLst>
                <a:ext uri="{FF2B5EF4-FFF2-40B4-BE49-F238E27FC236}">
                  <a16:creationId xmlns:a16="http://schemas.microsoft.com/office/drawing/2014/main" id="{60640337-F95D-8EB8-4798-87AC04F5C8A0}"/>
                </a:ext>
              </a:extLst>
            </p:cNvPr>
            <p:cNvSpPr/>
            <p:nvPr/>
          </p:nvSpPr>
          <p:spPr>
            <a:xfrm>
              <a:off x="5244450" y="1846350"/>
              <a:ext cx="16675" cy="21275"/>
            </a:xfrm>
            <a:custGeom>
              <a:avLst/>
              <a:gdLst/>
              <a:ahLst/>
              <a:cxnLst/>
              <a:rect l="l" t="t" r="r" b="b"/>
              <a:pathLst>
                <a:path w="667" h="851" extrusionOk="0">
                  <a:moveTo>
                    <a:pt x="1" y="0"/>
                  </a:moveTo>
                  <a:lnTo>
                    <a:pt x="1" y="850"/>
                  </a:lnTo>
                  <a:lnTo>
                    <a:pt x="666" y="85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C37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9364;p48">
              <a:extLst>
                <a:ext uri="{FF2B5EF4-FFF2-40B4-BE49-F238E27FC236}">
                  <a16:creationId xmlns:a16="http://schemas.microsoft.com/office/drawing/2014/main" id="{CCFCE88D-EBFD-E24F-21BE-884015358740}"/>
                </a:ext>
              </a:extLst>
            </p:cNvPr>
            <p:cNvSpPr/>
            <p:nvPr/>
          </p:nvSpPr>
          <p:spPr>
            <a:xfrm>
              <a:off x="5240750" y="1845425"/>
              <a:ext cx="6500" cy="22200"/>
            </a:xfrm>
            <a:custGeom>
              <a:avLst/>
              <a:gdLst/>
              <a:ahLst/>
              <a:cxnLst/>
              <a:rect l="l" t="t" r="r" b="b"/>
              <a:pathLst>
                <a:path w="260" h="888" extrusionOk="0">
                  <a:moveTo>
                    <a:pt x="1" y="0"/>
                  </a:moveTo>
                  <a:lnTo>
                    <a:pt x="1" y="518"/>
                  </a:lnTo>
                  <a:lnTo>
                    <a:pt x="1" y="555"/>
                  </a:lnTo>
                  <a:lnTo>
                    <a:pt x="1" y="592"/>
                  </a:lnTo>
                  <a:lnTo>
                    <a:pt x="1" y="629"/>
                  </a:lnTo>
                  <a:lnTo>
                    <a:pt x="1" y="703"/>
                  </a:lnTo>
                  <a:lnTo>
                    <a:pt x="75" y="739"/>
                  </a:lnTo>
                  <a:lnTo>
                    <a:pt x="112" y="776"/>
                  </a:lnTo>
                  <a:cubicBezTo>
                    <a:pt x="112" y="813"/>
                    <a:pt x="149" y="813"/>
                    <a:pt x="149" y="813"/>
                  </a:cubicBezTo>
                  <a:cubicBezTo>
                    <a:pt x="149" y="887"/>
                    <a:pt x="222" y="887"/>
                    <a:pt x="222" y="887"/>
                  </a:cubicBezTo>
                  <a:lnTo>
                    <a:pt x="259" y="887"/>
                  </a:lnTo>
                  <a:lnTo>
                    <a:pt x="259" y="37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A5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9365;p48">
              <a:extLst>
                <a:ext uri="{FF2B5EF4-FFF2-40B4-BE49-F238E27FC236}">
                  <a16:creationId xmlns:a16="http://schemas.microsoft.com/office/drawing/2014/main" id="{5B6F039A-2549-829D-9C42-BB8EF54F3548}"/>
                </a:ext>
              </a:extLst>
            </p:cNvPr>
            <p:cNvSpPr/>
            <p:nvPr/>
          </p:nvSpPr>
          <p:spPr>
            <a:xfrm>
              <a:off x="5237975" y="1838025"/>
              <a:ext cx="32375" cy="17575"/>
            </a:xfrm>
            <a:custGeom>
              <a:avLst/>
              <a:gdLst/>
              <a:ahLst/>
              <a:cxnLst/>
              <a:rect l="l" t="t" r="r" b="b"/>
              <a:pathLst>
                <a:path w="1295" h="703" extrusionOk="0">
                  <a:moveTo>
                    <a:pt x="629" y="0"/>
                  </a:moveTo>
                  <a:cubicBezTo>
                    <a:pt x="555" y="0"/>
                    <a:pt x="444" y="0"/>
                    <a:pt x="370" y="74"/>
                  </a:cubicBezTo>
                  <a:lnTo>
                    <a:pt x="260" y="74"/>
                  </a:lnTo>
                  <a:cubicBezTo>
                    <a:pt x="75" y="111"/>
                    <a:pt x="1" y="185"/>
                    <a:pt x="1" y="333"/>
                  </a:cubicBezTo>
                  <a:cubicBezTo>
                    <a:pt x="1" y="481"/>
                    <a:pt x="149" y="592"/>
                    <a:pt x="370" y="666"/>
                  </a:cubicBezTo>
                  <a:cubicBezTo>
                    <a:pt x="444" y="703"/>
                    <a:pt x="555" y="703"/>
                    <a:pt x="629" y="703"/>
                  </a:cubicBezTo>
                  <a:cubicBezTo>
                    <a:pt x="740" y="703"/>
                    <a:pt x="814" y="703"/>
                    <a:pt x="925" y="666"/>
                  </a:cubicBezTo>
                  <a:cubicBezTo>
                    <a:pt x="1147" y="592"/>
                    <a:pt x="1295" y="481"/>
                    <a:pt x="1295" y="333"/>
                  </a:cubicBezTo>
                  <a:cubicBezTo>
                    <a:pt x="1295" y="185"/>
                    <a:pt x="1147" y="74"/>
                    <a:pt x="925" y="74"/>
                  </a:cubicBezTo>
                  <a:cubicBezTo>
                    <a:pt x="814" y="0"/>
                    <a:pt x="740" y="0"/>
                    <a:pt x="629" y="0"/>
                  </a:cubicBezTo>
                  <a:close/>
                </a:path>
              </a:pathLst>
            </a:custGeom>
            <a:solidFill>
              <a:srgbClr val="7DD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9366;p48">
              <a:extLst>
                <a:ext uri="{FF2B5EF4-FFF2-40B4-BE49-F238E27FC236}">
                  <a16:creationId xmlns:a16="http://schemas.microsoft.com/office/drawing/2014/main" id="{A1BA7906-AE3D-18BF-C537-72E925B0F23F}"/>
                </a:ext>
              </a:extLst>
            </p:cNvPr>
            <p:cNvSpPr/>
            <p:nvPr/>
          </p:nvSpPr>
          <p:spPr>
            <a:xfrm>
              <a:off x="5238900" y="1844500"/>
              <a:ext cx="31450" cy="10175"/>
            </a:xfrm>
            <a:custGeom>
              <a:avLst/>
              <a:gdLst/>
              <a:ahLst/>
              <a:cxnLst/>
              <a:rect l="l" t="t" r="r" b="b"/>
              <a:pathLst>
                <a:path w="1258" h="407" extrusionOk="0">
                  <a:moveTo>
                    <a:pt x="1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1" y="222"/>
                  </a:lnTo>
                  <a:lnTo>
                    <a:pt x="38" y="259"/>
                  </a:lnTo>
                  <a:lnTo>
                    <a:pt x="75" y="296"/>
                  </a:lnTo>
                  <a:cubicBezTo>
                    <a:pt x="75" y="333"/>
                    <a:pt x="149" y="333"/>
                    <a:pt x="149" y="333"/>
                  </a:cubicBezTo>
                  <a:cubicBezTo>
                    <a:pt x="149" y="407"/>
                    <a:pt x="149" y="407"/>
                    <a:pt x="186" y="407"/>
                  </a:cubicBezTo>
                  <a:lnTo>
                    <a:pt x="888" y="407"/>
                  </a:lnTo>
                  <a:cubicBezTo>
                    <a:pt x="1110" y="333"/>
                    <a:pt x="1258" y="222"/>
                    <a:pt x="1258" y="74"/>
                  </a:cubicBezTo>
                  <a:lnTo>
                    <a:pt x="1258" y="37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F79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9367;p48">
              <a:extLst>
                <a:ext uri="{FF2B5EF4-FFF2-40B4-BE49-F238E27FC236}">
                  <a16:creationId xmlns:a16="http://schemas.microsoft.com/office/drawing/2014/main" id="{B4BDA605-90E9-071A-D710-80ACBCF92514}"/>
                </a:ext>
              </a:extLst>
            </p:cNvPr>
            <p:cNvSpPr/>
            <p:nvPr/>
          </p:nvSpPr>
          <p:spPr>
            <a:xfrm>
              <a:off x="5244450" y="1845425"/>
              <a:ext cx="16675" cy="9250"/>
            </a:xfrm>
            <a:custGeom>
              <a:avLst/>
              <a:gdLst/>
              <a:ahLst/>
              <a:cxnLst/>
              <a:rect l="l" t="t" r="r" b="b"/>
              <a:pathLst>
                <a:path w="667" h="370" extrusionOk="0">
                  <a:moveTo>
                    <a:pt x="1" y="0"/>
                  </a:moveTo>
                  <a:lnTo>
                    <a:pt x="1" y="370"/>
                  </a:lnTo>
                  <a:lnTo>
                    <a:pt x="666" y="37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E38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9368;p48">
              <a:extLst>
                <a:ext uri="{FF2B5EF4-FFF2-40B4-BE49-F238E27FC236}">
                  <a16:creationId xmlns:a16="http://schemas.microsoft.com/office/drawing/2014/main" id="{4251136D-E70F-D08C-B089-CB3921F38572}"/>
                </a:ext>
              </a:extLst>
            </p:cNvPr>
            <p:cNvSpPr/>
            <p:nvPr/>
          </p:nvSpPr>
          <p:spPr>
            <a:xfrm>
              <a:off x="5240750" y="1844500"/>
              <a:ext cx="6500" cy="10175"/>
            </a:xfrm>
            <a:custGeom>
              <a:avLst/>
              <a:gdLst/>
              <a:ahLst/>
              <a:cxnLst/>
              <a:rect l="l" t="t" r="r" b="b"/>
              <a:pathLst>
                <a:path w="260" h="407" extrusionOk="0">
                  <a:moveTo>
                    <a:pt x="1" y="0"/>
                  </a:move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85"/>
                  </a:lnTo>
                  <a:lnTo>
                    <a:pt x="1" y="222"/>
                  </a:lnTo>
                  <a:lnTo>
                    <a:pt x="75" y="259"/>
                  </a:lnTo>
                  <a:lnTo>
                    <a:pt x="112" y="296"/>
                  </a:lnTo>
                  <a:cubicBezTo>
                    <a:pt x="112" y="370"/>
                    <a:pt x="149" y="370"/>
                    <a:pt x="149" y="370"/>
                  </a:cubicBezTo>
                  <a:cubicBezTo>
                    <a:pt x="149" y="407"/>
                    <a:pt x="149" y="407"/>
                    <a:pt x="222" y="407"/>
                  </a:cubicBezTo>
                  <a:lnTo>
                    <a:pt x="259" y="407"/>
                  </a:lnTo>
                  <a:lnTo>
                    <a:pt x="259" y="37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C5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9369;p48">
              <a:extLst>
                <a:ext uri="{FF2B5EF4-FFF2-40B4-BE49-F238E27FC236}">
                  <a16:creationId xmlns:a16="http://schemas.microsoft.com/office/drawing/2014/main" id="{975890CF-B5B3-406B-336A-80B446827BCF}"/>
                </a:ext>
              </a:extLst>
            </p:cNvPr>
            <p:cNvSpPr/>
            <p:nvPr/>
          </p:nvSpPr>
          <p:spPr>
            <a:xfrm>
              <a:off x="5237975" y="1836175"/>
              <a:ext cx="32375" cy="18500"/>
            </a:xfrm>
            <a:custGeom>
              <a:avLst/>
              <a:gdLst/>
              <a:ahLst/>
              <a:cxnLst/>
              <a:rect l="l" t="t" r="r" b="b"/>
              <a:pathLst>
                <a:path w="1295" h="740" extrusionOk="0">
                  <a:moveTo>
                    <a:pt x="629" y="0"/>
                  </a:moveTo>
                  <a:cubicBezTo>
                    <a:pt x="555" y="0"/>
                    <a:pt x="444" y="0"/>
                    <a:pt x="370" y="37"/>
                  </a:cubicBezTo>
                  <a:lnTo>
                    <a:pt x="260" y="37"/>
                  </a:lnTo>
                  <a:cubicBezTo>
                    <a:pt x="75" y="148"/>
                    <a:pt x="1" y="222"/>
                    <a:pt x="1" y="370"/>
                  </a:cubicBezTo>
                  <a:cubicBezTo>
                    <a:pt x="1" y="481"/>
                    <a:pt x="149" y="629"/>
                    <a:pt x="370" y="666"/>
                  </a:cubicBezTo>
                  <a:cubicBezTo>
                    <a:pt x="444" y="740"/>
                    <a:pt x="555" y="740"/>
                    <a:pt x="629" y="740"/>
                  </a:cubicBezTo>
                  <a:cubicBezTo>
                    <a:pt x="740" y="740"/>
                    <a:pt x="814" y="740"/>
                    <a:pt x="925" y="666"/>
                  </a:cubicBezTo>
                  <a:cubicBezTo>
                    <a:pt x="1147" y="629"/>
                    <a:pt x="1295" y="518"/>
                    <a:pt x="1295" y="370"/>
                  </a:cubicBezTo>
                  <a:cubicBezTo>
                    <a:pt x="1295" y="222"/>
                    <a:pt x="1147" y="74"/>
                    <a:pt x="925" y="37"/>
                  </a:cubicBezTo>
                  <a:cubicBezTo>
                    <a:pt x="814" y="0"/>
                    <a:pt x="740" y="0"/>
                    <a:pt x="629" y="0"/>
                  </a:cubicBezTo>
                  <a:close/>
                </a:path>
              </a:pathLst>
            </a:custGeom>
            <a:solidFill>
              <a:srgbClr val="FFF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9370;p48">
              <a:extLst>
                <a:ext uri="{FF2B5EF4-FFF2-40B4-BE49-F238E27FC236}">
                  <a16:creationId xmlns:a16="http://schemas.microsoft.com/office/drawing/2014/main" id="{82E65F38-2980-8CA0-D347-E841872C99A9}"/>
                </a:ext>
              </a:extLst>
            </p:cNvPr>
            <p:cNvSpPr/>
            <p:nvPr/>
          </p:nvSpPr>
          <p:spPr>
            <a:xfrm>
              <a:off x="5213950" y="2084800"/>
              <a:ext cx="62875" cy="84125"/>
            </a:xfrm>
            <a:custGeom>
              <a:avLst/>
              <a:gdLst/>
              <a:ahLst/>
              <a:cxnLst/>
              <a:rect l="l" t="t" r="r" b="b"/>
              <a:pathLst>
                <a:path w="2515" h="3365" extrusionOk="0">
                  <a:moveTo>
                    <a:pt x="1294" y="0"/>
                  </a:moveTo>
                  <a:lnTo>
                    <a:pt x="1" y="2478"/>
                  </a:lnTo>
                  <a:lnTo>
                    <a:pt x="1294" y="3365"/>
                  </a:lnTo>
                  <a:lnTo>
                    <a:pt x="2515" y="85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CC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9371;p48">
              <a:extLst>
                <a:ext uri="{FF2B5EF4-FFF2-40B4-BE49-F238E27FC236}">
                  <a16:creationId xmlns:a16="http://schemas.microsoft.com/office/drawing/2014/main" id="{F0F80EF1-D200-5000-1A94-5A900AD58D9A}"/>
                </a:ext>
              </a:extLst>
            </p:cNvPr>
            <p:cNvSpPr/>
            <p:nvPr/>
          </p:nvSpPr>
          <p:spPr>
            <a:xfrm>
              <a:off x="5213950" y="2082025"/>
              <a:ext cx="64725" cy="87825"/>
            </a:xfrm>
            <a:custGeom>
              <a:avLst/>
              <a:gdLst/>
              <a:ahLst/>
              <a:cxnLst/>
              <a:rect l="l" t="t" r="r" b="b"/>
              <a:pathLst>
                <a:path w="2589" h="3513" extrusionOk="0">
                  <a:moveTo>
                    <a:pt x="1294" y="148"/>
                  </a:moveTo>
                  <a:lnTo>
                    <a:pt x="2478" y="962"/>
                  </a:lnTo>
                  <a:lnTo>
                    <a:pt x="1221" y="3439"/>
                  </a:lnTo>
                  <a:lnTo>
                    <a:pt x="37" y="2589"/>
                  </a:lnTo>
                  <a:lnTo>
                    <a:pt x="1294" y="148"/>
                  </a:lnTo>
                  <a:close/>
                  <a:moveTo>
                    <a:pt x="1294" y="1"/>
                  </a:moveTo>
                  <a:lnTo>
                    <a:pt x="1" y="2552"/>
                  </a:lnTo>
                  <a:lnTo>
                    <a:pt x="1" y="2589"/>
                  </a:lnTo>
                  <a:lnTo>
                    <a:pt x="1294" y="3513"/>
                  </a:lnTo>
                  <a:lnTo>
                    <a:pt x="2588" y="962"/>
                  </a:lnTo>
                  <a:lnTo>
                    <a:pt x="2588" y="925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9372;p48">
              <a:extLst>
                <a:ext uri="{FF2B5EF4-FFF2-40B4-BE49-F238E27FC236}">
                  <a16:creationId xmlns:a16="http://schemas.microsoft.com/office/drawing/2014/main" id="{23086BEB-EFBA-D00D-9B26-0195F20E5E56}"/>
                </a:ext>
              </a:extLst>
            </p:cNvPr>
            <p:cNvSpPr/>
            <p:nvPr/>
          </p:nvSpPr>
          <p:spPr>
            <a:xfrm>
              <a:off x="5228750" y="2095900"/>
              <a:ext cx="32375" cy="57450"/>
            </a:xfrm>
            <a:custGeom>
              <a:avLst/>
              <a:gdLst/>
              <a:ahLst/>
              <a:cxnLst/>
              <a:rect l="l" t="t" r="r" b="b"/>
              <a:pathLst>
                <a:path w="1295" h="2298" extrusionOk="0">
                  <a:moveTo>
                    <a:pt x="739" y="0"/>
                  </a:moveTo>
                  <a:cubicBezTo>
                    <a:pt x="739" y="0"/>
                    <a:pt x="0" y="1442"/>
                    <a:pt x="0" y="1849"/>
                  </a:cubicBezTo>
                  <a:cubicBezTo>
                    <a:pt x="0" y="2139"/>
                    <a:pt x="132" y="2297"/>
                    <a:pt x="341" y="2297"/>
                  </a:cubicBezTo>
                  <a:cubicBezTo>
                    <a:pt x="426" y="2297"/>
                    <a:pt x="522" y="2271"/>
                    <a:pt x="629" y="2218"/>
                  </a:cubicBezTo>
                  <a:cubicBezTo>
                    <a:pt x="998" y="1997"/>
                    <a:pt x="1294" y="1516"/>
                    <a:pt x="1294" y="1109"/>
                  </a:cubicBezTo>
                  <a:cubicBezTo>
                    <a:pt x="1294" y="740"/>
                    <a:pt x="739" y="0"/>
                    <a:pt x="739" y="0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9373;p48">
              <a:extLst>
                <a:ext uri="{FF2B5EF4-FFF2-40B4-BE49-F238E27FC236}">
                  <a16:creationId xmlns:a16="http://schemas.microsoft.com/office/drawing/2014/main" id="{7F3366BB-9A3C-5438-A8A3-1C07AEAEFC67}"/>
                </a:ext>
              </a:extLst>
            </p:cNvPr>
            <p:cNvSpPr/>
            <p:nvPr/>
          </p:nvSpPr>
          <p:spPr>
            <a:xfrm>
              <a:off x="5230575" y="2098675"/>
              <a:ext cx="25925" cy="46400"/>
            </a:xfrm>
            <a:custGeom>
              <a:avLst/>
              <a:gdLst/>
              <a:ahLst/>
              <a:cxnLst/>
              <a:rect l="l" t="t" r="r" b="b"/>
              <a:pathLst>
                <a:path w="1037" h="1856" extrusionOk="0">
                  <a:moveTo>
                    <a:pt x="556" y="0"/>
                  </a:moveTo>
                  <a:cubicBezTo>
                    <a:pt x="556" y="0"/>
                    <a:pt x="1" y="1146"/>
                    <a:pt x="1" y="1479"/>
                  </a:cubicBezTo>
                  <a:cubicBezTo>
                    <a:pt x="1" y="1713"/>
                    <a:pt x="129" y="1855"/>
                    <a:pt x="307" y="1855"/>
                  </a:cubicBezTo>
                  <a:cubicBezTo>
                    <a:pt x="383" y="1855"/>
                    <a:pt x="468" y="1830"/>
                    <a:pt x="556" y="1775"/>
                  </a:cubicBezTo>
                  <a:cubicBezTo>
                    <a:pt x="888" y="1664"/>
                    <a:pt x="1036" y="1331"/>
                    <a:pt x="1036" y="998"/>
                  </a:cubicBezTo>
                  <a:cubicBezTo>
                    <a:pt x="1036" y="666"/>
                    <a:pt x="556" y="0"/>
                    <a:pt x="556" y="0"/>
                  </a:cubicBezTo>
                  <a:close/>
                </a:path>
              </a:pathLst>
            </a:custGeom>
            <a:solidFill>
              <a:srgbClr val="13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9374;p48">
              <a:extLst>
                <a:ext uri="{FF2B5EF4-FFF2-40B4-BE49-F238E27FC236}">
                  <a16:creationId xmlns:a16="http://schemas.microsoft.com/office/drawing/2014/main" id="{70770020-44B0-7390-D20A-923B1F4E8996}"/>
                </a:ext>
              </a:extLst>
            </p:cNvPr>
            <p:cNvSpPr/>
            <p:nvPr/>
          </p:nvSpPr>
          <p:spPr>
            <a:xfrm>
              <a:off x="5235200" y="2116725"/>
              <a:ext cx="12050" cy="19050"/>
            </a:xfrm>
            <a:custGeom>
              <a:avLst/>
              <a:gdLst/>
              <a:ahLst/>
              <a:cxnLst/>
              <a:rect l="l" t="t" r="r" b="b"/>
              <a:pathLst>
                <a:path w="482" h="762" extrusionOk="0">
                  <a:moveTo>
                    <a:pt x="334" y="1"/>
                  </a:moveTo>
                  <a:cubicBezTo>
                    <a:pt x="263" y="1"/>
                    <a:pt x="174" y="157"/>
                    <a:pt x="112" y="313"/>
                  </a:cubicBezTo>
                  <a:cubicBezTo>
                    <a:pt x="1" y="498"/>
                    <a:pt x="1" y="683"/>
                    <a:pt x="112" y="757"/>
                  </a:cubicBezTo>
                  <a:cubicBezTo>
                    <a:pt x="118" y="760"/>
                    <a:pt x="125" y="762"/>
                    <a:pt x="132" y="762"/>
                  </a:cubicBezTo>
                  <a:cubicBezTo>
                    <a:pt x="205" y="762"/>
                    <a:pt x="303" y="593"/>
                    <a:pt x="371" y="424"/>
                  </a:cubicBezTo>
                  <a:cubicBezTo>
                    <a:pt x="481" y="239"/>
                    <a:pt x="481" y="54"/>
                    <a:pt x="371" y="17"/>
                  </a:cubicBezTo>
                  <a:cubicBezTo>
                    <a:pt x="359" y="6"/>
                    <a:pt x="347" y="1"/>
                    <a:pt x="334" y="1"/>
                  </a:cubicBezTo>
                  <a:close/>
                </a:path>
              </a:pathLst>
            </a:custGeom>
            <a:solidFill>
              <a:srgbClr val="36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9375;p48">
              <a:extLst>
                <a:ext uri="{FF2B5EF4-FFF2-40B4-BE49-F238E27FC236}">
                  <a16:creationId xmlns:a16="http://schemas.microsoft.com/office/drawing/2014/main" id="{D6118896-4557-B513-746C-A963382D43F9}"/>
                </a:ext>
              </a:extLst>
            </p:cNvPr>
            <p:cNvSpPr/>
            <p:nvPr/>
          </p:nvSpPr>
          <p:spPr>
            <a:xfrm>
              <a:off x="5108575" y="2124300"/>
              <a:ext cx="41625" cy="51100"/>
            </a:xfrm>
            <a:custGeom>
              <a:avLst/>
              <a:gdLst/>
              <a:ahLst/>
              <a:cxnLst/>
              <a:rect l="l" t="t" r="r" b="b"/>
              <a:pathLst>
                <a:path w="1665" h="2044" extrusionOk="0">
                  <a:moveTo>
                    <a:pt x="861" y="373"/>
                  </a:moveTo>
                  <a:cubicBezTo>
                    <a:pt x="964" y="373"/>
                    <a:pt x="1083" y="464"/>
                    <a:pt x="1147" y="528"/>
                  </a:cubicBezTo>
                  <a:cubicBezTo>
                    <a:pt x="1221" y="639"/>
                    <a:pt x="1295" y="750"/>
                    <a:pt x="1295" y="934"/>
                  </a:cubicBezTo>
                  <a:cubicBezTo>
                    <a:pt x="1295" y="1119"/>
                    <a:pt x="1221" y="1267"/>
                    <a:pt x="1147" y="1415"/>
                  </a:cubicBezTo>
                  <a:cubicBezTo>
                    <a:pt x="1073" y="1563"/>
                    <a:pt x="962" y="1637"/>
                    <a:pt x="814" y="1637"/>
                  </a:cubicBezTo>
                  <a:cubicBezTo>
                    <a:pt x="801" y="1643"/>
                    <a:pt x="786" y="1647"/>
                    <a:pt x="769" y="1647"/>
                  </a:cubicBezTo>
                  <a:cubicBezTo>
                    <a:pt x="690" y="1647"/>
                    <a:pt x="579" y="1580"/>
                    <a:pt x="518" y="1489"/>
                  </a:cubicBezTo>
                  <a:cubicBezTo>
                    <a:pt x="408" y="1415"/>
                    <a:pt x="371" y="1267"/>
                    <a:pt x="371" y="1082"/>
                  </a:cubicBezTo>
                  <a:cubicBezTo>
                    <a:pt x="371" y="898"/>
                    <a:pt x="408" y="750"/>
                    <a:pt x="518" y="639"/>
                  </a:cubicBezTo>
                  <a:cubicBezTo>
                    <a:pt x="592" y="491"/>
                    <a:pt x="703" y="454"/>
                    <a:pt x="814" y="380"/>
                  </a:cubicBezTo>
                  <a:cubicBezTo>
                    <a:pt x="829" y="375"/>
                    <a:pt x="845" y="373"/>
                    <a:pt x="861" y="373"/>
                  </a:cubicBezTo>
                  <a:close/>
                  <a:moveTo>
                    <a:pt x="940" y="1"/>
                  </a:moveTo>
                  <a:cubicBezTo>
                    <a:pt x="899" y="1"/>
                    <a:pt x="857" y="4"/>
                    <a:pt x="814" y="10"/>
                  </a:cubicBezTo>
                  <a:cubicBezTo>
                    <a:pt x="592" y="84"/>
                    <a:pt x="408" y="158"/>
                    <a:pt x="223" y="380"/>
                  </a:cubicBezTo>
                  <a:cubicBezTo>
                    <a:pt x="75" y="565"/>
                    <a:pt x="1" y="861"/>
                    <a:pt x="1" y="1119"/>
                  </a:cubicBezTo>
                  <a:cubicBezTo>
                    <a:pt x="1" y="1415"/>
                    <a:pt x="38" y="1637"/>
                    <a:pt x="223" y="1822"/>
                  </a:cubicBezTo>
                  <a:cubicBezTo>
                    <a:pt x="371" y="2007"/>
                    <a:pt x="592" y="2044"/>
                    <a:pt x="814" y="2044"/>
                  </a:cubicBezTo>
                  <a:cubicBezTo>
                    <a:pt x="1073" y="2007"/>
                    <a:pt x="1258" y="1896"/>
                    <a:pt x="1443" y="1674"/>
                  </a:cubicBezTo>
                  <a:cubicBezTo>
                    <a:pt x="1554" y="1489"/>
                    <a:pt x="1665" y="1230"/>
                    <a:pt x="1665" y="934"/>
                  </a:cubicBezTo>
                  <a:cubicBezTo>
                    <a:pt x="1665" y="676"/>
                    <a:pt x="1628" y="454"/>
                    <a:pt x="1443" y="232"/>
                  </a:cubicBezTo>
                  <a:cubicBezTo>
                    <a:pt x="1319" y="78"/>
                    <a:pt x="1145" y="1"/>
                    <a:pt x="940" y="1"/>
                  </a:cubicBez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9376;p48">
              <a:extLst>
                <a:ext uri="{FF2B5EF4-FFF2-40B4-BE49-F238E27FC236}">
                  <a16:creationId xmlns:a16="http://schemas.microsoft.com/office/drawing/2014/main" id="{C3578F07-C814-668B-7F71-1E9A84D7E9FD}"/>
                </a:ext>
              </a:extLst>
            </p:cNvPr>
            <p:cNvSpPr/>
            <p:nvPr/>
          </p:nvSpPr>
          <p:spPr>
            <a:xfrm>
              <a:off x="5158500" y="2122700"/>
              <a:ext cx="9250" cy="49925"/>
            </a:xfrm>
            <a:custGeom>
              <a:avLst/>
              <a:gdLst/>
              <a:ahLst/>
              <a:cxnLst/>
              <a:rect l="l" t="t" r="r" b="b"/>
              <a:pathLst>
                <a:path w="370" h="1997" extrusionOk="0">
                  <a:moveTo>
                    <a:pt x="370" y="0"/>
                  </a:moveTo>
                  <a:lnTo>
                    <a:pt x="0" y="37"/>
                  </a:lnTo>
                  <a:lnTo>
                    <a:pt x="0" y="1997"/>
                  </a:lnTo>
                  <a:lnTo>
                    <a:pt x="370" y="19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9377;p48">
              <a:extLst>
                <a:ext uri="{FF2B5EF4-FFF2-40B4-BE49-F238E27FC236}">
                  <a16:creationId xmlns:a16="http://schemas.microsoft.com/office/drawing/2014/main" id="{25C60C4A-BC9F-E0A9-6BA4-85EB7255DA1A}"/>
                </a:ext>
              </a:extLst>
            </p:cNvPr>
            <p:cNvSpPr/>
            <p:nvPr/>
          </p:nvSpPr>
          <p:spPr>
            <a:xfrm>
              <a:off x="5177900" y="2119925"/>
              <a:ext cx="26825" cy="49925"/>
            </a:xfrm>
            <a:custGeom>
              <a:avLst/>
              <a:gdLst/>
              <a:ahLst/>
              <a:cxnLst/>
              <a:rect l="l" t="t" r="r" b="b"/>
              <a:pathLst>
                <a:path w="1073" h="1997" extrusionOk="0">
                  <a:moveTo>
                    <a:pt x="370" y="0"/>
                  </a:moveTo>
                  <a:lnTo>
                    <a:pt x="1" y="74"/>
                  </a:lnTo>
                  <a:lnTo>
                    <a:pt x="1" y="1997"/>
                  </a:lnTo>
                  <a:lnTo>
                    <a:pt x="1073" y="1923"/>
                  </a:lnTo>
                  <a:lnTo>
                    <a:pt x="1073" y="1553"/>
                  </a:lnTo>
                  <a:lnTo>
                    <a:pt x="370" y="159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9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9378;p48">
              <a:extLst>
                <a:ext uri="{FF2B5EF4-FFF2-40B4-BE49-F238E27FC236}">
                  <a16:creationId xmlns:a16="http://schemas.microsoft.com/office/drawing/2014/main" id="{E97FC797-F24B-68BA-D054-28122986275E}"/>
                </a:ext>
              </a:extLst>
            </p:cNvPr>
            <p:cNvSpPr/>
            <p:nvPr/>
          </p:nvSpPr>
          <p:spPr>
            <a:xfrm>
              <a:off x="4400600" y="2140125"/>
              <a:ext cx="256975" cy="137075"/>
            </a:xfrm>
            <a:custGeom>
              <a:avLst/>
              <a:gdLst/>
              <a:ahLst/>
              <a:cxnLst/>
              <a:rect l="l" t="t" r="r" b="b"/>
              <a:pathLst>
                <a:path w="10279" h="5483" extrusionOk="0">
                  <a:moveTo>
                    <a:pt x="5268" y="1"/>
                  </a:moveTo>
                  <a:cubicBezTo>
                    <a:pt x="4036" y="1"/>
                    <a:pt x="2797" y="287"/>
                    <a:pt x="1849" y="856"/>
                  </a:cubicBezTo>
                  <a:cubicBezTo>
                    <a:pt x="0" y="1928"/>
                    <a:pt x="0" y="3703"/>
                    <a:pt x="1775" y="4701"/>
                  </a:cubicBezTo>
                  <a:cubicBezTo>
                    <a:pt x="2676" y="5223"/>
                    <a:pt x="3840" y="5483"/>
                    <a:pt x="5011" y="5483"/>
                  </a:cubicBezTo>
                  <a:cubicBezTo>
                    <a:pt x="6243" y="5483"/>
                    <a:pt x="7482" y="5196"/>
                    <a:pt x="8430" y="4627"/>
                  </a:cubicBezTo>
                  <a:cubicBezTo>
                    <a:pt x="10278" y="3555"/>
                    <a:pt x="10278" y="1854"/>
                    <a:pt x="8504" y="782"/>
                  </a:cubicBezTo>
                  <a:cubicBezTo>
                    <a:pt x="7603" y="260"/>
                    <a:pt x="6439" y="1"/>
                    <a:pt x="5268" y="1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9379;p48">
              <a:extLst>
                <a:ext uri="{FF2B5EF4-FFF2-40B4-BE49-F238E27FC236}">
                  <a16:creationId xmlns:a16="http://schemas.microsoft.com/office/drawing/2014/main" id="{DA6BEDF6-E488-A0D0-5794-7C5C5408ABF8}"/>
                </a:ext>
              </a:extLst>
            </p:cNvPr>
            <p:cNvSpPr/>
            <p:nvPr/>
          </p:nvSpPr>
          <p:spPr>
            <a:xfrm>
              <a:off x="4423700" y="2156775"/>
              <a:ext cx="209825" cy="109450"/>
            </a:xfrm>
            <a:custGeom>
              <a:avLst/>
              <a:gdLst/>
              <a:ahLst/>
              <a:cxnLst/>
              <a:rect l="l" t="t" r="r" b="b"/>
              <a:pathLst>
                <a:path w="8393" h="4378" extrusionOk="0">
                  <a:moveTo>
                    <a:pt x="4260" y="1"/>
                  </a:moveTo>
                  <a:cubicBezTo>
                    <a:pt x="3275" y="1"/>
                    <a:pt x="2282" y="222"/>
                    <a:pt x="1516" y="671"/>
                  </a:cubicBezTo>
                  <a:cubicBezTo>
                    <a:pt x="38" y="1558"/>
                    <a:pt x="1" y="2926"/>
                    <a:pt x="1516" y="3776"/>
                  </a:cubicBezTo>
                  <a:cubicBezTo>
                    <a:pt x="2240" y="4174"/>
                    <a:pt x="3184" y="4377"/>
                    <a:pt x="4138" y="4377"/>
                  </a:cubicBezTo>
                  <a:cubicBezTo>
                    <a:pt x="5134" y="4377"/>
                    <a:pt x="6140" y="4156"/>
                    <a:pt x="6914" y="3702"/>
                  </a:cubicBezTo>
                  <a:cubicBezTo>
                    <a:pt x="8393" y="2852"/>
                    <a:pt x="8393" y="1447"/>
                    <a:pt x="6914" y="634"/>
                  </a:cubicBezTo>
                  <a:cubicBezTo>
                    <a:pt x="6183" y="213"/>
                    <a:pt x="5225" y="1"/>
                    <a:pt x="4260" y="1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9380;p48">
              <a:extLst>
                <a:ext uri="{FF2B5EF4-FFF2-40B4-BE49-F238E27FC236}">
                  <a16:creationId xmlns:a16="http://schemas.microsoft.com/office/drawing/2014/main" id="{2CB11078-25B3-C1B9-A9A4-ECBD357E0868}"/>
                </a:ext>
              </a:extLst>
            </p:cNvPr>
            <p:cNvSpPr/>
            <p:nvPr/>
          </p:nvSpPr>
          <p:spPr>
            <a:xfrm>
              <a:off x="4475450" y="2177225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1"/>
                  </a:moveTo>
                  <a:cubicBezTo>
                    <a:pt x="1406" y="38"/>
                    <a:pt x="1147" y="111"/>
                    <a:pt x="888" y="259"/>
                  </a:cubicBezTo>
                  <a:lnTo>
                    <a:pt x="408" y="38"/>
                  </a:lnTo>
                  <a:lnTo>
                    <a:pt x="1" y="259"/>
                  </a:lnTo>
                  <a:lnTo>
                    <a:pt x="445" y="555"/>
                  </a:lnTo>
                  <a:cubicBezTo>
                    <a:pt x="75" y="851"/>
                    <a:pt x="186" y="1221"/>
                    <a:pt x="629" y="1479"/>
                  </a:cubicBezTo>
                  <a:cubicBezTo>
                    <a:pt x="881" y="1595"/>
                    <a:pt x="1152" y="1651"/>
                    <a:pt x="1444" y="1651"/>
                  </a:cubicBezTo>
                  <a:cubicBezTo>
                    <a:pt x="1710" y="1651"/>
                    <a:pt x="1993" y="1605"/>
                    <a:pt x="2293" y="1516"/>
                  </a:cubicBezTo>
                  <a:cubicBezTo>
                    <a:pt x="2515" y="1461"/>
                    <a:pt x="2691" y="1433"/>
                    <a:pt x="2834" y="1433"/>
                  </a:cubicBezTo>
                  <a:cubicBezTo>
                    <a:pt x="2977" y="1433"/>
                    <a:pt x="3088" y="1461"/>
                    <a:pt x="3180" y="1516"/>
                  </a:cubicBezTo>
                  <a:cubicBezTo>
                    <a:pt x="3365" y="1664"/>
                    <a:pt x="3328" y="1775"/>
                    <a:pt x="3106" y="1923"/>
                  </a:cubicBezTo>
                  <a:cubicBezTo>
                    <a:pt x="2811" y="2071"/>
                    <a:pt x="2441" y="2145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54" y="2478"/>
                    <a:pt x="3550" y="2330"/>
                  </a:cubicBezTo>
                  <a:lnTo>
                    <a:pt x="4031" y="2625"/>
                  </a:lnTo>
                  <a:lnTo>
                    <a:pt x="4511" y="2293"/>
                  </a:lnTo>
                  <a:lnTo>
                    <a:pt x="4031" y="2034"/>
                  </a:lnTo>
                  <a:cubicBezTo>
                    <a:pt x="4400" y="1664"/>
                    <a:pt x="4290" y="1295"/>
                    <a:pt x="3846" y="1036"/>
                  </a:cubicBezTo>
                  <a:cubicBezTo>
                    <a:pt x="3573" y="910"/>
                    <a:pt x="3288" y="843"/>
                    <a:pt x="2971" y="843"/>
                  </a:cubicBezTo>
                  <a:cubicBezTo>
                    <a:pt x="2730" y="843"/>
                    <a:pt x="2470" y="882"/>
                    <a:pt x="2182" y="962"/>
                  </a:cubicBezTo>
                  <a:cubicBezTo>
                    <a:pt x="1855" y="1009"/>
                    <a:pt x="1631" y="1055"/>
                    <a:pt x="1473" y="1055"/>
                  </a:cubicBezTo>
                  <a:cubicBezTo>
                    <a:pt x="1382" y="1055"/>
                    <a:pt x="1312" y="1040"/>
                    <a:pt x="1258" y="999"/>
                  </a:cubicBezTo>
                  <a:cubicBezTo>
                    <a:pt x="1110" y="925"/>
                    <a:pt x="1036" y="777"/>
                    <a:pt x="1332" y="629"/>
                  </a:cubicBezTo>
                  <a:cubicBezTo>
                    <a:pt x="1665" y="444"/>
                    <a:pt x="1923" y="407"/>
                    <a:pt x="2108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9381;p48">
              <a:extLst>
                <a:ext uri="{FF2B5EF4-FFF2-40B4-BE49-F238E27FC236}">
                  <a16:creationId xmlns:a16="http://schemas.microsoft.com/office/drawing/2014/main" id="{30788B2A-8859-BE62-2E6F-D6E3DCB81045}"/>
                </a:ext>
              </a:extLst>
            </p:cNvPr>
            <p:cNvSpPr/>
            <p:nvPr/>
          </p:nvSpPr>
          <p:spPr>
            <a:xfrm>
              <a:off x="4410750" y="2210500"/>
              <a:ext cx="9275" cy="43475"/>
            </a:xfrm>
            <a:custGeom>
              <a:avLst/>
              <a:gdLst/>
              <a:ahLst/>
              <a:cxnLst/>
              <a:rect l="l" t="t" r="r" b="b"/>
              <a:pathLst>
                <a:path w="371" h="1739" extrusionOk="0">
                  <a:moveTo>
                    <a:pt x="1" y="1"/>
                  </a:moveTo>
                  <a:lnTo>
                    <a:pt x="1" y="592"/>
                  </a:lnTo>
                  <a:cubicBezTo>
                    <a:pt x="1" y="962"/>
                    <a:pt x="149" y="1368"/>
                    <a:pt x="371" y="1738"/>
                  </a:cubicBezTo>
                  <a:lnTo>
                    <a:pt x="371" y="999"/>
                  </a:lnTo>
                  <a:cubicBezTo>
                    <a:pt x="149" y="703"/>
                    <a:pt x="1" y="370"/>
                    <a:pt x="1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9382;p48">
              <a:extLst>
                <a:ext uri="{FF2B5EF4-FFF2-40B4-BE49-F238E27FC236}">
                  <a16:creationId xmlns:a16="http://schemas.microsoft.com/office/drawing/2014/main" id="{6C4AF375-3A21-678D-BE5A-20A6BE7D2B58}"/>
                </a:ext>
              </a:extLst>
            </p:cNvPr>
            <p:cNvSpPr/>
            <p:nvPr/>
          </p:nvSpPr>
          <p:spPr>
            <a:xfrm>
              <a:off x="4420000" y="2235450"/>
              <a:ext cx="12975" cy="34225"/>
            </a:xfrm>
            <a:custGeom>
              <a:avLst/>
              <a:gdLst/>
              <a:ahLst/>
              <a:cxnLst/>
              <a:rect l="l" t="t" r="r" b="b"/>
              <a:pathLst>
                <a:path w="519" h="1369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62"/>
                    <a:pt x="333" y="1147"/>
                    <a:pt x="518" y="1369"/>
                  </a:cubicBezTo>
                  <a:lnTo>
                    <a:pt x="518" y="555"/>
                  </a:lnTo>
                  <a:cubicBezTo>
                    <a:pt x="259" y="370"/>
                    <a:pt x="149" y="186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9383;p48">
              <a:extLst>
                <a:ext uri="{FF2B5EF4-FFF2-40B4-BE49-F238E27FC236}">
                  <a16:creationId xmlns:a16="http://schemas.microsoft.com/office/drawing/2014/main" id="{479A4D92-CE43-5502-2583-F93A1799AF0B}"/>
                </a:ext>
              </a:extLst>
            </p:cNvPr>
            <p:cNvSpPr/>
            <p:nvPr/>
          </p:nvSpPr>
          <p:spPr>
            <a:xfrm>
              <a:off x="4432025" y="2249325"/>
              <a:ext cx="12950" cy="29600"/>
            </a:xfrm>
            <a:custGeom>
              <a:avLst/>
              <a:gdLst/>
              <a:ahLst/>
              <a:cxnLst/>
              <a:rect l="l" t="t" r="r" b="b"/>
              <a:pathLst>
                <a:path w="518" h="1184" extrusionOk="0">
                  <a:moveTo>
                    <a:pt x="0" y="0"/>
                  </a:moveTo>
                  <a:lnTo>
                    <a:pt x="0" y="814"/>
                  </a:lnTo>
                  <a:cubicBezTo>
                    <a:pt x="148" y="925"/>
                    <a:pt x="333" y="1072"/>
                    <a:pt x="518" y="1183"/>
                  </a:cubicBezTo>
                  <a:lnTo>
                    <a:pt x="518" y="333"/>
                  </a:lnTo>
                  <a:cubicBezTo>
                    <a:pt x="333" y="259"/>
                    <a:pt x="148" y="111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9384;p48">
              <a:extLst>
                <a:ext uri="{FF2B5EF4-FFF2-40B4-BE49-F238E27FC236}">
                  <a16:creationId xmlns:a16="http://schemas.microsoft.com/office/drawing/2014/main" id="{23CECF27-F07B-CD01-38E0-C34DB72C8542}"/>
                </a:ext>
              </a:extLst>
            </p:cNvPr>
            <p:cNvSpPr/>
            <p:nvPr/>
          </p:nvSpPr>
          <p:spPr>
            <a:xfrm>
              <a:off x="4446800" y="2258550"/>
              <a:ext cx="14825" cy="27775"/>
            </a:xfrm>
            <a:custGeom>
              <a:avLst/>
              <a:gdLst/>
              <a:ahLst/>
              <a:cxnLst/>
              <a:rect l="l" t="t" r="r" b="b"/>
              <a:pathLst>
                <a:path w="593" h="1111" extrusionOk="0">
                  <a:moveTo>
                    <a:pt x="1" y="1"/>
                  </a:moveTo>
                  <a:lnTo>
                    <a:pt x="1" y="851"/>
                  </a:lnTo>
                  <a:cubicBezTo>
                    <a:pt x="186" y="925"/>
                    <a:pt x="371" y="1036"/>
                    <a:pt x="592" y="1110"/>
                  </a:cubicBezTo>
                  <a:lnTo>
                    <a:pt x="592" y="297"/>
                  </a:lnTo>
                  <a:cubicBezTo>
                    <a:pt x="371" y="186"/>
                    <a:pt x="112" y="11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9385;p48">
              <a:extLst>
                <a:ext uri="{FF2B5EF4-FFF2-40B4-BE49-F238E27FC236}">
                  <a16:creationId xmlns:a16="http://schemas.microsoft.com/office/drawing/2014/main" id="{51C67E07-DA82-F12E-D876-166F7C055541}"/>
                </a:ext>
              </a:extLst>
            </p:cNvPr>
            <p:cNvSpPr/>
            <p:nvPr/>
          </p:nvSpPr>
          <p:spPr>
            <a:xfrm>
              <a:off x="4461600" y="2265950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14"/>
                  </a:lnTo>
                  <a:cubicBezTo>
                    <a:pt x="222" y="925"/>
                    <a:pt x="518" y="999"/>
                    <a:pt x="777" y="1073"/>
                  </a:cubicBezTo>
                  <a:lnTo>
                    <a:pt x="777" y="223"/>
                  </a:lnTo>
                  <a:cubicBezTo>
                    <a:pt x="518" y="186"/>
                    <a:pt x="222" y="75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9386;p48">
              <a:extLst>
                <a:ext uri="{FF2B5EF4-FFF2-40B4-BE49-F238E27FC236}">
                  <a16:creationId xmlns:a16="http://schemas.microsoft.com/office/drawing/2014/main" id="{6F3C2242-3037-BB47-6EED-246176581E0B}"/>
                </a:ext>
              </a:extLst>
            </p:cNvPr>
            <p:cNvSpPr/>
            <p:nvPr/>
          </p:nvSpPr>
          <p:spPr>
            <a:xfrm>
              <a:off x="4480075" y="2271500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1"/>
                  </a:moveTo>
                  <a:lnTo>
                    <a:pt x="1" y="851"/>
                  </a:lnTo>
                  <a:cubicBezTo>
                    <a:pt x="260" y="888"/>
                    <a:pt x="481" y="925"/>
                    <a:pt x="777" y="962"/>
                  </a:cubicBezTo>
                  <a:lnTo>
                    <a:pt x="777" y="148"/>
                  </a:lnTo>
                  <a:cubicBezTo>
                    <a:pt x="555" y="111"/>
                    <a:pt x="260" y="38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9387;p48">
              <a:extLst>
                <a:ext uri="{FF2B5EF4-FFF2-40B4-BE49-F238E27FC236}">
                  <a16:creationId xmlns:a16="http://schemas.microsoft.com/office/drawing/2014/main" id="{EB0CA99B-0E42-D652-F821-19A5735DAFA9}"/>
                </a:ext>
              </a:extLst>
            </p:cNvPr>
            <p:cNvSpPr/>
            <p:nvPr/>
          </p:nvSpPr>
          <p:spPr>
            <a:xfrm>
              <a:off x="4499500" y="2276125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51"/>
                  </a:lnTo>
                  <a:cubicBezTo>
                    <a:pt x="296" y="851"/>
                    <a:pt x="518" y="888"/>
                    <a:pt x="777" y="888"/>
                  </a:cubicBezTo>
                  <a:lnTo>
                    <a:pt x="777" y="37"/>
                  </a:lnTo>
                  <a:cubicBezTo>
                    <a:pt x="555" y="0"/>
                    <a:pt x="296" y="0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9388;p48">
              <a:extLst>
                <a:ext uri="{FF2B5EF4-FFF2-40B4-BE49-F238E27FC236}">
                  <a16:creationId xmlns:a16="http://schemas.microsoft.com/office/drawing/2014/main" id="{E099B04A-5029-3A27-CE51-88D12D6616D1}"/>
                </a:ext>
              </a:extLst>
            </p:cNvPr>
            <p:cNvSpPr/>
            <p:nvPr/>
          </p:nvSpPr>
          <p:spPr>
            <a:xfrm>
              <a:off x="4518900" y="2276125"/>
              <a:ext cx="20350" cy="21275"/>
            </a:xfrm>
            <a:custGeom>
              <a:avLst/>
              <a:gdLst/>
              <a:ahLst/>
              <a:cxnLst/>
              <a:rect l="l" t="t" r="r" b="b"/>
              <a:pathLst>
                <a:path w="814" h="851" extrusionOk="0">
                  <a:moveTo>
                    <a:pt x="1" y="0"/>
                  </a:moveTo>
                  <a:lnTo>
                    <a:pt x="1" y="851"/>
                  </a:lnTo>
                  <a:lnTo>
                    <a:pt x="814" y="851"/>
                  </a:lnTo>
                  <a:lnTo>
                    <a:pt x="814" y="0"/>
                  </a:lnTo>
                  <a:cubicBezTo>
                    <a:pt x="685" y="19"/>
                    <a:pt x="555" y="28"/>
                    <a:pt x="421" y="28"/>
                  </a:cubicBezTo>
                  <a:cubicBezTo>
                    <a:pt x="287" y="28"/>
                    <a:pt x="148" y="19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9389;p48">
              <a:extLst>
                <a:ext uri="{FF2B5EF4-FFF2-40B4-BE49-F238E27FC236}">
                  <a16:creationId xmlns:a16="http://schemas.microsoft.com/office/drawing/2014/main" id="{278BA689-8AB7-3989-89E6-3CE5060CE803}"/>
                </a:ext>
              </a:extLst>
            </p:cNvPr>
            <p:cNvSpPr/>
            <p:nvPr/>
          </p:nvSpPr>
          <p:spPr>
            <a:xfrm>
              <a:off x="4638125" y="2206800"/>
              <a:ext cx="8350" cy="46250"/>
            </a:xfrm>
            <a:custGeom>
              <a:avLst/>
              <a:gdLst/>
              <a:ahLst/>
              <a:cxnLst/>
              <a:rect l="l" t="t" r="r" b="b"/>
              <a:pathLst>
                <a:path w="334" h="1850" extrusionOk="0">
                  <a:moveTo>
                    <a:pt x="334" y="1"/>
                  </a:moveTo>
                  <a:cubicBezTo>
                    <a:pt x="334" y="370"/>
                    <a:pt x="223" y="703"/>
                    <a:pt x="1" y="1036"/>
                  </a:cubicBezTo>
                  <a:lnTo>
                    <a:pt x="1" y="1849"/>
                  </a:lnTo>
                  <a:cubicBezTo>
                    <a:pt x="186" y="1516"/>
                    <a:pt x="334" y="1221"/>
                    <a:pt x="334" y="88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9390;p48">
              <a:extLst>
                <a:ext uri="{FF2B5EF4-FFF2-40B4-BE49-F238E27FC236}">
                  <a16:creationId xmlns:a16="http://schemas.microsoft.com/office/drawing/2014/main" id="{1AEF46FA-7646-E221-34A5-7D1E29979CFB}"/>
                </a:ext>
              </a:extLst>
            </p:cNvPr>
            <p:cNvSpPr/>
            <p:nvPr/>
          </p:nvSpPr>
          <p:spPr>
            <a:xfrm>
              <a:off x="4625200" y="2232675"/>
              <a:ext cx="12950" cy="34225"/>
            </a:xfrm>
            <a:custGeom>
              <a:avLst/>
              <a:gdLst/>
              <a:ahLst/>
              <a:cxnLst/>
              <a:rect l="l" t="t" r="r" b="b"/>
              <a:pathLst>
                <a:path w="518" h="1369" extrusionOk="0">
                  <a:moveTo>
                    <a:pt x="518" y="1"/>
                  </a:moveTo>
                  <a:cubicBezTo>
                    <a:pt x="370" y="186"/>
                    <a:pt x="259" y="371"/>
                    <a:pt x="0" y="555"/>
                  </a:cubicBezTo>
                  <a:lnTo>
                    <a:pt x="0" y="1369"/>
                  </a:lnTo>
                  <a:cubicBezTo>
                    <a:pt x="222" y="1184"/>
                    <a:pt x="370" y="999"/>
                    <a:pt x="518" y="814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9391;p48">
              <a:extLst>
                <a:ext uri="{FF2B5EF4-FFF2-40B4-BE49-F238E27FC236}">
                  <a16:creationId xmlns:a16="http://schemas.microsoft.com/office/drawing/2014/main" id="{6D712588-5D28-EB39-0EC2-3FA2CBE29CCC}"/>
                </a:ext>
              </a:extLst>
            </p:cNvPr>
            <p:cNvSpPr/>
            <p:nvPr/>
          </p:nvSpPr>
          <p:spPr>
            <a:xfrm>
              <a:off x="4613175" y="2246550"/>
              <a:ext cx="12050" cy="29600"/>
            </a:xfrm>
            <a:custGeom>
              <a:avLst/>
              <a:gdLst/>
              <a:ahLst/>
              <a:cxnLst/>
              <a:rect l="l" t="t" r="r" b="b"/>
              <a:pathLst>
                <a:path w="482" h="1184" extrusionOk="0">
                  <a:moveTo>
                    <a:pt x="481" y="0"/>
                  </a:moveTo>
                  <a:cubicBezTo>
                    <a:pt x="370" y="111"/>
                    <a:pt x="185" y="222"/>
                    <a:pt x="1" y="370"/>
                  </a:cubicBezTo>
                  <a:lnTo>
                    <a:pt x="1" y="1183"/>
                  </a:lnTo>
                  <a:cubicBezTo>
                    <a:pt x="185" y="1036"/>
                    <a:pt x="370" y="962"/>
                    <a:pt x="481" y="814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9392;p48">
              <a:extLst>
                <a:ext uri="{FF2B5EF4-FFF2-40B4-BE49-F238E27FC236}">
                  <a16:creationId xmlns:a16="http://schemas.microsoft.com/office/drawing/2014/main" id="{6292CD69-5010-45C4-F551-C0DD768C9431}"/>
                </a:ext>
              </a:extLst>
            </p:cNvPr>
            <p:cNvSpPr/>
            <p:nvPr/>
          </p:nvSpPr>
          <p:spPr>
            <a:xfrm>
              <a:off x="4597475" y="2255800"/>
              <a:ext cx="15725" cy="28675"/>
            </a:xfrm>
            <a:custGeom>
              <a:avLst/>
              <a:gdLst/>
              <a:ahLst/>
              <a:cxnLst/>
              <a:rect l="l" t="t" r="r" b="b"/>
              <a:pathLst>
                <a:path w="629" h="1147" extrusionOk="0">
                  <a:moveTo>
                    <a:pt x="629" y="0"/>
                  </a:moveTo>
                  <a:cubicBezTo>
                    <a:pt x="370" y="111"/>
                    <a:pt x="185" y="222"/>
                    <a:pt x="0" y="296"/>
                  </a:cubicBezTo>
                  <a:lnTo>
                    <a:pt x="0" y="1146"/>
                  </a:lnTo>
                  <a:lnTo>
                    <a:pt x="555" y="850"/>
                  </a:lnTo>
                  <a:cubicBezTo>
                    <a:pt x="555" y="813"/>
                    <a:pt x="629" y="813"/>
                    <a:pt x="629" y="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9393;p48">
              <a:extLst>
                <a:ext uri="{FF2B5EF4-FFF2-40B4-BE49-F238E27FC236}">
                  <a16:creationId xmlns:a16="http://schemas.microsoft.com/office/drawing/2014/main" id="{526D1391-BD44-7DEA-96A7-2B477E7C8DFF}"/>
                </a:ext>
              </a:extLst>
            </p:cNvPr>
            <p:cNvSpPr/>
            <p:nvPr/>
          </p:nvSpPr>
          <p:spPr>
            <a:xfrm>
              <a:off x="4578050" y="2263175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112"/>
                    <a:pt x="296" y="186"/>
                    <a:pt x="1" y="297"/>
                  </a:cubicBezTo>
                  <a:lnTo>
                    <a:pt x="1" y="1110"/>
                  </a:lnTo>
                  <a:cubicBezTo>
                    <a:pt x="259" y="1036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9394;p48">
              <a:extLst>
                <a:ext uri="{FF2B5EF4-FFF2-40B4-BE49-F238E27FC236}">
                  <a16:creationId xmlns:a16="http://schemas.microsoft.com/office/drawing/2014/main" id="{0C177AE7-010F-E74C-ED93-CEB13D7C957C}"/>
                </a:ext>
              </a:extLst>
            </p:cNvPr>
            <p:cNvSpPr/>
            <p:nvPr/>
          </p:nvSpPr>
          <p:spPr>
            <a:xfrm>
              <a:off x="4558650" y="2270575"/>
              <a:ext cx="19425" cy="24975"/>
            </a:xfrm>
            <a:custGeom>
              <a:avLst/>
              <a:gdLst/>
              <a:ahLst/>
              <a:cxnLst/>
              <a:rect l="l" t="t" r="r" b="b"/>
              <a:pathLst>
                <a:path w="777" h="999" extrusionOk="0">
                  <a:moveTo>
                    <a:pt x="777" y="1"/>
                  </a:moveTo>
                  <a:cubicBezTo>
                    <a:pt x="518" y="38"/>
                    <a:pt x="259" y="75"/>
                    <a:pt x="0" y="185"/>
                  </a:cubicBezTo>
                  <a:lnTo>
                    <a:pt x="0" y="999"/>
                  </a:lnTo>
                  <a:cubicBezTo>
                    <a:pt x="259" y="962"/>
                    <a:pt x="555" y="925"/>
                    <a:pt x="777" y="814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9395;p48">
              <a:extLst>
                <a:ext uri="{FF2B5EF4-FFF2-40B4-BE49-F238E27FC236}">
                  <a16:creationId xmlns:a16="http://schemas.microsoft.com/office/drawing/2014/main" id="{BBBF3C18-0ABB-CBA9-419D-91D0BBE3787D}"/>
                </a:ext>
              </a:extLst>
            </p:cNvPr>
            <p:cNvSpPr/>
            <p:nvPr/>
          </p:nvSpPr>
          <p:spPr>
            <a:xfrm>
              <a:off x="4539225" y="2274275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74"/>
                    <a:pt x="1" y="74"/>
                  </a:cubicBezTo>
                  <a:lnTo>
                    <a:pt x="1" y="925"/>
                  </a:lnTo>
                  <a:cubicBezTo>
                    <a:pt x="260" y="925"/>
                    <a:pt x="482" y="851"/>
                    <a:pt x="777" y="814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9396;p48">
              <a:extLst>
                <a:ext uri="{FF2B5EF4-FFF2-40B4-BE49-F238E27FC236}">
                  <a16:creationId xmlns:a16="http://schemas.microsoft.com/office/drawing/2014/main" id="{50A68AE3-115E-C67B-208B-AEA0CBC1AE02}"/>
                </a:ext>
              </a:extLst>
            </p:cNvPr>
            <p:cNvSpPr/>
            <p:nvPr/>
          </p:nvSpPr>
          <p:spPr>
            <a:xfrm>
              <a:off x="4424625" y="2150750"/>
              <a:ext cx="209825" cy="79175"/>
            </a:xfrm>
            <a:custGeom>
              <a:avLst/>
              <a:gdLst/>
              <a:ahLst/>
              <a:cxnLst/>
              <a:rect l="l" t="t" r="r" b="b"/>
              <a:pathLst>
                <a:path w="8393" h="3167" extrusionOk="0">
                  <a:moveTo>
                    <a:pt x="4297" y="1"/>
                  </a:moveTo>
                  <a:cubicBezTo>
                    <a:pt x="3262" y="1"/>
                    <a:pt x="2224" y="232"/>
                    <a:pt x="1442" y="690"/>
                  </a:cubicBezTo>
                  <a:cubicBezTo>
                    <a:pt x="259" y="1355"/>
                    <a:pt x="1" y="2354"/>
                    <a:pt x="555" y="3167"/>
                  </a:cubicBezTo>
                  <a:cubicBezTo>
                    <a:pt x="148" y="2391"/>
                    <a:pt x="444" y="1503"/>
                    <a:pt x="1479" y="912"/>
                  </a:cubicBezTo>
                  <a:cubicBezTo>
                    <a:pt x="2234" y="459"/>
                    <a:pt x="3239" y="227"/>
                    <a:pt x="4239" y="227"/>
                  </a:cubicBezTo>
                  <a:cubicBezTo>
                    <a:pt x="5199" y="227"/>
                    <a:pt x="6153" y="440"/>
                    <a:pt x="6877" y="875"/>
                  </a:cubicBezTo>
                  <a:cubicBezTo>
                    <a:pt x="7912" y="1429"/>
                    <a:pt x="8208" y="2243"/>
                    <a:pt x="7838" y="3019"/>
                  </a:cubicBezTo>
                  <a:cubicBezTo>
                    <a:pt x="8393" y="2206"/>
                    <a:pt x="8097" y="1281"/>
                    <a:pt x="6988" y="616"/>
                  </a:cubicBezTo>
                  <a:cubicBezTo>
                    <a:pt x="6236" y="204"/>
                    <a:pt x="5268" y="1"/>
                    <a:pt x="4297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9397;p48">
              <a:extLst>
                <a:ext uri="{FF2B5EF4-FFF2-40B4-BE49-F238E27FC236}">
                  <a16:creationId xmlns:a16="http://schemas.microsoft.com/office/drawing/2014/main" id="{282C567A-9713-32D0-054F-114F25EEF3B1}"/>
                </a:ext>
              </a:extLst>
            </p:cNvPr>
            <p:cNvSpPr/>
            <p:nvPr/>
          </p:nvSpPr>
          <p:spPr>
            <a:xfrm>
              <a:off x="4476375" y="2178150"/>
              <a:ext cx="113725" cy="66575"/>
            </a:xfrm>
            <a:custGeom>
              <a:avLst/>
              <a:gdLst/>
              <a:ahLst/>
              <a:cxnLst/>
              <a:rect l="l" t="t" r="r" b="b"/>
              <a:pathLst>
                <a:path w="4549" h="2663" extrusionOk="0">
                  <a:moveTo>
                    <a:pt x="1" y="1"/>
                  </a:moveTo>
                  <a:lnTo>
                    <a:pt x="1" y="370"/>
                  </a:lnTo>
                  <a:lnTo>
                    <a:pt x="482" y="629"/>
                  </a:lnTo>
                  <a:cubicBezTo>
                    <a:pt x="454" y="649"/>
                    <a:pt x="431" y="657"/>
                    <a:pt x="410" y="657"/>
                  </a:cubicBezTo>
                  <a:cubicBezTo>
                    <a:pt x="339" y="657"/>
                    <a:pt x="302" y="564"/>
                    <a:pt x="261" y="564"/>
                  </a:cubicBezTo>
                  <a:cubicBezTo>
                    <a:pt x="249" y="564"/>
                    <a:pt x="236" y="572"/>
                    <a:pt x="223" y="592"/>
                  </a:cubicBezTo>
                  <a:lnTo>
                    <a:pt x="223" y="999"/>
                  </a:lnTo>
                  <a:cubicBezTo>
                    <a:pt x="223" y="1184"/>
                    <a:pt x="371" y="1368"/>
                    <a:pt x="666" y="1516"/>
                  </a:cubicBezTo>
                  <a:cubicBezTo>
                    <a:pt x="898" y="1632"/>
                    <a:pt x="1161" y="1688"/>
                    <a:pt x="1453" y="1688"/>
                  </a:cubicBezTo>
                  <a:cubicBezTo>
                    <a:pt x="1720" y="1688"/>
                    <a:pt x="2012" y="1642"/>
                    <a:pt x="2330" y="1553"/>
                  </a:cubicBezTo>
                  <a:cubicBezTo>
                    <a:pt x="2533" y="1516"/>
                    <a:pt x="2700" y="1498"/>
                    <a:pt x="2838" y="1498"/>
                  </a:cubicBezTo>
                  <a:cubicBezTo>
                    <a:pt x="2977" y="1498"/>
                    <a:pt x="3088" y="1516"/>
                    <a:pt x="3180" y="1553"/>
                  </a:cubicBezTo>
                  <a:cubicBezTo>
                    <a:pt x="3365" y="1701"/>
                    <a:pt x="3328" y="1849"/>
                    <a:pt x="3106" y="1960"/>
                  </a:cubicBezTo>
                  <a:cubicBezTo>
                    <a:pt x="3051" y="1997"/>
                    <a:pt x="2965" y="2011"/>
                    <a:pt x="2868" y="2011"/>
                  </a:cubicBezTo>
                  <a:cubicBezTo>
                    <a:pt x="2577" y="2011"/>
                    <a:pt x="2182" y="1886"/>
                    <a:pt x="2182" y="1886"/>
                  </a:cubicBezTo>
                  <a:lnTo>
                    <a:pt x="2182" y="2256"/>
                  </a:lnTo>
                  <a:lnTo>
                    <a:pt x="2626" y="2662"/>
                  </a:lnTo>
                  <a:cubicBezTo>
                    <a:pt x="2922" y="2662"/>
                    <a:pt x="3291" y="2552"/>
                    <a:pt x="3550" y="2404"/>
                  </a:cubicBezTo>
                  <a:lnTo>
                    <a:pt x="4031" y="2662"/>
                  </a:lnTo>
                  <a:lnTo>
                    <a:pt x="4548" y="2404"/>
                  </a:lnTo>
                  <a:lnTo>
                    <a:pt x="4548" y="2034"/>
                  </a:lnTo>
                  <a:lnTo>
                    <a:pt x="4031" y="2108"/>
                  </a:lnTo>
                  <a:cubicBezTo>
                    <a:pt x="4400" y="1738"/>
                    <a:pt x="4289" y="1368"/>
                    <a:pt x="3846" y="1147"/>
                  </a:cubicBezTo>
                  <a:cubicBezTo>
                    <a:pt x="3573" y="1021"/>
                    <a:pt x="3300" y="954"/>
                    <a:pt x="2987" y="954"/>
                  </a:cubicBezTo>
                  <a:cubicBezTo>
                    <a:pt x="2748" y="954"/>
                    <a:pt x="2486" y="993"/>
                    <a:pt x="2182" y="1073"/>
                  </a:cubicBezTo>
                  <a:cubicBezTo>
                    <a:pt x="1862" y="1118"/>
                    <a:pt x="1655" y="1150"/>
                    <a:pt x="1500" y="1150"/>
                  </a:cubicBezTo>
                  <a:cubicBezTo>
                    <a:pt x="1405" y="1150"/>
                    <a:pt x="1329" y="1138"/>
                    <a:pt x="1258" y="1110"/>
                  </a:cubicBezTo>
                  <a:cubicBezTo>
                    <a:pt x="1110" y="999"/>
                    <a:pt x="1073" y="888"/>
                    <a:pt x="1332" y="740"/>
                  </a:cubicBezTo>
                  <a:cubicBezTo>
                    <a:pt x="1665" y="555"/>
                    <a:pt x="1960" y="481"/>
                    <a:pt x="2145" y="444"/>
                  </a:cubicBezTo>
                  <a:lnTo>
                    <a:pt x="2145" y="74"/>
                  </a:lnTo>
                  <a:lnTo>
                    <a:pt x="1665" y="74"/>
                  </a:lnTo>
                  <a:cubicBezTo>
                    <a:pt x="1443" y="111"/>
                    <a:pt x="1147" y="222"/>
                    <a:pt x="888" y="3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9398;p48">
              <a:extLst>
                <a:ext uri="{FF2B5EF4-FFF2-40B4-BE49-F238E27FC236}">
                  <a16:creationId xmlns:a16="http://schemas.microsoft.com/office/drawing/2014/main" id="{AB242499-FD2B-799D-5B90-7A9FC89C8B35}"/>
                </a:ext>
              </a:extLst>
            </p:cNvPr>
            <p:cNvSpPr/>
            <p:nvPr/>
          </p:nvSpPr>
          <p:spPr>
            <a:xfrm>
              <a:off x="4574350" y="2207725"/>
              <a:ext cx="4650" cy="11125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6" y="444"/>
                  </a:lnTo>
                  <a:lnTo>
                    <a:pt x="186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9399;p48">
              <a:extLst>
                <a:ext uri="{FF2B5EF4-FFF2-40B4-BE49-F238E27FC236}">
                  <a16:creationId xmlns:a16="http://schemas.microsoft.com/office/drawing/2014/main" id="{FFF7F49C-6690-6E97-D6DD-6E028FE7B3AB}"/>
                </a:ext>
              </a:extLst>
            </p:cNvPr>
            <p:cNvSpPr/>
            <p:nvPr/>
          </p:nvSpPr>
          <p:spPr>
            <a:xfrm>
              <a:off x="4476375" y="2169825"/>
              <a:ext cx="113725" cy="65650"/>
            </a:xfrm>
            <a:custGeom>
              <a:avLst/>
              <a:gdLst/>
              <a:ahLst/>
              <a:cxnLst/>
              <a:rect l="l" t="t" r="r" b="b"/>
              <a:pathLst>
                <a:path w="4549" h="2626" extrusionOk="0">
                  <a:moveTo>
                    <a:pt x="1665" y="1"/>
                  </a:moveTo>
                  <a:cubicBezTo>
                    <a:pt x="1443" y="38"/>
                    <a:pt x="1147" y="149"/>
                    <a:pt x="888" y="297"/>
                  </a:cubicBezTo>
                  <a:lnTo>
                    <a:pt x="408" y="38"/>
                  </a:lnTo>
                  <a:lnTo>
                    <a:pt x="1" y="297"/>
                  </a:lnTo>
                  <a:lnTo>
                    <a:pt x="482" y="555"/>
                  </a:lnTo>
                  <a:cubicBezTo>
                    <a:pt x="112" y="888"/>
                    <a:pt x="186" y="1258"/>
                    <a:pt x="666" y="1480"/>
                  </a:cubicBezTo>
                  <a:cubicBezTo>
                    <a:pt x="898" y="1596"/>
                    <a:pt x="1161" y="1651"/>
                    <a:pt x="1453" y="1651"/>
                  </a:cubicBezTo>
                  <a:cubicBezTo>
                    <a:pt x="1720" y="1651"/>
                    <a:pt x="2012" y="1605"/>
                    <a:pt x="2330" y="1517"/>
                  </a:cubicBezTo>
                  <a:cubicBezTo>
                    <a:pt x="2533" y="1480"/>
                    <a:pt x="2700" y="1461"/>
                    <a:pt x="2838" y="1461"/>
                  </a:cubicBezTo>
                  <a:cubicBezTo>
                    <a:pt x="2977" y="1461"/>
                    <a:pt x="3088" y="1480"/>
                    <a:pt x="3180" y="1517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91" y="2515"/>
                    <a:pt x="3550" y="2367"/>
                  </a:cubicBezTo>
                  <a:lnTo>
                    <a:pt x="4031" y="2626"/>
                  </a:lnTo>
                  <a:lnTo>
                    <a:pt x="4548" y="2330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53" y="938"/>
                    <a:pt x="3259" y="857"/>
                    <a:pt x="2915" y="857"/>
                  </a:cubicBezTo>
                  <a:cubicBezTo>
                    <a:pt x="2696" y="857"/>
                    <a:pt x="2456" y="890"/>
                    <a:pt x="2182" y="962"/>
                  </a:cubicBezTo>
                  <a:cubicBezTo>
                    <a:pt x="1848" y="1034"/>
                    <a:pt x="1637" y="1074"/>
                    <a:pt x="1480" y="1074"/>
                  </a:cubicBezTo>
                  <a:cubicBezTo>
                    <a:pt x="1394" y="1074"/>
                    <a:pt x="1323" y="1062"/>
                    <a:pt x="1258" y="1036"/>
                  </a:cubicBezTo>
                  <a:cubicBezTo>
                    <a:pt x="1110" y="925"/>
                    <a:pt x="1073" y="777"/>
                    <a:pt x="1332" y="666"/>
                  </a:cubicBezTo>
                  <a:cubicBezTo>
                    <a:pt x="1665" y="481"/>
                    <a:pt x="1960" y="407"/>
                    <a:pt x="2145" y="371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9400;p48">
              <a:extLst>
                <a:ext uri="{FF2B5EF4-FFF2-40B4-BE49-F238E27FC236}">
                  <a16:creationId xmlns:a16="http://schemas.microsoft.com/office/drawing/2014/main" id="{26218819-309F-5457-7116-66BA82C6B2EE}"/>
                </a:ext>
              </a:extLst>
            </p:cNvPr>
            <p:cNvSpPr/>
            <p:nvPr/>
          </p:nvSpPr>
          <p:spPr>
            <a:xfrm>
              <a:off x="4400600" y="2110075"/>
              <a:ext cx="256975" cy="136750"/>
            </a:xfrm>
            <a:custGeom>
              <a:avLst/>
              <a:gdLst/>
              <a:ahLst/>
              <a:cxnLst/>
              <a:rect l="l" t="t" r="r" b="b"/>
              <a:pathLst>
                <a:path w="10279" h="5470" extrusionOk="0">
                  <a:moveTo>
                    <a:pt x="5329" y="0"/>
                  </a:moveTo>
                  <a:cubicBezTo>
                    <a:pt x="4077" y="0"/>
                    <a:pt x="2812" y="297"/>
                    <a:pt x="1849" y="875"/>
                  </a:cubicBezTo>
                  <a:cubicBezTo>
                    <a:pt x="0" y="1947"/>
                    <a:pt x="0" y="3685"/>
                    <a:pt x="1775" y="4720"/>
                  </a:cubicBezTo>
                  <a:cubicBezTo>
                    <a:pt x="2667" y="5220"/>
                    <a:pt x="3818" y="5470"/>
                    <a:pt x="4978" y="5470"/>
                  </a:cubicBezTo>
                  <a:cubicBezTo>
                    <a:pt x="6221" y="5470"/>
                    <a:pt x="7473" y="5183"/>
                    <a:pt x="8430" y="4609"/>
                  </a:cubicBezTo>
                  <a:cubicBezTo>
                    <a:pt x="10278" y="3537"/>
                    <a:pt x="10278" y="1836"/>
                    <a:pt x="8504" y="764"/>
                  </a:cubicBezTo>
                  <a:cubicBezTo>
                    <a:pt x="7618" y="251"/>
                    <a:pt x="6479" y="0"/>
                    <a:pt x="5329" y="0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9401;p48">
              <a:extLst>
                <a:ext uri="{FF2B5EF4-FFF2-40B4-BE49-F238E27FC236}">
                  <a16:creationId xmlns:a16="http://schemas.microsoft.com/office/drawing/2014/main" id="{89F0C385-055D-B541-BCC3-748832EA40B6}"/>
                </a:ext>
              </a:extLst>
            </p:cNvPr>
            <p:cNvSpPr/>
            <p:nvPr/>
          </p:nvSpPr>
          <p:spPr>
            <a:xfrm>
              <a:off x="4423700" y="2126975"/>
              <a:ext cx="209825" cy="109550"/>
            </a:xfrm>
            <a:custGeom>
              <a:avLst/>
              <a:gdLst/>
              <a:ahLst/>
              <a:cxnLst/>
              <a:rect l="l" t="t" r="r" b="b"/>
              <a:pathLst>
                <a:path w="8393" h="4382" extrusionOk="0">
                  <a:moveTo>
                    <a:pt x="4262" y="0"/>
                  </a:moveTo>
                  <a:cubicBezTo>
                    <a:pt x="3276" y="0"/>
                    <a:pt x="2283" y="213"/>
                    <a:pt x="1516" y="643"/>
                  </a:cubicBezTo>
                  <a:cubicBezTo>
                    <a:pt x="38" y="1530"/>
                    <a:pt x="1" y="2935"/>
                    <a:pt x="1516" y="3748"/>
                  </a:cubicBezTo>
                  <a:cubicBezTo>
                    <a:pt x="2248" y="4169"/>
                    <a:pt x="3206" y="4381"/>
                    <a:pt x="4170" y="4381"/>
                  </a:cubicBezTo>
                  <a:cubicBezTo>
                    <a:pt x="5156" y="4381"/>
                    <a:pt x="6148" y="4160"/>
                    <a:pt x="6914" y="3711"/>
                  </a:cubicBezTo>
                  <a:cubicBezTo>
                    <a:pt x="8393" y="2824"/>
                    <a:pt x="8393" y="1456"/>
                    <a:pt x="6914" y="606"/>
                  </a:cubicBezTo>
                  <a:cubicBezTo>
                    <a:pt x="6183" y="204"/>
                    <a:pt x="5226" y="0"/>
                    <a:pt x="4262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9402;p48">
              <a:extLst>
                <a:ext uri="{FF2B5EF4-FFF2-40B4-BE49-F238E27FC236}">
                  <a16:creationId xmlns:a16="http://schemas.microsoft.com/office/drawing/2014/main" id="{A3AF197E-8C7B-8302-11FF-4A63016615B7}"/>
                </a:ext>
              </a:extLst>
            </p:cNvPr>
            <p:cNvSpPr/>
            <p:nvPr/>
          </p:nvSpPr>
          <p:spPr>
            <a:xfrm>
              <a:off x="4475450" y="2146725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1"/>
                  </a:moveTo>
                  <a:cubicBezTo>
                    <a:pt x="1406" y="37"/>
                    <a:pt x="1147" y="148"/>
                    <a:pt x="888" y="296"/>
                  </a:cubicBezTo>
                  <a:lnTo>
                    <a:pt x="408" y="37"/>
                  </a:lnTo>
                  <a:lnTo>
                    <a:pt x="1" y="296"/>
                  </a:lnTo>
                  <a:lnTo>
                    <a:pt x="445" y="555"/>
                  </a:lnTo>
                  <a:cubicBezTo>
                    <a:pt x="75" y="888"/>
                    <a:pt x="186" y="1258"/>
                    <a:pt x="629" y="1479"/>
                  </a:cubicBezTo>
                  <a:cubicBezTo>
                    <a:pt x="881" y="1595"/>
                    <a:pt x="1152" y="1651"/>
                    <a:pt x="1444" y="1651"/>
                  </a:cubicBezTo>
                  <a:cubicBezTo>
                    <a:pt x="1710" y="1651"/>
                    <a:pt x="1993" y="1605"/>
                    <a:pt x="2293" y="1516"/>
                  </a:cubicBezTo>
                  <a:cubicBezTo>
                    <a:pt x="2515" y="1479"/>
                    <a:pt x="2691" y="1461"/>
                    <a:pt x="2834" y="1461"/>
                  </a:cubicBezTo>
                  <a:cubicBezTo>
                    <a:pt x="2977" y="1461"/>
                    <a:pt x="3088" y="1479"/>
                    <a:pt x="3180" y="1516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54" y="2515"/>
                    <a:pt x="3550" y="2367"/>
                  </a:cubicBezTo>
                  <a:lnTo>
                    <a:pt x="4031" y="2625"/>
                  </a:lnTo>
                  <a:lnTo>
                    <a:pt x="4511" y="2330"/>
                  </a:lnTo>
                  <a:lnTo>
                    <a:pt x="4031" y="2034"/>
                  </a:lnTo>
                  <a:cubicBezTo>
                    <a:pt x="4400" y="1664"/>
                    <a:pt x="4290" y="1295"/>
                    <a:pt x="3846" y="1073"/>
                  </a:cubicBezTo>
                  <a:cubicBezTo>
                    <a:pt x="3553" y="937"/>
                    <a:pt x="3245" y="857"/>
                    <a:pt x="2899" y="857"/>
                  </a:cubicBezTo>
                  <a:cubicBezTo>
                    <a:pt x="2678" y="857"/>
                    <a:pt x="2442" y="890"/>
                    <a:pt x="2182" y="962"/>
                  </a:cubicBezTo>
                  <a:cubicBezTo>
                    <a:pt x="1848" y="1033"/>
                    <a:pt x="1622" y="1074"/>
                    <a:pt x="1463" y="1074"/>
                  </a:cubicBezTo>
                  <a:cubicBezTo>
                    <a:pt x="1377" y="1074"/>
                    <a:pt x="1310" y="1062"/>
                    <a:pt x="1258" y="1036"/>
                  </a:cubicBezTo>
                  <a:cubicBezTo>
                    <a:pt x="1110" y="925"/>
                    <a:pt x="1036" y="777"/>
                    <a:pt x="1332" y="666"/>
                  </a:cubicBezTo>
                  <a:cubicBezTo>
                    <a:pt x="1665" y="481"/>
                    <a:pt x="1923" y="407"/>
                    <a:pt x="2108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9403;p48">
              <a:extLst>
                <a:ext uri="{FF2B5EF4-FFF2-40B4-BE49-F238E27FC236}">
                  <a16:creationId xmlns:a16="http://schemas.microsoft.com/office/drawing/2014/main" id="{93B922E6-960C-97EC-B3F5-738E437A8C0B}"/>
                </a:ext>
              </a:extLst>
            </p:cNvPr>
            <p:cNvSpPr/>
            <p:nvPr/>
          </p:nvSpPr>
          <p:spPr>
            <a:xfrm>
              <a:off x="4410750" y="2180000"/>
              <a:ext cx="9275" cy="44400"/>
            </a:xfrm>
            <a:custGeom>
              <a:avLst/>
              <a:gdLst/>
              <a:ahLst/>
              <a:cxnLst/>
              <a:rect l="l" t="t" r="r" b="b"/>
              <a:pathLst>
                <a:path w="371" h="1776" extrusionOk="0">
                  <a:moveTo>
                    <a:pt x="1" y="0"/>
                  </a:moveTo>
                  <a:lnTo>
                    <a:pt x="1" y="629"/>
                  </a:lnTo>
                  <a:cubicBezTo>
                    <a:pt x="1" y="999"/>
                    <a:pt x="149" y="1405"/>
                    <a:pt x="371" y="1775"/>
                  </a:cubicBezTo>
                  <a:lnTo>
                    <a:pt x="371" y="1036"/>
                  </a:lnTo>
                  <a:cubicBezTo>
                    <a:pt x="149" y="703"/>
                    <a:pt x="1" y="370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9404;p48">
              <a:extLst>
                <a:ext uri="{FF2B5EF4-FFF2-40B4-BE49-F238E27FC236}">
                  <a16:creationId xmlns:a16="http://schemas.microsoft.com/office/drawing/2014/main" id="{55A14062-339D-A67E-ED43-B2240F3CCCE3}"/>
                </a:ext>
              </a:extLst>
            </p:cNvPr>
            <p:cNvSpPr/>
            <p:nvPr/>
          </p:nvSpPr>
          <p:spPr>
            <a:xfrm>
              <a:off x="4420000" y="2204950"/>
              <a:ext cx="12975" cy="33300"/>
            </a:xfrm>
            <a:custGeom>
              <a:avLst/>
              <a:gdLst/>
              <a:ahLst/>
              <a:cxnLst/>
              <a:rect l="l" t="t" r="r" b="b"/>
              <a:pathLst>
                <a:path w="519" h="1332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62"/>
                    <a:pt x="333" y="1147"/>
                    <a:pt x="518" y="1332"/>
                  </a:cubicBezTo>
                  <a:lnTo>
                    <a:pt x="518" y="555"/>
                  </a:lnTo>
                  <a:cubicBezTo>
                    <a:pt x="259" y="407"/>
                    <a:pt x="149" y="223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9405;p48">
              <a:extLst>
                <a:ext uri="{FF2B5EF4-FFF2-40B4-BE49-F238E27FC236}">
                  <a16:creationId xmlns:a16="http://schemas.microsoft.com/office/drawing/2014/main" id="{FA2A1F2A-EC6E-474D-4077-A10A3451D375}"/>
                </a:ext>
              </a:extLst>
            </p:cNvPr>
            <p:cNvSpPr/>
            <p:nvPr/>
          </p:nvSpPr>
          <p:spPr>
            <a:xfrm>
              <a:off x="4432025" y="2219750"/>
              <a:ext cx="12950" cy="28675"/>
            </a:xfrm>
            <a:custGeom>
              <a:avLst/>
              <a:gdLst/>
              <a:ahLst/>
              <a:cxnLst/>
              <a:rect l="l" t="t" r="r" b="b"/>
              <a:pathLst>
                <a:path w="518" h="1147" extrusionOk="0">
                  <a:moveTo>
                    <a:pt x="0" y="0"/>
                  </a:moveTo>
                  <a:lnTo>
                    <a:pt x="0" y="777"/>
                  </a:lnTo>
                  <a:cubicBezTo>
                    <a:pt x="148" y="924"/>
                    <a:pt x="333" y="1072"/>
                    <a:pt x="518" y="1146"/>
                  </a:cubicBezTo>
                  <a:lnTo>
                    <a:pt x="518" y="333"/>
                  </a:lnTo>
                  <a:cubicBezTo>
                    <a:pt x="333" y="222"/>
                    <a:pt x="148" y="74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9406;p48">
              <a:extLst>
                <a:ext uri="{FF2B5EF4-FFF2-40B4-BE49-F238E27FC236}">
                  <a16:creationId xmlns:a16="http://schemas.microsoft.com/office/drawing/2014/main" id="{27BDDE4A-D412-7AD6-2C6E-42D6F3F3BEC2}"/>
                </a:ext>
              </a:extLst>
            </p:cNvPr>
            <p:cNvSpPr/>
            <p:nvPr/>
          </p:nvSpPr>
          <p:spPr>
            <a:xfrm>
              <a:off x="4446800" y="2228975"/>
              <a:ext cx="14825" cy="27775"/>
            </a:xfrm>
            <a:custGeom>
              <a:avLst/>
              <a:gdLst/>
              <a:ahLst/>
              <a:cxnLst/>
              <a:rect l="l" t="t" r="r" b="b"/>
              <a:pathLst>
                <a:path w="593" h="1111" extrusionOk="0">
                  <a:moveTo>
                    <a:pt x="1" y="1"/>
                  </a:moveTo>
                  <a:lnTo>
                    <a:pt x="1" y="814"/>
                  </a:lnTo>
                  <a:cubicBezTo>
                    <a:pt x="186" y="925"/>
                    <a:pt x="371" y="999"/>
                    <a:pt x="592" y="1110"/>
                  </a:cubicBezTo>
                  <a:lnTo>
                    <a:pt x="592" y="260"/>
                  </a:lnTo>
                  <a:cubicBezTo>
                    <a:pt x="371" y="186"/>
                    <a:pt x="112" y="75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9407;p48">
              <a:extLst>
                <a:ext uri="{FF2B5EF4-FFF2-40B4-BE49-F238E27FC236}">
                  <a16:creationId xmlns:a16="http://schemas.microsoft.com/office/drawing/2014/main" id="{BAB05158-3975-C7F0-2C3D-1844DB76E9CC}"/>
                </a:ext>
              </a:extLst>
            </p:cNvPr>
            <p:cNvSpPr/>
            <p:nvPr/>
          </p:nvSpPr>
          <p:spPr>
            <a:xfrm>
              <a:off x="4461600" y="2235450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51"/>
                  </a:lnTo>
                  <a:cubicBezTo>
                    <a:pt x="222" y="925"/>
                    <a:pt x="518" y="1036"/>
                    <a:pt x="777" y="1073"/>
                  </a:cubicBezTo>
                  <a:lnTo>
                    <a:pt x="777" y="260"/>
                  </a:lnTo>
                  <a:cubicBezTo>
                    <a:pt x="518" y="186"/>
                    <a:pt x="222" y="112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9408;p48">
              <a:extLst>
                <a:ext uri="{FF2B5EF4-FFF2-40B4-BE49-F238E27FC236}">
                  <a16:creationId xmlns:a16="http://schemas.microsoft.com/office/drawing/2014/main" id="{76F644F3-D5F2-82E5-FEF6-03D3034F1B2B}"/>
                </a:ext>
              </a:extLst>
            </p:cNvPr>
            <p:cNvSpPr/>
            <p:nvPr/>
          </p:nvSpPr>
          <p:spPr>
            <a:xfrm>
              <a:off x="4480075" y="2241000"/>
              <a:ext cx="19450" cy="24975"/>
            </a:xfrm>
            <a:custGeom>
              <a:avLst/>
              <a:gdLst/>
              <a:ahLst/>
              <a:cxnLst/>
              <a:rect l="l" t="t" r="r" b="b"/>
              <a:pathLst>
                <a:path w="778" h="999" extrusionOk="0">
                  <a:moveTo>
                    <a:pt x="1" y="1"/>
                  </a:moveTo>
                  <a:lnTo>
                    <a:pt x="1" y="851"/>
                  </a:lnTo>
                  <a:cubicBezTo>
                    <a:pt x="260" y="888"/>
                    <a:pt x="481" y="962"/>
                    <a:pt x="777" y="999"/>
                  </a:cubicBezTo>
                  <a:lnTo>
                    <a:pt x="777" y="148"/>
                  </a:lnTo>
                  <a:cubicBezTo>
                    <a:pt x="555" y="111"/>
                    <a:pt x="260" y="74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9409;p48">
              <a:extLst>
                <a:ext uri="{FF2B5EF4-FFF2-40B4-BE49-F238E27FC236}">
                  <a16:creationId xmlns:a16="http://schemas.microsoft.com/office/drawing/2014/main" id="{4EBD9121-6E0B-C64D-5551-0B050EE1F11E}"/>
                </a:ext>
              </a:extLst>
            </p:cNvPr>
            <p:cNvSpPr/>
            <p:nvPr/>
          </p:nvSpPr>
          <p:spPr>
            <a:xfrm>
              <a:off x="4499500" y="2244700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51"/>
                  </a:lnTo>
                  <a:cubicBezTo>
                    <a:pt x="296" y="851"/>
                    <a:pt x="518" y="888"/>
                    <a:pt x="777" y="888"/>
                  </a:cubicBezTo>
                  <a:lnTo>
                    <a:pt x="777" y="74"/>
                  </a:lnTo>
                  <a:cubicBezTo>
                    <a:pt x="555" y="74"/>
                    <a:pt x="296" y="74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9410;p48">
              <a:extLst>
                <a:ext uri="{FF2B5EF4-FFF2-40B4-BE49-F238E27FC236}">
                  <a16:creationId xmlns:a16="http://schemas.microsoft.com/office/drawing/2014/main" id="{1F4642FB-0F86-EE9A-E15C-4B3897142847}"/>
                </a:ext>
              </a:extLst>
            </p:cNvPr>
            <p:cNvSpPr/>
            <p:nvPr/>
          </p:nvSpPr>
          <p:spPr>
            <a:xfrm>
              <a:off x="4518900" y="2246550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1" y="0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0"/>
                  </a:lnTo>
                  <a:cubicBezTo>
                    <a:pt x="685" y="19"/>
                    <a:pt x="555" y="28"/>
                    <a:pt x="421" y="28"/>
                  </a:cubicBezTo>
                  <a:cubicBezTo>
                    <a:pt x="287" y="28"/>
                    <a:pt x="148" y="19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9411;p48">
              <a:extLst>
                <a:ext uri="{FF2B5EF4-FFF2-40B4-BE49-F238E27FC236}">
                  <a16:creationId xmlns:a16="http://schemas.microsoft.com/office/drawing/2014/main" id="{F14DCBC8-0BC2-9960-DF85-0C9789599226}"/>
                </a:ext>
              </a:extLst>
            </p:cNvPr>
            <p:cNvSpPr/>
            <p:nvPr/>
          </p:nvSpPr>
          <p:spPr>
            <a:xfrm>
              <a:off x="4638125" y="2177225"/>
              <a:ext cx="8350" cy="46250"/>
            </a:xfrm>
            <a:custGeom>
              <a:avLst/>
              <a:gdLst/>
              <a:ahLst/>
              <a:cxnLst/>
              <a:rect l="l" t="t" r="r" b="b"/>
              <a:pathLst>
                <a:path w="334" h="1850" extrusionOk="0">
                  <a:moveTo>
                    <a:pt x="334" y="1"/>
                  </a:moveTo>
                  <a:cubicBezTo>
                    <a:pt x="334" y="296"/>
                    <a:pt x="223" y="666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184"/>
                    <a:pt x="334" y="85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9412;p48">
              <a:extLst>
                <a:ext uri="{FF2B5EF4-FFF2-40B4-BE49-F238E27FC236}">
                  <a16:creationId xmlns:a16="http://schemas.microsoft.com/office/drawing/2014/main" id="{34945644-0FDD-7157-CA48-215F040EB647}"/>
                </a:ext>
              </a:extLst>
            </p:cNvPr>
            <p:cNvSpPr/>
            <p:nvPr/>
          </p:nvSpPr>
          <p:spPr>
            <a:xfrm>
              <a:off x="4625200" y="2202175"/>
              <a:ext cx="12950" cy="35150"/>
            </a:xfrm>
            <a:custGeom>
              <a:avLst/>
              <a:gdLst/>
              <a:ahLst/>
              <a:cxnLst/>
              <a:rect l="l" t="t" r="r" b="b"/>
              <a:pathLst>
                <a:path w="518" h="1406" extrusionOk="0">
                  <a:moveTo>
                    <a:pt x="518" y="1"/>
                  </a:moveTo>
                  <a:cubicBezTo>
                    <a:pt x="370" y="186"/>
                    <a:pt x="259" y="370"/>
                    <a:pt x="0" y="555"/>
                  </a:cubicBezTo>
                  <a:lnTo>
                    <a:pt x="0" y="1406"/>
                  </a:lnTo>
                  <a:cubicBezTo>
                    <a:pt x="222" y="1221"/>
                    <a:pt x="370" y="1036"/>
                    <a:pt x="518" y="851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9413;p48">
              <a:extLst>
                <a:ext uri="{FF2B5EF4-FFF2-40B4-BE49-F238E27FC236}">
                  <a16:creationId xmlns:a16="http://schemas.microsoft.com/office/drawing/2014/main" id="{4ACFF70C-D4BF-35B3-6BCB-297B14925BE7}"/>
                </a:ext>
              </a:extLst>
            </p:cNvPr>
            <p:cNvSpPr/>
            <p:nvPr/>
          </p:nvSpPr>
          <p:spPr>
            <a:xfrm>
              <a:off x="4613175" y="2216050"/>
              <a:ext cx="12050" cy="30525"/>
            </a:xfrm>
            <a:custGeom>
              <a:avLst/>
              <a:gdLst/>
              <a:ahLst/>
              <a:cxnLst/>
              <a:rect l="l" t="t" r="r" b="b"/>
              <a:pathLst>
                <a:path w="482" h="1221" extrusionOk="0">
                  <a:moveTo>
                    <a:pt x="481" y="0"/>
                  </a:moveTo>
                  <a:cubicBezTo>
                    <a:pt x="370" y="148"/>
                    <a:pt x="185" y="222"/>
                    <a:pt x="1" y="370"/>
                  </a:cubicBezTo>
                  <a:lnTo>
                    <a:pt x="1" y="1220"/>
                  </a:lnTo>
                  <a:cubicBezTo>
                    <a:pt x="185" y="1072"/>
                    <a:pt x="370" y="962"/>
                    <a:pt x="481" y="851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9414;p48">
              <a:extLst>
                <a:ext uri="{FF2B5EF4-FFF2-40B4-BE49-F238E27FC236}">
                  <a16:creationId xmlns:a16="http://schemas.microsoft.com/office/drawing/2014/main" id="{82F8223F-9628-430B-2C79-E1F9614E80E8}"/>
                </a:ext>
              </a:extLst>
            </p:cNvPr>
            <p:cNvSpPr/>
            <p:nvPr/>
          </p:nvSpPr>
          <p:spPr>
            <a:xfrm>
              <a:off x="4597475" y="2225300"/>
              <a:ext cx="15725" cy="28675"/>
            </a:xfrm>
            <a:custGeom>
              <a:avLst/>
              <a:gdLst/>
              <a:ahLst/>
              <a:cxnLst/>
              <a:rect l="l" t="t" r="r" b="b"/>
              <a:pathLst>
                <a:path w="629" h="1147" extrusionOk="0">
                  <a:moveTo>
                    <a:pt x="629" y="0"/>
                  </a:moveTo>
                  <a:cubicBezTo>
                    <a:pt x="370" y="148"/>
                    <a:pt x="185" y="222"/>
                    <a:pt x="0" y="333"/>
                  </a:cubicBezTo>
                  <a:lnTo>
                    <a:pt x="0" y="1146"/>
                  </a:lnTo>
                  <a:lnTo>
                    <a:pt x="555" y="887"/>
                  </a:lnTo>
                  <a:cubicBezTo>
                    <a:pt x="555" y="850"/>
                    <a:pt x="629" y="850"/>
                    <a:pt x="629" y="850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9415;p48">
              <a:extLst>
                <a:ext uri="{FF2B5EF4-FFF2-40B4-BE49-F238E27FC236}">
                  <a16:creationId xmlns:a16="http://schemas.microsoft.com/office/drawing/2014/main" id="{E70B8335-CE41-6C2C-3172-A2F752F6BD09}"/>
                </a:ext>
              </a:extLst>
            </p:cNvPr>
            <p:cNvSpPr/>
            <p:nvPr/>
          </p:nvSpPr>
          <p:spPr>
            <a:xfrm>
              <a:off x="4578050" y="2233600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75"/>
                    <a:pt x="296" y="186"/>
                    <a:pt x="1" y="260"/>
                  </a:cubicBezTo>
                  <a:lnTo>
                    <a:pt x="1" y="1110"/>
                  </a:lnTo>
                  <a:cubicBezTo>
                    <a:pt x="259" y="999"/>
                    <a:pt x="555" y="925"/>
                    <a:pt x="777" y="814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9416;p48">
              <a:extLst>
                <a:ext uri="{FF2B5EF4-FFF2-40B4-BE49-F238E27FC236}">
                  <a16:creationId xmlns:a16="http://schemas.microsoft.com/office/drawing/2014/main" id="{13655112-81D0-1909-2A88-CE593807E479}"/>
                </a:ext>
              </a:extLst>
            </p:cNvPr>
            <p:cNvSpPr/>
            <p:nvPr/>
          </p:nvSpPr>
          <p:spPr>
            <a:xfrm>
              <a:off x="4558650" y="2240075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777" y="1"/>
                  </a:moveTo>
                  <a:cubicBezTo>
                    <a:pt x="518" y="75"/>
                    <a:pt x="259" y="111"/>
                    <a:pt x="0" y="185"/>
                  </a:cubicBezTo>
                  <a:lnTo>
                    <a:pt x="0" y="1036"/>
                  </a:lnTo>
                  <a:cubicBezTo>
                    <a:pt x="259" y="999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9417;p48">
              <a:extLst>
                <a:ext uri="{FF2B5EF4-FFF2-40B4-BE49-F238E27FC236}">
                  <a16:creationId xmlns:a16="http://schemas.microsoft.com/office/drawing/2014/main" id="{B7C65992-9D04-122D-2178-66ADAF71F448}"/>
                </a:ext>
              </a:extLst>
            </p:cNvPr>
            <p:cNvSpPr/>
            <p:nvPr/>
          </p:nvSpPr>
          <p:spPr>
            <a:xfrm>
              <a:off x="4539225" y="2243775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111"/>
                    <a:pt x="1" y="111"/>
                  </a:cubicBezTo>
                  <a:lnTo>
                    <a:pt x="1" y="925"/>
                  </a:lnTo>
                  <a:cubicBezTo>
                    <a:pt x="260" y="925"/>
                    <a:pt x="482" y="888"/>
                    <a:pt x="777" y="851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9418;p48">
              <a:extLst>
                <a:ext uri="{FF2B5EF4-FFF2-40B4-BE49-F238E27FC236}">
                  <a16:creationId xmlns:a16="http://schemas.microsoft.com/office/drawing/2014/main" id="{426F2CB5-1DD8-9AB9-8548-16CEFE1D840F}"/>
                </a:ext>
              </a:extLst>
            </p:cNvPr>
            <p:cNvSpPr/>
            <p:nvPr/>
          </p:nvSpPr>
          <p:spPr>
            <a:xfrm>
              <a:off x="4424625" y="2120375"/>
              <a:ext cx="209825" cy="79975"/>
            </a:xfrm>
            <a:custGeom>
              <a:avLst/>
              <a:gdLst/>
              <a:ahLst/>
              <a:cxnLst/>
              <a:rect l="l" t="t" r="r" b="b"/>
              <a:pathLst>
                <a:path w="8393" h="3199" extrusionOk="0">
                  <a:moveTo>
                    <a:pt x="4264" y="1"/>
                  </a:moveTo>
                  <a:cubicBezTo>
                    <a:pt x="3240" y="1"/>
                    <a:pt x="2216" y="232"/>
                    <a:pt x="1442" y="685"/>
                  </a:cubicBezTo>
                  <a:cubicBezTo>
                    <a:pt x="259" y="1387"/>
                    <a:pt x="1" y="2349"/>
                    <a:pt x="555" y="3199"/>
                  </a:cubicBezTo>
                  <a:cubicBezTo>
                    <a:pt x="148" y="2385"/>
                    <a:pt x="444" y="1535"/>
                    <a:pt x="1479" y="907"/>
                  </a:cubicBezTo>
                  <a:cubicBezTo>
                    <a:pt x="2242" y="468"/>
                    <a:pt x="3261" y="236"/>
                    <a:pt x="4272" y="236"/>
                  </a:cubicBezTo>
                  <a:cubicBezTo>
                    <a:pt x="5220" y="236"/>
                    <a:pt x="6161" y="440"/>
                    <a:pt x="6877" y="870"/>
                  </a:cubicBezTo>
                  <a:cubicBezTo>
                    <a:pt x="7912" y="1424"/>
                    <a:pt x="8208" y="2275"/>
                    <a:pt x="7838" y="3051"/>
                  </a:cubicBezTo>
                  <a:cubicBezTo>
                    <a:pt x="8393" y="2201"/>
                    <a:pt x="8097" y="1276"/>
                    <a:pt x="6988" y="648"/>
                  </a:cubicBezTo>
                  <a:cubicBezTo>
                    <a:pt x="6228" y="213"/>
                    <a:pt x="5246" y="1"/>
                    <a:pt x="4264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9419;p48">
              <a:extLst>
                <a:ext uri="{FF2B5EF4-FFF2-40B4-BE49-F238E27FC236}">
                  <a16:creationId xmlns:a16="http://schemas.microsoft.com/office/drawing/2014/main" id="{63451DDB-7E7F-EB7E-6E86-2134306D2646}"/>
                </a:ext>
              </a:extLst>
            </p:cNvPr>
            <p:cNvSpPr/>
            <p:nvPr/>
          </p:nvSpPr>
          <p:spPr>
            <a:xfrm>
              <a:off x="4476375" y="2147650"/>
              <a:ext cx="113725" cy="67500"/>
            </a:xfrm>
            <a:custGeom>
              <a:avLst/>
              <a:gdLst/>
              <a:ahLst/>
              <a:cxnLst/>
              <a:rect l="l" t="t" r="r" b="b"/>
              <a:pathLst>
                <a:path w="4549" h="2700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66"/>
                  </a:lnTo>
                  <a:cubicBezTo>
                    <a:pt x="460" y="677"/>
                    <a:pt x="441" y="681"/>
                    <a:pt x="423" y="681"/>
                  </a:cubicBezTo>
                  <a:cubicBezTo>
                    <a:pt x="339" y="681"/>
                    <a:pt x="300" y="577"/>
                    <a:pt x="253" y="577"/>
                  </a:cubicBezTo>
                  <a:cubicBezTo>
                    <a:pt x="244" y="577"/>
                    <a:pt x="234" y="581"/>
                    <a:pt x="223" y="592"/>
                  </a:cubicBezTo>
                  <a:lnTo>
                    <a:pt x="223" y="1036"/>
                  </a:lnTo>
                  <a:cubicBezTo>
                    <a:pt x="223" y="1221"/>
                    <a:pt x="371" y="1405"/>
                    <a:pt x="666" y="1516"/>
                  </a:cubicBezTo>
                  <a:cubicBezTo>
                    <a:pt x="907" y="1657"/>
                    <a:pt x="1180" y="1721"/>
                    <a:pt x="1485" y="1721"/>
                  </a:cubicBezTo>
                  <a:cubicBezTo>
                    <a:pt x="1744" y="1721"/>
                    <a:pt x="2025" y="1675"/>
                    <a:pt x="2330" y="1590"/>
                  </a:cubicBezTo>
                  <a:cubicBezTo>
                    <a:pt x="2533" y="1535"/>
                    <a:pt x="2700" y="1507"/>
                    <a:pt x="2838" y="1507"/>
                  </a:cubicBezTo>
                  <a:cubicBezTo>
                    <a:pt x="2977" y="1507"/>
                    <a:pt x="3088" y="1535"/>
                    <a:pt x="3180" y="1590"/>
                  </a:cubicBezTo>
                  <a:cubicBezTo>
                    <a:pt x="3365" y="1701"/>
                    <a:pt x="3328" y="1849"/>
                    <a:pt x="3106" y="1997"/>
                  </a:cubicBezTo>
                  <a:cubicBezTo>
                    <a:pt x="3057" y="2030"/>
                    <a:pt x="2984" y="2043"/>
                    <a:pt x="2900" y="2043"/>
                  </a:cubicBezTo>
                  <a:cubicBezTo>
                    <a:pt x="2607" y="2043"/>
                    <a:pt x="2182" y="1886"/>
                    <a:pt x="2182" y="1886"/>
                  </a:cubicBezTo>
                  <a:lnTo>
                    <a:pt x="2182" y="2293"/>
                  </a:lnTo>
                  <a:lnTo>
                    <a:pt x="2626" y="2699"/>
                  </a:lnTo>
                  <a:cubicBezTo>
                    <a:pt x="2922" y="2699"/>
                    <a:pt x="3291" y="2551"/>
                    <a:pt x="3550" y="2404"/>
                  </a:cubicBezTo>
                  <a:lnTo>
                    <a:pt x="4031" y="2699"/>
                  </a:lnTo>
                  <a:lnTo>
                    <a:pt x="4548" y="2404"/>
                  </a:lnTo>
                  <a:lnTo>
                    <a:pt x="4548" y="2034"/>
                  </a:lnTo>
                  <a:lnTo>
                    <a:pt x="4031" y="2145"/>
                  </a:lnTo>
                  <a:cubicBezTo>
                    <a:pt x="4400" y="1775"/>
                    <a:pt x="4289" y="1405"/>
                    <a:pt x="3846" y="1184"/>
                  </a:cubicBezTo>
                  <a:cubicBezTo>
                    <a:pt x="3565" y="1033"/>
                    <a:pt x="3285" y="957"/>
                    <a:pt x="2961" y="957"/>
                  </a:cubicBezTo>
                  <a:cubicBezTo>
                    <a:pt x="2729" y="957"/>
                    <a:pt x="2475" y="996"/>
                    <a:pt x="2182" y="1073"/>
                  </a:cubicBezTo>
                  <a:cubicBezTo>
                    <a:pt x="1881" y="1137"/>
                    <a:pt x="1680" y="1177"/>
                    <a:pt x="1529" y="1177"/>
                  </a:cubicBezTo>
                  <a:cubicBezTo>
                    <a:pt x="1419" y="1177"/>
                    <a:pt x="1335" y="1156"/>
                    <a:pt x="1258" y="1110"/>
                  </a:cubicBezTo>
                  <a:cubicBezTo>
                    <a:pt x="1110" y="1036"/>
                    <a:pt x="1073" y="888"/>
                    <a:pt x="1332" y="740"/>
                  </a:cubicBezTo>
                  <a:cubicBezTo>
                    <a:pt x="1665" y="555"/>
                    <a:pt x="1960" y="518"/>
                    <a:pt x="2145" y="481"/>
                  </a:cubicBezTo>
                  <a:lnTo>
                    <a:pt x="2145" y="111"/>
                  </a:lnTo>
                  <a:lnTo>
                    <a:pt x="1665" y="111"/>
                  </a:lnTo>
                  <a:cubicBezTo>
                    <a:pt x="1443" y="148"/>
                    <a:pt x="1147" y="222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9420;p48">
              <a:extLst>
                <a:ext uri="{FF2B5EF4-FFF2-40B4-BE49-F238E27FC236}">
                  <a16:creationId xmlns:a16="http://schemas.microsoft.com/office/drawing/2014/main" id="{F944B618-AD4B-7A93-2C1E-0717AF1ED844}"/>
                </a:ext>
              </a:extLst>
            </p:cNvPr>
            <p:cNvSpPr/>
            <p:nvPr/>
          </p:nvSpPr>
          <p:spPr>
            <a:xfrm>
              <a:off x="4574350" y="2178150"/>
              <a:ext cx="4650" cy="10200"/>
            </a:xfrm>
            <a:custGeom>
              <a:avLst/>
              <a:gdLst/>
              <a:ahLst/>
              <a:cxnLst/>
              <a:rect l="l" t="t" r="r" b="b"/>
              <a:pathLst>
                <a:path w="186" h="408" extrusionOk="0">
                  <a:moveTo>
                    <a:pt x="1" y="1"/>
                  </a:moveTo>
                  <a:lnTo>
                    <a:pt x="1" y="407"/>
                  </a:lnTo>
                  <a:lnTo>
                    <a:pt x="186" y="407"/>
                  </a:lnTo>
                  <a:lnTo>
                    <a:pt x="186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9421;p48">
              <a:extLst>
                <a:ext uri="{FF2B5EF4-FFF2-40B4-BE49-F238E27FC236}">
                  <a16:creationId xmlns:a16="http://schemas.microsoft.com/office/drawing/2014/main" id="{A1DA4AA9-3942-47EF-1675-CF9EBA0687A8}"/>
                </a:ext>
              </a:extLst>
            </p:cNvPr>
            <p:cNvSpPr/>
            <p:nvPr/>
          </p:nvSpPr>
          <p:spPr>
            <a:xfrm>
              <a:off x="4476375" y="2140250"/>
              <a:ext cx="113725" cy="65650"/>
            </a:xfrm>
            <a:custGeom>
              <a:avLst/>
              <a:gdLst/>
              <a:ahLst/>
              <a:cxnLst/>
              <a:rect l="l" t="t" r="r" b="b"/>
              <a:pathLst>
                <a:path w="4549" h="2626" extrusionOk="0">
                  <a:moveTo>
                    <a:pt x="1665" y="1"/>
                  </a:moveTo>
                  <a:cubicBezTo>
                    <a:pt x="1443" y="38"/>
                    <a:pt x="1147" y="112"/>
                    <a:pt x="888" y="260"/>
                  </a:cubicBezTo>
                  <a:lnTo>
                    <a:pt x="408" y="38"/>
                  </a:lnTo>
                  <a:lnTo>
                    <a:pt x="1" y="260"/>
                  </a:lnTo>
                  <a:lnTo>
                    <a:pt x="482" y="555"/>
                  </a:lnTo>
                  <a:cubicBezTo>
                    <a:pt x="112" y="851"/>
                    <a:pt x="186" y="1221"/>
                    <a:pt x="666" y="1480"/>
                  </a:cubicBezTo>
                  <a:cubicBezTo>
                    <a:pt x="898" y="1596"/>
                    <a:pt x="1161" y="1651"/>
                    <a:pt x="1453" y="1651"/>
                  </a:cubicBezTo>
                  <a:cubicBezTo>
                    <a:pt x="1720" y="1651"/>
                    <a:pt x="2012" y="1605"/>
                    <a:pt x="2330" y="1517"/>
                  </a:cubicBezTo>
                  <a:cubicBezTo>
                    <a:pt x="2533" y="1461"/>
                    <a:pt x="2700" y="1433"/>
                    <a:pt x="2838" y="1433"/>
                  </a:cubicBezTo>
                  <a:cubicBezTo>
                    <a:pt x="2977" y="1433"/>
                    <a:pt x="3088" y="1461"/>
                    <a:pt x="3180" y="1517"/>
                  </a:cubicBezTo>
                  <a:cubicBezTo>
                    <a:pt x="3365" y="1664"/>
                    <a:pt x="3328" y="1775"/>
                    <a:pt x="3106" y="1923"/>
                  </a:cubicBezTo>
                  <a:cubicBezTo>
                    <a:pt x="2811" y="2071"/>
                    <a:pt x="2441" y="2145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91" y="2478"/>
                    <a:pt x="3550" y="2330"/>
                  </a:cubicBezTo>
                  <a:lnTo>
                    <a:pt x="4031" y="2626"/>
                  </a:lnTo>
                  <a:lnTo>
                    <a:pt x="4548" y="2293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36"/>
                  </a:cubicBezTo>
                  <a:cubicBezTo>
                    <a:pt x="3573" y="910"/>
                    <a:pt x="3300" y="844"/>
                    <a:pt x="2987" y="844"/>
                  </a:cubicBezTo>
                  <a:cubicBezTo>
                    <a:pt x="2748" y="844"/>
                    <a:pt x="2486" y="882"/>
                    <a:pt x="2182" y="962"/>
                  </a:cubicBezTo>
                  <a:cubicBezTo>
                    <a:pt x="1855" y="1009"/>
                    <a:pt x="1646" y="1055"/>
                    <a:pt x="1490" y="1055"/>
                  </a:cubicBezTo>
                  <a:cubicBezTo>
                    <a:pt x="1399" y="1055"/>
                    <a:pt x="1326" y="1040"/>
                    <a:pt x="1258" y="999"/>
                  </a:cubicBezTo>
                  <a:cubicBezTo>
                    <a:pt x="1110" y="925"/>
                    <a:pt x="1073" y="777"/>
                    <a:pt x="1332" y="629"/>
                  </a:cubicBezTo>
                  <a:cubicBezTo>
                    <a:pt x="1665" y="444"/>
                    <a:pt x="1960" y="407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9422;p48">
              <a:extLst>
                <a:ext uri="{FF2B5EF4-FFF2-40B4-BE49-F238E27FC236}">
                  <a16:creationId xmlns:a16="http://schemas.microsoft.com/office/drawing/2014/main" id="{9D138AE9-EA6D-04EF-8886-357D68ABF12B}"/>
                </a:ext>
              </a:extLst>
            </p:cNvPr>
            <p:cNvSpPr/>
            <p:nvPr/>
          </p:nvSpPr>
          <p:spPr>
            <a:xfrm>
              <a:off x="4400600" y="2080050"/>
              <a:ext cx="256975" cy="137075"/>
            </a:xfrm>
            <a:custGeom>
              <a:avLst/>
              <a:gdLst/>
              <a:ahLst/>
              <a:cxnLst/>
              <a:rect l="l" t="t" r="r" b="b"/>
              <a:pathLst>
                <a:path w="10279" h="5483" extrusionOk="0">
                  <a:moveTo>
                    <a:pt x="5268" y="0"/>
                  </a:moveTo>
                  <a:cubicBezTo>
                    <a:pt x="4036" y="0"/>
                    <a:pt x="2797" y="287"/>
                    <a:pt x="1849" y="856"/>
                  </a:cubicBezTo>
                  <a:cubicBezTo>
                    <a:pt x="0" y="1928"/>
                    <a:pt x="0" y="3666"/>
                    <a:pt x="1775" y="4701"/>
                  </a:cubicBezTo>
                  <a:cubicBezTo>
                    <a:pt x="2676" y="5223"/>
                    <a:pt x="3840" y="5482"/>
                    <a:pt x="5011" y="5482"/>
                  </a:cubicBezTo>
                  <a:cubicBezTo>
                    <a:pt x="6243" y="5482"/>
                    <a:pt x="7482" y="5196"/>
                    <a:pt x="8430" y="4627"/>
                  </a:cubicBezTo>
                  <a:cubicBezTo>
                    <a:pt x="10278" y="3555"/>
                    <a:pt x="10278" y="1780"/>
                    <a:pt x="8504" y="782"/>
                  </a:cubicBezTo>
                  <a:cubicBezTo>
                    <a:pt x="7603" y="260"/>
                    <a:pt x="6439" y="0"/>
                    <a:pt x="5268" y="0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9423;p48">
              <a:extLst>
                <a:ext uri="{FF2B5EF4-FFF2-40B4-BE49-F238E27FC236}">
                  <a16:creationId xmlns:a16="http://schemas.microsoft.com/office/drawing/2014/main" id="{FD90FAA7-B357-0B1E-1DE8-671995A7E0E9}"/>
                </a:ext>
              </a:extLst>
            </p:cNvPr>
            <p:cNvSpPr/>
            <p:nvPr/>
          </p:nvSpPr>
          <p:spPr>
            <a:xfrm>
              <a:off x="4423700" y="2095550"/>
              <a:ext cx="209825" cy="109550"/>
            </a:xfrm>
            <a:custGeom>
              <a:avLst/>
              <a:gdLst/>
              <a:ahLst/>
              <a:cxnLst/>
              <a:rect l="l" t="t" r="r" b="b"/>
              <a:pathLst>
                <a:path w="8393" h="4382" extrusionOk="0">
                  <a:moveTo>
                    <a:pt x="4262" y="0"/>
                  </a:moveTo>
                  <a:cubicBezTo>
                    <a:pt x="3276" y="0"/>
                    <a:pt x="2283" y="213"/>
                    <a:pt x="1516" y="643"/>
                  </a:cubicBezTo>
                  <a:cubicBezTo>
                    <a:pt x="38" y="1530"/>
                    <a:pt x="1" y="2935"/>
                    <a:pt x="1516" y="3748"/>
                  </a:cubicBezTo>
                  <a:cubicBezTo>
                    <a:pt x="2248" y="4169"/>
                    <a:pt x="3206" y="4381"/>
                    <a:pt x="4170" y="4381"/>
                  </a:cubicBezTo>
                  <a:cubicBezTo>
                    <a:pt x="5156" y="4381"/>
                    <a:pt x="6148" y="4160"/>
                    <a:pt x="6914" y="3711"/>
                  </a:cubicBezTo>
                  <a:cubicBezTo>
                    <a:pt x="8393" y="2898"/>
                    <a:pt x="8393" y="1493"/>
                    <a:pt x="6914" y="606"/>
                  </a:cubicBezTo>
                  <a:cubicBezTo>
                    <a:pt x="6183" y="204"/>
                    <a:pt x="5226" y="0"/>
                    <a:pt x="4262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9424;p48">
              <a:extLst>
                <a:ext uri="{FF2B5EF4-FFF2-40B4-BE49-F238E27FC236}">
                  <a16:creationId xmlns:a16="http://schemas.microsoft.com/office/drawing/2014/main" id="{FF22E649-143E-6407-EA8E-D2112FA3FAA9}"/>
                </a:ext>
              </a:extLst>
            </p:cNvPr>
            <p:cNvSpPr/>
            <p:nvPr/>
          </p:nvSpPr>
          <p:spPr>
            <a:xfrm>
              <a:off x="4475450" y="2117150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0"/>
                  </a:moveTo>
                  <a:cubicBezTo>
                    <a:pt x="1406" y="37"/>
                    <a:pt x="1147" y="111"/>
                    <a:pt x="888" y="259"/>
                  </a:cubicBezTo>
                  <a:lnTo>
                    <a:pt x="408" y="37"/>
                  </a:lnTo>
                  <a:lnTo>
                    <a:pt x="1" y="259"/>
                  </a:lnTo>
                  <a:lnTo>
                    <a:pt x="445" y="555"/>
                  </a:lnTo>
                  <a:cubicBezTo>
                    <a:pt x="75" y="851"/>
                    <a:pt x="186" y="1220"/>
                    <a:pt x="629" y="1479"/>
                  </a:cubicBezTo>
                  <a:cubicBezTo>
                    <a:pt x="881" y="1595"/>
                    <a:pt x="1152" y="1651"/>
                    <a:pt x="1444" y="1651"/>
                  </a:cubicBezTo>
                  <a:cubicBezTo>
                    <a:pt x="1710" y="1651"/>
                    <a:pt x="1993" y="1604"/>
                    <a:pt x="2293" y="1516"/>
                  </a:cubicBezTo>
                  <a:cubicBezTo>
                    <a:pt x="2515" y="1461"/>
                    <a:pt x="2691" y="1433"/>
                    <a:pt x="2834" y="1433"/>
                  </a:cubicBezTo>
                  <a:cubicBezTo>
                    <a:pt x="2977" y="1433"/>
                    <a:pt x="3088" y="1461"/>
                    <a:pt x="3180" y="1516"/>
                  </a:cubicBezTo>
                  <a:cubicBezTo>
                    <a:pt x="3365" y="1664"/>
                    <a:pt x="3328" y="1775"/>
                    <a:pt x="3106" y="1923"/>
                  </a:cubicBezTo>
                  <a:cubicBezTo>
                    <a:pt x="2811" y="2071"/>
                    <a:pt x="2441" y="2145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54" y="2478"/>
                    <a:pt x="3550" y="2330"/>
                  </a:cubicBezTo>
                  <a:lnTo>
                    <a:pt x="4031" y="2625"/>
                  </a:lnTo>
                  <a:lnTo>
                    <a:pt x="4511" y="2293"/>
                  </a:lnTo>
                  <a:lnTo>
                    <a:pt x="4031" y="2034"/>
                  </a:lnTo>
                  <a:cubicBezTo>
                    <a:pt x="4400" y="1664"/>
                    <a:pt x="4290" y="1294"/>
                    <a:pt x="3846" y="1036"/>
                  </a:cubicBezTo>
                  <a:cubicBezTo>
                    <a:pt x="3573" y="910"/>
                    <a:pt x="3288" y="843"/>
                    <a:pt x="2971" y="843"/>
                  </a:cubicBezTo>
                  <a:cubicBezTo>
                    <a:pt x="2730" y="843"/>
                    <a:pt x="2470" y="882"/>
                    <a:pt x="2182" y="962"/>
                  </a:cubicBezTo>
                  <a:cubicBezTo>
                    <a:pt x="1855" y="1008"/>
                    <a:pt x="1631" y="1055"/>
                    <a:pt x="1473" y="1055"/>
                  </a:cubicBezTo>
                  <a:cubicBezTo>
                    <a:pt x="1382" y="1055"/>
                    <a:pt x="1312" y="1039"/>
                    <a:pt x="1258" y="999"/>
                  </a:cubicBezTo>
                  <a:cubicBezTo>
                    <a:pt x="1110" y="925"/>
                    <a:pt x="1036" y="777"/>
                    <a:pt x="1332" y="629"/>
                  </a:cubicBezTo>
                  <a:cubicBezTo>
                    <a:pt x="1665" y="444"/>
                    <a:pt x="1923" y="407"/>
                    <a:pt x="2108" y="370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9425;p48">
              <a:extLst>
                <a:ext uri="{FF2B5EF4-FFF2-40B4-BE49-F238E27FC236}">
                  <a16:creationId xmlns:a16="http://schemas.microsoft.com/office/drawing/2014/main" id="{CF462177-B137-1A3B-320D-E7EC8352E080}"/>
                </a:ext>
              </a:extLst>
            </p:cNvPr>
            <p:cNvSpPr/>
            <p:nvPr/>
          </p:nvSpPr>
          <p:spPr>
            <a:xfrm>
              <a:off x="4410750" y="2150425"/>
              <a:ext cx="9275" cy="43475"/>
            </a:xfrm>
            <a:custGeom>
              <a:avLst/>
              <a:gdLst/>
              <a:ahLst/>
              <a:cxnLst/>
              <a:rect l="l" t="t" r="r" b="b"/>
              <a:pathLst>
                <a:path w="371" h="1739" extrusionOk="0">
                  <a:moveTo>
                    <a:pt x="1" y="0"/>
                  </a:moveTo>
                  <a:lnTo>
                    <a:pt x="1" y="592"/>
                  </a:lnTo>
                  <a:cubicBezTo>
                    <a:pt x="1" y="962"/>
                    <a:pt x="149" y="1368"/>
                    <a:pt x="371" y="1738"/>
                  </a:cubicBezTo>
                  <a:lnTo>
                    <a:pt x="371" y="999"/>
                  </a:lnTo>
                  <a:cubicBezTo>
                    <a:pt x="149" y="703"/>
                    <a:pt x="1" y="370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9426;p48">
              <a:extLst>
                <a:ext uri="{FF2B5EF4-FFF2-40B4-BE49-F238E27FC236}">
                  <a16:creationId xmlns:a16="http://schemas.microsoft.com/office/drawing/2014/main" id="{7D0F2B92-86C6-180F-5737-B92F5FCC986C}"/>
                </a:ext>
              </a:extLst>
            </p:cNvPr>
            <p:cNvSpPr/>
            <p:nvPr/>
          </p:nvSpPr>
          <p:spPr>
            <a:xfrm>
              <a:off x="4420000" y="2174450"/>
              <a:ext cx="12975" cy="33300"/>
            </a:xfrm>
            <a:custGeom>
              <a:avLst/>
              <a:gdLst/>
              <a:ahLst/>
              <a:cxnLst/>
              <a:rect l="l" t="t" r="r" b="b"/>
              <a:pathLst>
                <a:path w="519" h="1332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62"/>
                    <a:pt x="333" y="1147"/>
                    <a:pt x="518" y="1332"/>
                  </a:cubicBezTo>
                  <a:lnTo>
                    <a:pt x="518" y="555"/>
                  </a:lnTo>
                  <a:cubicBezTo>
                    <a:pt x="259" y="407"/>
                    <a:pt x="149" y="22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9427;p48">
              <a:extLst>
                <a:ext uri="{FF2B5EF4-FFF2-40B4-BE49-F238E27FC236}">
                  <a16:creationId xmlns:a16="http://schemas.microsoft.com/office/drawing/2014/main" id="{AE707BDA-D501-294E-AE95-B65582092718}"/>
                </a:ext>
              </a:extLst>
            </p:cNvPr>
            <p:cNvSpPr/>
            <p:nvPr/>
          </p:nvSpPr>
          <p:spPr>
            <a:xfrm>
              <a:off x="4432025" y="2189250"/>
              <a:ext cx="12950" cy="29600"/>
            </a:xfrm>
            <a:custGeom>
              <a:avLst/>
              <a:gdLst/>
              <a:ahLst/>
              <a:cxnLst/>
              <a:rect l="l" t="t" r="r" b="b"/>
              <a:pathLst>
                <a:path w="518" h="1184" extrusionOk="0">
                  <a:moveTo>
                    <a:pt x="0" y="0"/>
                  </a:moveTo>
                  <a:lnTo>
                    <a:pt x="0" y="814"/>
                  </a:lnTo>
                  <a:cubicBezTo>
                    <a:pt x="148" y="924"/>
                    <a:pt x="333" y="1072"/>
                    <a:pt x="518" y="1183"/>
                  </a:cubicBezTo>
                  <a:lnTo>
                    <a:pt x="518" y="333"/>
                  </a:lnTo>
                  <a:cubicBezTo>
                    <a:pt x="333" y="259"/>
                    <a:pt x="148" y="111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9428;p48">
              <a:extLst>
                <a:ext uri="{FF2B5EF4-FFF2-40B4-BE49-F238E27FC236}">
                  <a16:creationId xmlns:a16="http://schemas.microsoft.com/office/drawing/2014/main" id="{C88C1E14-477C-B46F-5224-3670121F008C}"/>
                </a:ext>
              </a:extLst>
            </p:cNvPr>
            <p:cNvSpPr/>
            <p:nvPr/>
          </p:nvSpPr>
          <p:spPr>
            <a:xfrm>
              <a:off x="4446800" y="2198475"/>
              <a:ext cx="14825" cy="27750"/>
            </a:xfrm>
            <a:custGeom>
              <a:avLst/>
              <a:gdLst/>
              <a:ahLst/>
              <a:cxnLst/>
              <a:rect l="l" t="t" r="r" b="b"/>
              <a:pathLst>
                <a:path w="593" h="1110" extrusionOk="0">
                  <a:moveTo>
                    <a:pt x="1" y="1"/>
                  </a:moveTo>
                  <a:lnTo>
                    <a:pt x="1" y="851"/>
                  </a:lnTo>
                  <a:cubicBezTo>
                    <a:pt x="186" y="925"/>
                    <a:pt x="371" y="1036"/>
                    <a:pt x="592" y="1110"/>
                  </a:cubicBezTo>
                  <a:lnTo>
                    <a:pt x="592" y="297"/>
                  </a:lnTo>
                  <a:cubicBezTo>
                    <a:pt x="371" y="186"/>
                    <a:pt x="112" y="11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9429;p48">
              <a:extLst>
                <a:ext uri="{FF2B5EF4-FFF2-40B4-BE49-F238E27FC236}">
                  <a16:creationId xmlns:a16="http://schemas.microsoft.com/office/drawing/2014/main" id="{650E4430-C5F4-31BE-00D3-1487ED2A27C6}"/>
                </a:ext>
              </a:extLst>
            </p:cNvPr>
            <p:cNvSpPr/>
            <p:nvPr/>
          </p:nvSpPr>
          <p:spPr>
            <a:xfrm>
              <a:off x="4461600" y="2205875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14"/>
                  </a:lnTo>
                  <a:cubicBezTo>
                    <a:pt x="222" y="925"/>
                    <a:pt x="518" y="999"/>
                    <a:pt x="777" y="1073"/>
                  </a:cubicBezTo>
                  <a:lnTo>
                    <a:pt x="777" y="222"/>
                  </a:lnTo>
                  <a:cubicBezTo>
                    <a:pt x="518" y="149"/>
                    <a:pt x="222" y="75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9430;p48">
              <a:extLst>
                <a:ext uri="{FF2B5EF4-FFF2-40B4-BE49-F238E27FC236}">
                  <a16:creationId xmlns:a16="http://schemas.microsoft.com/office/drawing/2014/main" id="{797FE555-6DA1-2A55-33BC-6647641BCF8B}"/>
                </a:ext>
              </a:extLst>
            </p:cNvPr>
            <p:cNvSpPr/>
            <p:nvPr/>
          </p:nvSpPr>
          <p:spPr>
            <a:xfrm>
              <a:off x="4480075" y="2211425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0"/>
                  </a:moveTo>
                  <a:lnTo>
                    <a:pt x="1" y="851"/>
                  </a:lnTo>
                  <a:cubicBezTo>
                    <a:pt x="260" y="888"/>
                    <a:pt x="481" y="925"/>
                    <a:pt x="777" y="962"/>
                  </a:cubicBezTo>
                  <a:lnTo>
                    <a:pt x="777" y="148"/>
                  </a:lnTo>
                  <a:cubicBezTo>
                    <a:pt x="555" y="111"/>
                    <a:pt x="260" y="37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9431;p48">
              <a:extLst>
                <a:ext uri="{FF2B5EF4-FFF2-40B4-BE49-F238E27FC236}">
                  <a16:creationId xmlns:a16="http://schemas.microsoft.com/office/drawing/2014/main" id="{9979D778-E4CF-0485-3478-4D426EAE1EA7}"/>
                </a:ext>
              </a:extLst>
            </p:cNvPr>
            <p:cNvSpPr/>
            <p:nvPr/>
          </p:nvSpPr>
          <p:spPr>
            <a:xfrm>
              <a:off x="4499500" y="2215125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14"/>
                  </a:lnTo>
                  <a:cubicBezTo>
                    <a:pt x="296" y="814"/>
                    <a:pt x="518" y="888"/>
                    <a:pt x="777" y="888"/>
                  </a:cubicBezTo>
                  <a:lnTo>
                    <a:pt x="777" y="37"/>
                  </a:lnTo>
                  <a:cubicBezTo>
                    <a:pt x="555" y="37"/>
                    <a:pt x="296" y="37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9432;p48">
              <a:extLst>
                <a:ext uri="{FF2B5EF4-FFF2-40B4-BE49-F238E27FC236}">
                  <a16:creationId xmlns:a16="http://schemas.microsoft.com/office/drawing/2014/main" id="{B40C086F-8060-FAAC-F4F1-B6A593D6ED86}"/>
                </a:ext>
              </a:extLst>
            </p:cNvPr>
            <p:cNvSpPr/>
            <p:nvPr/>
          </p:nvSpPr>
          <p:spPr>
            <a:xfrm>
              <a:off x="4518900" y="2216050"/>
              <a:ext cx="20350" cy="21275"/>
            </a:xfrm>
            <a:custGeom>
              <a:avLst/>
              <a:gdLst/>
              <a:ahLst/>
              <a:cxnLst/>
              <a:rect l="l" t="t" r="r" b="b"/>
              <a:pathLst>
                <a:path w="814" h="851" extrusionOk="0">
                  <a:moveTo>
                    <a:pt x="1" y="0"/>
                  </a:moveTo>
                  <a:lnTo>
                    <a:pt x="1" y="851"/>
                  </a:lnTo>
                  <a:lnTo>
                    <a:pt x="814" y="851"/>
                  </a:lnTo>
                  <a:lnTo>
                    <a:pt x="814" y="0"/>
                  </a:lnTo>
                  <a:cubicBezTo>
                    <a:pt x="641" y="0"/>
                    <a:pt x="469" y="17"/>
                    <a:pt x="285" y="17"/>
                  </a:cubicBezTo>
                  <a:cubicBezTo>
                    <a:pt x="194" y="17"/>
                    <a:pt x="99" y="13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9433;p48">
              <a:extLst>
                <a:ext uri="{FF2B5EF4-FFF2-40B4-BE49-F238E27FC236}">
                  <a16:creationId xmlns:a16="http://schemas.microsoft.com/office/drawing/2014/main" id="{ACEA7BBD-72A7-6FA7-ADDF-E2BBBA230C63}"/>
                </a:ext>
              </a:extLst>
            </p:cNvPr>
            <p:cNvSpPr/>
            <p:nvPr/>
          </p:nvSpPr>
          <p:spPr>
            <a:xfrm>
              <a:off x="4638125" y="2146725"/>
              <a:ext cx="8350" cy="46250"/>
            </a:xfrm>
            <a:custGeom>
              <a:avLst/>
              <a:gdLst/>
              <a:ahLst/>
              <a:cxnLst/>
              <a:rect l="l" t="t" r="r" b="b"/>
              <a:pathLst>
                <a:path w="334" h="1850" extrusionOk="0">
                  <a:moveTo>
                    <a:pt x="334" y="1"/>
                  </a:moveTo>
                  <a:cubicBezTo>
                    <a:pt x="334" y="333"/>
                    <a:pt x="223" y="703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221"/>
                    <a:pt x="334" y="88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9434;p48">
              <a:extLst>
                <a:ext uri="{FF2B5EF4-FFF2-40B4-BE49-F238E27FC236}">
                  <a16:creationId xmlns:a16="http://schemas.microsoft.com/office/drawing/2014/main" id="{C5116137-641A-E446-13B8-1F0E38ABB25F}"/>
                </a:ext>
              </a:extLst>
            </p:cNvPr>
            <p:cNvSpPr/>
            <p:nvPr/>
          </p:nvSpPr>
          <p:spPr>
            <a:xfrm>
              <a:off x="4625200" y="2172600"/>
              <a:ext cx="12950" cy="34225"/>
            </a:xfrm>
            <a:custGeom>
              <a:avLst/>
              <a:gdLst/>
              <a:ahLst/>
              <a:cxnLst/>
              <a:rect l="l" t="t" r="r" b="b"/>
              <a:pathLst>
                <a:path w="518" h="1369" extrusionOk="0">
                  <a:moveTo>
                    <a:pt x="518" y="1"/>
                  </a:moveTo>
                  <a:cubicBezTo>
                    <a:pt x="370" y="186"/>
                    <a:pt x="259" y="370"/>
                    <a:pt x="0" y="555"/>
                  </a:cubicBezTo>
                  <a:lnTo>
                    <a:pt x="0" y="1369"/>
                  </a:lnTo>
                  <a:cubicBezTo>
                    <a:pt x="222" y="1184"/>
                    <a:pt x="370" y="999"/>
                    <a:pt x="518" y="814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9435;p48">
              <a:extLst>
                <a:ext uri="{FF2B5EF4-FFF2-40B4-BE49-F238E27FC236}">
                  <a16:creationId xmlns:a16="http://schemas.microsoft.com/office/drawing/2014/main" id="{CD1CE797-7A58-4317-63C7-9790E96766D2}"/>
                </a:ext>
              </a:extLst>
            </p:cNvPr>
            <p:cNvSpPr/>
            <p:nvPr/>
          </p:nvSpPr>
          <p:spPr>
            <a:xfrm>
              <a:off x="4613175" y="2186475"/>
              <a:ext cx="12050" cy="29600"/>
            </a:xfrm>
            <a:custGeom>
              <a:avLst/>
              <a:gdLst/>
              <a:ahLst/>
              <a:cxnLst/>
              <a:rect l="l" t="t" r="r" b="b"/>
              <a:pathLst>
                <a:path w="482" h="1184" extrusionOk="0">
                  <a:moveTo>
                    <a:pt x="481" y="0"/>
                  </a:moveTo>
                  <a:cubicBezTo>
                    <a:pt x="370" y="111"/>
                    <a:pt x="185" y="222"/>
                    <a:pt x="1" y="370"/>
                  </a:cubicBezTo>
                  <a:lnTo>
                    <a:pt x="1" y="1183"/>
                  </a:lnTo>
                  <a:cubicBezTo>
                    <a:pt x="185" y="1035"/>
                    <a:pt x="370" y="962"/>
                    <a:pt x="481" y="814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9436;p48">
              <a:extLst>
                <a:ext uri="{FF2B5EF4-FFF2-40B4-BE49-F238E27FC236}">
                  <a16:creationId xmlns:a16="http://schemas.microsoft.com/office/drawing/2014/main" id="{C0FDD4D4-6733-273F-A091-8A85D402459A}"/>
                </a:ext>
              </a:extLst>
            </p:cNvPr>
            <p:cNvSpPr/>
            <p:nvPr/>
          </p:nvSpPr>
          <p:spPr>
            <a:xfrm>
              <a:off x="4597475" y="2195700"/>
              <a:ext cx="15725" cy="28700"/>
            </a:xfrm>
            <a:custGeom>
              <a:avLst/>
              <a:gdLst/>
              <a:ahLst/>
              <a:cxnLst/>
              <a:rect l="l" t="t" r="r" b="b"/>
              <a:pathLst>
                <a:path w="629" h="1148" extrusionOk="0">
                  <a:moveTo>
                    <a:pt x="629" y="1"/>
                  </a:moveTo>
                  <a:cubicBezTo>
                    <a:pt x="370" y="112"/>
                    <a:pt x="185" y="223"/>
                    <a:pt x="0" y="297"/>
                  </a:cubicBezTo>
                  <a:lnTo>
                    <a:pt x="0" y="1147"/>
                  </a:lnTo>
                  <a:lnTo>
                    <a:pt x="555" y="851"/>
                  </a:lnTo>
                  <a:cubicBezTo>
                    <a:pt x="555" y="814"/>
                    <a:pt x="629" y="814"/>
                    <a:pt x="629" y="814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9437;p48">
              <a:extLst>
                <a:ext uri="{FF2B5EF4-FFF2-40B4-BE49-F238E27FC236}">
                  <a16:creationId xmlns:a16="http://schemas.microsoft.com/office/drawing/2014/main" id="{46AE4271-DC1E-9687-F281-FA8EE93C645D}"/>
                </a:ext>
              </a:extLst>
            </p:cNvPr>
            <p:cNvSpPr/>
            <p:nvPr/>
          </p:nvSpPr>
          <p:spPr>
            <a:xfrm>
              <a:off x="4578050" y="2203100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112"/>
                    <a:pt x="296" y="186"/>
                    <a:pt x="1" y="297"/>
                  </a:cubicBezTo>
                  <a:lnTo>
                    <a:pt x="1" y="1110"/>
                  </a:lnTo>
                  <a:cubicBezTo>
                    <a:pt x="259" y="1036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9438;p48">
              <a:extLst>
                <a:ext uri="{FF2B5EF4-FFF2-40B4-BE49-F238E27FC236}">
                  <a16:creationId xmlns:a16="http://schemas.microsoft.com/office/drawing/2014/main" id="{367531DE-04D0-DB18-55B8-0433FECFE3B9}"/>
                </a:ext>
              </a:extLst>
            </p:cNvPr>
            <p:cNvSpPr/>
            <p:nvPr/>
          </p:nvSpPr>
          <p:spPr>
            <a:xfrm>
              <a:off x="4558650" y="2209575"/>
              <a:ext cx="19425" cy="24975"/>
            </a:xfrm>
            <a:custGeom>
              <a:avLst/>
              <a:gdLst/>
              <a:ahLst/>
              <a:cxnLst/>
              <a:rect l="l" t="t" r="r" b="b"/>
              <a:pathLst>
                <a:path w="777" h="999" extrusionOk="0">
                  <a:moveTo>
                    <a:pt x="777" y="1"/>
                  </a:moveTo>
                  <a:cubicBezTo>
                    <a:pt x="518" y="74"/>
                    <a:pt x="259" y="111"/>
                    <a:pt x="0" y="185"/>
                  </a:cubicBezTo>
                  <a:lnTo>
                    <a:pt x="0" y="999"/>
                  </a:lnTo>
                  <a:cubicBezTo>
                    <a:pt x="259" y="962"/>
                    <a:pt x="555" y="925"/>
                    <a:pt x="777" y="814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9439;p48">
              <a:extLst>
                <a:ext uri="{FF2B5EF4-FFF2-40B4-BE49-F238E27FC236}">
                  <a16:creationId xmlns:a16="http://schemas.microsoft.com/office/drawing/2014/main" id="{CFEE3075-CB42-4EF5-15FA-E15169476EA2}"/>
                </a:ext>
              </a:extLst>
            </p:cNvPr>
            <p:cNvSpPr/>
            <p:nvPr/>
          </p:nvSpPr>
          <p:spPr>
            <a:xfrm>
              <a:off x="4539225" y="2214200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74"/>
                    <a:pt x="1" y="74"/>
                  </a:cubicBezTo>
                  <a:lnTo>
                    <a:pt x="1" y="925"/>
                  </a:lnTo>
                  <a:cubicBezTo>
                    <a:pt x="260" y="925"/>
                    <a:pt x="482" y="851"/>
                    <a:pt x="777" y="814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9440;p48">
              <a:extLst>
                <a:ext uri="{FF2B5EF4-FFF2-40B4-BE49-F238E27FC236}">
                  <a16:creationId xmlns:a16="http://schemas.microsoft.com/office/drawing/2014/main" id="{FFE2BBBE-11EA-EF97-CAD6-F6138D7BB537}"/>
                </a:ext>
              </a:extLst>
            </p:cNvPr>
            <p:cNvSpPr/>
            <p:nvPr/>
          </p:nvSpPr>
          <p:spPr>
            <a:xfrm>
              <a:off x="4424625" y="2090675"/>
              <a:ext cx="209825" cy="79175"/>
            </a:xfrm>
            <a:custGeom>
              <a:avLst/>
              <a:gdLst/>
              <a:ahLst/>
              <a:cxnLst/>
              <a:rect l="l" t="t" r="r" b="b"/>
              <a:pathLst>
                <a:path w="8393" h="3167" extrusionOk="0">
                  <a:moveTo>
                    <a:pt x="4297" y="1"/>
                  </a:moveTo>
                  <a:cubicBezTo>
                    <a:pt x="3262" y="1"/>
                    <a:pt x="2224" y="232"/>
                    <a:pt x="1442" y="690"/>
                  </a:cubicBezTo>
                  <a:cubicBezTo>
                    <a:pt x="259" y="1355"/>
                    <a:pt x="1" y="2353"/>
                    <a:pt x="555" y="3167"/>
                  </a:cubicBezTo>
                  <a:cubicBezTo>
                    <a:pt x="148" y="2390"/>
                    <a:pt x="444" y="1503"/>
                    <a:pt x="1479" y="912"/>
                  </a:cubicBezTo>
                  <a:cubicBezTo>
                    <a:pt x="2234" y="459"/>
                    <a:pt x="3239" y="227"/>
                    <a:pt x="4239" y="227"/>
                  </a:cubicBezTo>
                  <a:cubicBezTo>
                    <a:pt x="5199" y="227"/>
                    <a:pt x="6153" y="440"/>
                    <a:pt x="6877" y="875"/>
                  </a:cubicBezTo>
                  <a:cubicBezTo>
                    <a:pt x="7912" y="1429"/>
                    <a:pt x="8208" y="2243"/>
                    <a:pt x="7838" y="3019"/>
                  </a:cubicBezTo>
                  <a:cubicBezTo>
                    <a:pt x="8393" y="2206"/>
                    <a:pt x="8097" y="1281"/>
                    <a:pt x="6988" y="616"/>
                  </a:cubicBezTo>
                  <a:cubicBezTo>
                    <a:pt x="6236" y="204"/>
                    <a:pt x="5268" y="1"/>
                    <a:pt x="4297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9441;p48">
              <a:extLst>
                <a:ext uri="{FF2B5EF4-FFF2-40B4-BE49-F238E27FC236}">
                  <a16:creationId xmlns:a16="http://schemas.microsoft.com/office/drawing/2014/main" id="{29B7B6F0-ED22-6912-307B-9FECBFC6BE85}"/>
                </a:ext>
              </a:extLst>
            </p:cNvPr>
            <p:cNvSpPr/>
            <p:nvPr/>
          </p:nvSpPr>
          <p:spPr>
            <a:xfrm>
              <a:off x="4476375" y="2118075"/>
              <a:ext cx="113725" cy="66575"/>
            </a:xfrm>
            <a:custGeom>
              <a:avLst/>
              <a:gdLst/>
              <a:ahLst/>
              <a:cxnLst/>
              <a:rect l="l" t="t" r="r" b="b"/>
              <a:pathLst>
                <a:path w="4549" h="2663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29"/>
                  </a:lnTo>
                  <a:cubicBezTo>
                    <a:pt x="454" y="649"/>
                    <a:pt x="431" y="657"/>
                    <a:pt x="410" y="657"/>
                  </a:cubicBezTo>
                  <a:cubicBezTo>
                    <a:pt x="339" y="657"/>
                    <a:pt x="302" y="564"/>
                    <a:pt x="261" y="564"/>
                  </a:cubicBezTo>
                  <a:cubicBezTo>
                    <a:pt x="249" y="564"/>
                    <a:pt x="236" y="572"/>
                    <a:pt x="223" y="592"/>
                  </a:cubicBezTo>
                  <a:lnTo>
                    <a:pt x="223" y="999"/>
                  </a:lnTo>
                  <a:cubicBezTo>
                    <a:pt x="223" y="1183"/>
                    <a:pt x="371" y="1368"/>
                    <a:pt x="666" y="1516"/>
                  </a:cubicBezTo>
                  <a:cubicBezTo>
                    <a:pt x="898" y="1632"/>
                    <a:pt x="1161" y="1688"/>
                    <a:pt x="1453" y="1688"/>
                  </a:cubicBezTo>
                  <a:cubicBezTo>
                    <a:pt x="1720" y="1688"/>
                    <a:pt x="2012" y="1641"/>
                    <a:pt x="2330" y="1553"/>
                  </a:cubicBezTo>
                  <a:cubicBezTo>
                    <a:pt x="2533" y="1516"/>
                    <a:pt x="2700" y="1498"/>
                    <a:pt x="2838" y="1498"/>
                  </a:cubicBezTo>
                  <a:cubicBezTo>
                    <a:pt x="2977" y="1498"/>
                    <a:pt x="3088" y="1516"/>
                    <a:pt x="3180" y="1553"/>
                  </a:cubicBezTo>
                  <a:cubicBezTo>
                    <a:pt x="3365" y="1701"/>
                    <a:pt x="3328" y="1849"/>
                    <a:pt x="3106" y="1960"/>
                  </a:cubicBezTo>
                  <a:cubicBezTo>
                    <a:pt x="3051" y="1997"/>
                    <a:pt x="2965" y="2011"/>
                    <a:pt x="2868" y="2011"/>
                  </a:cubicBezTo>
                  <a:cubicBezTo>
                    <a:pt x="2577" y="2011"/>
                    <a:pt x="2182" y="1886"/>
                    <a:pt x="2182" y="1886"/>
                  </a:cubicBezTo>
                  <a:lnTo>
                    <a:pt x="2182" y="2256"/>
                  </a:lnTo>
                  <a:lnTo>
                    <a:pt x="2626" y="2662"/>
                  </a:lnTo>
                  <a:cubicBezTo>
                    <a:pt x="2922" y="2662"/>
                    <a:pt x="3291" y="2551"/>
                    <a:pt x="3550" y="2404"/>
                  </a:cubicBezTo>
                  <a:lnTo>
                    <a:pt x="4031" y="2662"/>
                  </a:lnTo>
                  <a:lnTo>
                    <a:pt x="4548" y="2404"/>
                  </a:lnTo>
                  <a:lnTo>
                    <a:pt x="4548" y="2034"/>
                  </a:lnTo>
                  <a:lnTo>
                    <a:pt x="4031" y="2108"/>
                  </a:lnTo>
                  <a:cubicBezTo>
                    <a:pt x="4400" y="1738"/>
                    <a:pt x="4289" y="1368"/>
                    <a:pt x="3846" y="1147"/>
                  </a:cubicBezTo>
                  <a:cubicBezTo>
                    <a:pt x="3573" y="1021"/>
                    <a:pt x="3300" y="954"/>
                    <a:pt x="2987" y="954"/>
                  </a:cubicBezTo>
                  <a:cubicBezTo>
                    <a:pt x="2748" y="954"/>
                    <a:pt x="2486" y="993"/>
                    <a:pt x="2182" y="1073"/>
                  </a:cubicBezTo>
                  <a:cubicBezTo>
                    <a:pt x="1862" y="1118"/>
                    <a:pt x="1655" y="1150"/>
                    <a:pt x="1500" y="1150"/>
                  </a:cubicBezTo>
                  <a:cubicBezTo>
                    <a:pt x="1405" y="1150"/>
                    <a:pt x="1329" y="1138"/>
                    <a:pt x="1258" y="1110"/>
                  </a:cubicBezTo>
                  <a:cubicBezTo>
                    <a:pt x="1110" y="999"/>
                    <a:pt x="1073" y="888"/>
                    <a:pt x="1332" y="740"/>
                  </a:cubicBezTo>
                  <a:cubicBezTo>
                    <a:pt x="1665" y="555"/>
                    <a:pt x="1960" y="481"/>
                    <a:pt x="2145" y="444"/>
                  </a:cubicBezTo>
                  <a:lnTo>
                    <a:pt x="2145" y="74"/>
                  </a:lnTo>
                  <a:lnTo>
                    <a:pt x="1665" y="74"/>
                  </a:lnTo>
                  <a:cubicBezTo>
                    <a:pt x="1443" y="111"/>
                    <a:pt x="1147" y="222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9442;p48">
              <a:extLst>
                <a:ext uri="{FF2B5EF4-FFF2-40B4-BE49-F238E27FC236}">
                  <a16:creationId xmlns:a16="http://schemas.microsoft.com/office/drawing/2014/main" id="{29A5BA26-1EFF-779C-F8BB-090DB35DEDBA}"/>
                </a:ext>
              </a:extLst>
            </p:cNvPr>
            <p:cNvSpPr/>
            <p:nvPr/>
          </p:nvSpPr>
          <p:spPr>
            <a:xfrm>
              <a:off x="4574350" y="2147650"/>
              <a:ext cx="4650" cy="11125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0"/>
                  </a:moveTo>
                  <a:lnTo>
                    <a:pt x="1" y="444"/>
                  </a:lnTo>
                  <a:lnTo>
                    <a:pt x="186" y="444"/>
                  </a:lnTo>
                  <a:lnTo>
                    <a:pt x="186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9443;p48">
              <a:extLst>
                <a:ext uri="{FF2B5EF4-FFF2-40B4-BE49-F238E27FC236}">
                  <a16:creationId xmlns:a16="http://schemas.microsoft.com/office/drawing/2014/main" id="{08DCBDE2-D137-BA56-30E5-DC672CA5080B}"/>
                </a:ext>
              </a:extLst>
            </p:cNvPr>
            <p:cNvSpPr/>
            <p:nvPr/>
          </p:nvSpPr>
          <p:spPr>
            <a:xfrm>
              <a:off x="4476375" y="2108825"/>
              <a:ext cx="113725" cy="65650"/>
            </a:xfrm>
            <a:custGeom>
              <a:avLst/>
              <a:gdLst/>
              <a:ahLst/>
              <a:cxnLst/>
              <a:rect l="l" t="t" r="r" b="b"/>
              <a:pathLst>
                <a:path w="4549" h="2626" extrusionOk="0">
                  <a:moveTo>
                    <a:pt x="1665" y="1"/>
                  </a:moveTo>
                  <a:cubicBezTo>
                    <a:pt x="1443" y="38"/>
                    <a:pt x="1147" y="112"/>
                    <a:pt x="888" y="260"/>
                  </a:cubicBezTo>
                  <a:lnTo>
                    <a:pt x="408" y="38"/>
                  </a:lnTo>
                  <a:lnTo>
                    <a:pt x="1" y="260"/>
                  </a:lnTo>
                  <a:lnTo>
                    <a:pt x="482" y="555"/>
                  </a:lnTo>
                  <a:cubicBezTo>
                    <a:pt x="112" y="851"/>
                    <a:pt x="186" y="1258"/>
                    <a:pt x="666" y="1480"/>
                  </a:cubicBezTo>
                  <a:cubicBezTo>
                    <a:pt x="898" y="1596"/>
                    <a:pt x="1161" y="1651"/>
                    <a:pt x="1453" y="1651"/>
                  </a:cubicBezTo>
                  <a:cubicBezTo>
                    <a:pt x="1720" y="1651"/>
                    <a:pt x="2012" y="1605"/>
                    <a:pt x="2330" y="1517"/>
                  </a:cubicBezTo>
                  <a:cubicBezTo>
                    <a:pt x="2533" y="1480"/>
                    <a:pt x="2700" y="1461"/>
                    <a:pt x="2838" y="1461"/>
                  </a:cubicBezTo>
                  <a:cubicBezTo>
                    <a:pt x="2977" y="1461"/>
                    <a:pt x="3088" y="1480"/>
                    <a:pt x="3180" y="1517"/>
                  </a:cubicBezTo>
                  <a:cubicBezTo>
                    <a:pt x="3365" y="1664"/>
                    <a:pt x="3328" y="1812"/>
                    <a:pt x="3106" y="1923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91" y="2478"/>
                    <a:pt x="3550" y="2367"/>
                  </a:cubicBezTo>
                  <a:lnTo>
                    <a:pt x="4031" y="2626"/>
                  </a:lnTo>
                  <a:lnTo>
                    <a:pt x="4548" y="2293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65" y="922"/>
                    <a:pt x="3285" y="846"/>
                    <a:pt x="2961" y="846"/>
                  </a:cubicBezTo>
                  <a:cubicBezTo>
                    <a:pt x="2729" y="846"/>
                    <a:pt x="2475" y="885"/>
                    <a:pt x="2182" y="962"/>
                  </a:cubicBezTo>
                  <a:cubicBezTo>
                    <a:pt x="1881" y="1026"/>
                    <a:pt x="1680" y="1066"/>
                    <a:pt x="1529" y="1066"/>
                  </a:cubicBezTo>
                  <a:cubicBezTo>
                    <a:pt x="1419" y="1066"/>
                    <a:pt x="1335" y="1045"/>
                    <a:pt x="1258" y="999"/>
                  </a:cubicBezTo>
                  <a:cubicBezTo>
                    <a:pt x="1110" y="925"/>
                    <a:pt x="1073" y="777"/>
                    <a:pt x="1332" y="629"/>
                  </a:cubicBezTo>
                  <a:cubicBezTo>
                    <a:pt x="1665" y="444"/>
                    <a:pt x="1960" y="407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9444;p48">
              <a:extLst>
                <a:ext uri="{FF2B5EF4-FFF2-40B4-BE49-F238E27FC236}">
                  <a16:creationId xmlns:a16="http://schemas.microsoft.com/office/drawing/2014/main" id="{65FC37A0-9740-5F5A-DC1D-79E1564BFDF7}"/>
                </a:ext>
              </a:extLst>
            </p:cNvPr>
            <p:cNvSpPr/>
            <p:nvPr/>
          </p:nvSpPr>
          <p:spPr>
            <a:xfrm>
              <a:off x="4400600" y="2049975"/>
              <a:ext cx="256975" cy="136775"/>
            </a:xfrm>
            <a:custGeom>
              <a:avLst/>
              <a:gdLst/>
              <a:ahLst/>
              <a:cxnLst/>
              <a:rect l="l" t="t" r="r" b="b"/>
              <a:pathLst>
                <a:path w="10279" h="5471" extrusionOk="0">
                  <a:moveTo>
                    <a:pt x="5329" y="1"/>
                  </a:moveTo>
                  <a:cubicBezTo>
                    <a:pt x="4077" y="1"/>
                    <a:pt x="2812" y="298"/>
                    <a:pt x="1849" y="876"/>
                  </a:cubicBezTo>
                  <a:cubicBezTo>
                    <a:pt x="0" y="1948"/>
                    <a:pt x="0" y="3686"/>
                    <a:pt x="1775" y="4721"/>
                  </a:cubicBezTo>
                  <a:cubicBezTo>
                    <a:pt x="2667" y="5221"/>
                    <a:pt x="3818" y="5470"/>
                    <a:pt x="4978" y="5470"/>
                  </a:cubicBezTo>
                  <a:cubicBezTo>
                    <a:pt x="6221" y="5470"/>
                    <a:pt x="7473" y="5184"/>
                    <a:pt x="8430" y="4610"/>
                  </a:cubicBezTo>
                  <a:cubicBezTo>
                    <a:pt x="10278" y="3538"/>
                    <a:pt x="10278" y="1800"/>
                    <a:pt x="8504" y="765"/>
                  </a:cubicBezTo>
                  <a:cubicBezTo>
                    <a:pt x="7618" y="252"/>
                    <a:pt x="6479" y="1"/>
                    <a:pt x="5329" y="1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9445;p48">
              <a:extLst>
                <a:ext uri="{FF2B5EF4-FFF2-40B4-BE49-F238E27FC236}">
                  <a16:creationId xmlns:a16="http://schemas.microsoft.com/office/drawing/2014/main" id="{10FB7226-7295-DA9C-8017-3F91828B2462}"/>
                </a:ext>
              </a:extLst>
            </p:cNvPr>
            <p:cNvSpPr/>
            <p:nvPr/>
          </p:nvSpPr>
          <p:spPr>
            <a:xfrm>
              <a:off x="4423700" y="2065275"/>
              <a:ext cx="209825" cy="109550"/>
            </a:xfrm>
            <a:custGeom>
              <a:avLst/>
              <a:gdLst/>
              <a:ahLst/>
              <a:cxnLst/>
              <a:rect l="l" t="t" r="r" b="b"/>
              <a:pathLst>
                <a:path w="8393" h="4382" extrusionOk="0">
                  <a:moveTo>
                    <a:pt x="4260" y="0"/>
                  </a:moveTo>
                  <a:cubicBezTo>
                    <a:pt x="3275" y="0"/>
                    <a:pt x="2282" y="222"/>
                    <a:pt x="1516" y="671"/>
                  </a:cubicBezTo>
                  <a:cubicBezTo>
                    <a:pt x="38" y="1558"/>
                    <a:pt x="1" y="2926"/>
                    <a:pt x="1516" y="3776"/>
                  </a:cubicBezTo>
                  <a:cubicBezTo>
                    <a:pt x="2248" y="4178"/>
                    <a:pt x="3205" y="4382"/>
                    <a:pt x="4169" y="4382"/>
                  </a:cubicBezTo>
                  <a:cubicBezTo>
                    <a:pt x="5155" y="4382"/>
                    <a:pt x="6148" y="4169"/>
                    <a:pt x="6914" y="3739"/>
                  </a:cubicBezTo>
                  <a:cubicBezTo>
                    <a:pt x="8393" y="2889"/>
                    <a:pt x="8393" y="1521"/>
                    <a:pt x="6914" y="634"/>
                  </a:cubicBezTo>
                  <a:cubicBezTo>
                    <a:pt x="6183" y="213"/>
                    <a:pt x="5225" y="0"/>
                    <a:pt x="4260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9446;p48">
              <a:extLst>
                <a:ext uri="{FF2B5EF4-FFF2-40B4-BE49-F238E27FC236}">
                  <a16:creationId xmlns:a16="http://schemas.microsoft.com/office/drawing/2014/main" id="{B01FB5D5-D198-9674-9FA9-1E4C3D9CEE52}"/>
                </a:ext>
              </a:extLst>
            </p:cNvPr>
            <p:cNvSpPr/>
            <p:nvPr/>
          </p:nvSpPr>
          <p:spPr>
            <a:xfrm>
              <a:off x="4475450" y="2086650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0"/>
                  </a:moveTo>
                  <a:cubicBezTo>
                    <a:pt x="1406" y="37"/>
                    <a:pt x="1147" y="148"/>
                    <a:pt x="888" y="296"/>
                  </a:cubicBezTo>
                  <a:lnTo>
                    <a:pt x="408" y="37"/>
                  </a:lnTo>
                  <a:lnTo>
                    <a:pt x="1" y="296"/>
                  </a:lnTo>
                  <a:lnTo>
                    <a:pt x="445" y="555"/>
                  </a:lnTo>
                  <a:cubicBezTo>
                    <a:pt x="75" y="888"/>
                    <a:pt x="186" y="1257"/>
                    <a:pt x="629" y="1479"/>
                  </a:cubicBezTo>
                  <a:cubicBezTo>
                    <a:pt x="881" y="1595"/>
                    <a:pt x="1152" y="1651"/>
                    <a:pt x="1444" y="1651"/>
                  </a:cubicBezTo>
                  <a:cubicBezTo>
                    <a:pt x="1710" y="1651"/>
                    <a:pt x="1993" y="1604"/>
                    <a:pt x="2293" y="1516"/>
                  </a:cubicBezTo>
                  <a:cubicBezTo>
                    <a:pt x="2515" y="1479"/>
                    <a:pt x="2691" y="1461"/>
                    <a:pt x="2834" y="1461"/>
                  </a:cubicBezTo>
                  <a:cubicBezTo>
                    <a:pt x="2977" y="1461"/>
                    <a:pt x="3088" y="1479"/>
                    <a:pt x="3180" y="1516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54" y="2514"/>
                    <a:pt x="3550" y="2367"/>
                  </a:cubicBezTo>
                  <a:lnTo>
                    <a:pt x="4031" y="2625"/>
                  </a:lnTo>
                  <a:lnTo>
                    <a:pt x="4511" y="2330"/>
                  </a:lnTo>
                  <a:lnTo>
                    <a:pt x="4031" y="2034"/>
                  </a:lnTo>
                  <a:cubicBezTo>
                    <a:pt x="4400" y="1664"/>
                    <a:pt x="4290" y="1294"/>
                    <a:pt x="3846" y="1073"/>
                  </a:cubicBezTo>
                  <a:cubicBezTo>
                    <a:pt x="3553" y="937"/>
                    <a:pt x="3245" y="857"/>
                    <a:pt x="2899" y="857"/>
                  </a:cubicBezTo>
                  <a:cubicBezTo>
                    <a:pt x="2678" y="857"/>
                    <a:pt x="2442" y="890"/>
                    <a:pt x="2182" y="962"/>
                  </a:cubicBezTo>
                  <a:cubicBezTo>
                    <a:pt x="1848" y="1033"/>
                    <a:pt x="1622" y="1074"/>
                    <a:pt x="1463" y="1074"/>
                  </a:cubicBezTo>
                  <a:cubicBezTo>
                    <a:pt x="1377" y="1074"/>
                    <a:pt x="1310" y="1062"/>
                    <a:pt x="1258" y="1036"/>
                  </a:cubicBezTo>
                  <a:cubicBezTo>
                    <a:pt x="1110" y="925"/>
                    <a:pt x="1036" y="777"/>
                    <a:pt x="1332" y="666"/>
                  </a:cubicBezTo>
                  <a:cubicBezTo>
                    <a:pt x="1665" y="481"/>
                    <a:pt x="1923" y="407"/>
                    <a:pt x="2108" y="370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9447;p48">
              <a:extLst>
                <a:ext uri="{FF2B5EF4-FFF2-40B4-BE49-F238E27FC236}">
                  <a16:creationId xmlns:a16="http://schemas.microsoft.com/office/drawing/2014/main" id="{E0CFCE46-CEC7-9A27-2B12-DED50DF5B63D}"/>
                </a:ext>
              </a:extLst>
            </p:cNvPr>
            <p:cNvSpPr/>
            <p:nvPr/>
          </p:nvSpPr>
          <p:spPr>
            <a:xfrm>
              <a:off x="4410750" y="2119925"/>
              <a:ext cx="9275" cy="44375"/>
            </a:xfrm>
            <a:custGeom>
              <a:avLst/>
              <a:gdLst/>
              <a:ahLst/>
              <a:cxnLst/>
              <a:rect l="l" t="t" r="r" b="b"/>
              <a:pathLst>
                <a:path w="371" h="1775" extrusionOk="0">
                  <a:moveTo>
                    <a:pt x="1" y="0"/>
                  </a:moveTo>
                  <a:lnTo>
                    <a:pt x="1" y="629"/>
                  </a:lnTo>
                  <a:cubicBezTo>
                    <a:pt x="1" y="999"/>
                    <a:pt x="149" y="1405"/>
                    <a:pt x="371" y="1775"/>
                  </a:cubicBezTo>
                  <a:lnTo>
                    <a:pt x="371" y="1036"/>
                  </a:lnTo>
                  <a:cubicBezTo>
                    <a:pt x="149" y="703"/>
                    <a:pt x="1" y="370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9448;p48">
              <a:extLst>
                <a:ext uri="{FF2B5EF4-FFF2-40B4-BE49-F238E27FC236}">
                  <a16:creationId xmlns:a16="http://schemas.microsoft.com/office/drawing/2014/main" id="{84E9A326-32CD-E6A4-BAFC-269D5267A53C}"/>
                </a:ext>
              </a:extLst>
            </p:cNvPr>
            <p:cNvSpPr/>
            <p:nvPr/>
          </p:nvSpPr>
          <p:spPr>
            <a:xfrm>
              <a:off x="4420000" y="2143950"/>
              <a:ext cx="12975" cy="34225"/>
            </a:xfrm>
            <a:custGeom>
              <a:avLst/>
              <a:gdLst/>
              <a:ahLst/>
              <a:cxnLst/>
              <a:rect l="l" t="t" r="r" b="b"/>
              <a:pathLst>
                <a:path w="519" h="1369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99"/>
                    <a:pt x="333" y="1184"/>
                    <a:pt x="518" y="1369"/>
                  </a:cubicBezTo>
                  <a:lnTo>
                    <a:pt x="518" y="592"/>
                  </a:lnTo>
                  <a:cubicBezTo>
                    <a:pt x="259" y="444"/>
                    <a:pt x="149" y="259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9449;p48">
              <a:extLst>
                <a:ext uri="{FF2B5EF4-FFF2-40B4-BE49-F238E27FC236}">
                  <a16:creationId xmlns:a16="http://schemas.microsoft.com/office/drawing/2014/main" id="{0E68AD78-6173-8445-73E9-F92E2BBCECE6}"/>
                </a:ext>
              </a:extLst>
            </p:cNvPr>
            <p:cNvSpPr/>
            <p:nvPr/>
          </p:nvSpPr>
          <p:spPr>
            <a:xfrm>
              <a:off x="4432025" y="2159675"/>
              <a:ext cx="12950" cy="28675"/>
            </a:xfrm>
            <a:custGeom>
              <a:avLst/>
              <a:gdLst/>
              <a:ahLst/>
              <a:cxnLst/>
              <a:rect l="l" t="t" r="r" b="b"/>
              <a:pathLst>
                <a:path w="518" h="1147" extrusionOk="0">
                  <a:moveTo>
                    <a:pt x="0" y="0"/>
                  </a:moveTo>
                  <a:lnTo>
                    <a:pt x="0" y="777"/>
                  </a:lnTo>
                  <a:cubicBezTo>
                    <a:pt x="148" y="924"/>
                    <a:pt x="333" y="1072"/>
                    <a:pt x="518" y="1146"/>
                  </a:cubicBezTo>
                  <a:lnTo>
                    <a:pt x="518" y="333"/>
                  </a:lnTo>
                  <a:cubicBezTo>
                    <a:pt x="333" y="222"/>
                    <a:pt x="148" y="74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9450;p48">
              <a:extLst>
                <a:ext uri="{FF2B5EF4-FFF2-40B4-BE49-F238E27FC236}">
                  <a16:creationId xmlns:a16="http://schemas.microsoft.com/office/drawing/2014/main" id="{4E32331E-BAD1-E1B9-7742-B187D4C1193B}"/>
                </a:ext>
              </a:extLst>
            </p:cNvPr>
            <p:cNvSpPr/>
            <p:nvPr/>
          </p:nvSpPr>
          <p:spPr>
            <a:xfrm>
              <a:off x="4446800" y="2167975"/>
              <a:ext cx="14825" cy="27750"/>
            </a:xfrm>
            <a:custGeom>
              <a:avLst/>
              <a:gdLst/>
              <a:ahLst/>
              <a:cxnLst/>
              <a:rect l="l" t="t" r="r" b="b"/>
              <a:pathLst>
                <a:path w="593" h="1110" extrusionOk="0">
                  <a:moveTo>
                    <a:pt x="1" y="1"/>
                  </a:moveTo>
                  <a:lnTo>
                    <a:pt x="1" y="814"/>
                  </a:lnTo>
                  <a:cubicBezTo>
                    <a:pt x="186" y="925"/>
                    <a:pt x="371" y="999"/>
                    <a:pt x="592" y="1110"/>
                  </a:cubicBezTo>
                  <a:lnTo>
                    <a:pt x="592" y="260"/>
                  </a:lnTo>
                  <a:cubicBezTo>
                    <a:pt x="371" y="223"/>
                    <a:pt x="112" y="75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9451;p48">
              <a:extLst>
                <a:ext uri="{FF2B5EF4-FFF2-40B4-BE49-F238E27FC236}">
                  <a16:creationId xmlns:a16="http://schemas.microsoft.com/office/drawing/2014/main" id="{BD37F077-7F2A-FE29-3211-5A38FB5FEF33}"/>
                </a:ext>
              </a:extLst>
            </p:cNvPr>
            <p:cNvSpPr/>
            <p:nvPr/>
          </p:nvSpPr>
          <p:spPr>
            <a:xfrm>
              <a:off x="4461600" y="2175375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51"/>
                  </a:lnTo>
                  <a:cubicBezTo>
                    <a:pt x="222" y="925"/>
                    <a:pt x="518" y="1036"/>
                    <a:pt x="777" y="1073"/>
                  </a:cubicBezTo>
                  <a:lnTo>
                    <a:pt x="777" y="259"/>
                  </a:lnTo>
                  <a:cubicBezTo>
                    <a:pt x="518" y="149"/>
                    <a:pt x="222" y="112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9452;p48">
              <a:extLst>
                <a:ext uri="{FF2B5EF4-FFF2-40B4-BE49-F238E27FC236}">
                  <a16:creationId xmlns:a16="http://schemas.microsoft.com/office/drawing/2014/main" id="{3608A138-9DA5-9C7D-9EAA-FAF7C3BAB12D}"/>
                </a:ext>
              </a:extLst>
            </p:cNvPr>
            <p:cNvSpPr/>
            <p:nvPr/>
          </p:nvSpPr>
          <p:spPr>
            <a:xfrm>
              <a:off x="4480075" y="2181850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0"/>
                  </a:moveTo>
                  <a:lnTo>
                    <a:pt x="1" y="814"/>
                  </a:lnTo>
                  <a:cubicBezTo>
                    <a:pt x="260" y="851"/>
                    <a:pt x="481" y="925"/>
                    <a:pt x="777" y="962"/>
                  </a:cubicBezTo>
                  <a:lnTo>
                    <a:pt x="777" y="111"/>
                  </a:lnTo>
                  <a:cubicBezTo>
                    <a:pt x="555" y="74"/>
                    <a:pt x="260" y="37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9453;p48">
              <a:extLst>
                <a:ext uri="{FF2B5EF4-FFF2-40B4-BE49-F238E27FC236}">
                  <a16:creationId xmlns:a16="http://schemas.microsoft.com/office/drawing/2014/main" id="{4468F5B3-42EC-F2B7-D064-5935CC7A39E5}"/>
                </a:ext>
              </a:extLst>
            </p:cNvPr>
            <p:cNvSpPr/>
            <p:nvPr/>
          </p:nvSpPr>
          <p:spPr>
            <a:xfrm>
              <a:off x="4499500" y="2184625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51"/>
                  </a:lnTo>
                  <a:cubicBezTo>
                    <a:pt x="296" y="851"/>
                    <a:pt x="518" y="888"/>
                    <a:pt x="777" y="888"/>
                  </a:cubicBezTo>
                  <a:lnTo>
                    <a:pt x="777" y="74"/>
                  </a:lnTo>
                  <a:cubicBezTo>
                    <a:pt x="555" y="74"/>
                    <a:pt x="296" y="74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9454;p48">
              <a:extLst>
                <a:ext uri="{FF2B5EF4-FFF2-40B4-BE49-F238E27FC236}">
                  <a16:creationId xmlns:a16="http://schemas.microsoft.com/office/drawing/2014/main" id="{36C19B3B-8A9D-BB10-33CC-4B830E91F6EE}"/>
                </a:ext>
              </a:extLst>
            </p:cNvPr>
            <p:cNvSpPr/>
            <p:nvPr/>
          </p:nvSpPr>
          <p:spPr>
            <a:xfrm>
              <a:off x="4518900" y="2186475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1" y="0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9455;p48">
              <a:extLst>
                <a:ext uri="{FF2B5EF4-FFF2-40B4-BE49-F238E27FC236}">
                  <a16:creationId xmlns:a16="http://schemas.microsoft.com/office/drawing/2014/main" id="{746EF283-0A01-E9A4-1CB5-9B2FF3F20424}"/>
                </a:ext>
              </a:extLst>
            </p:cNvPr>
            <p:cNvSpPr/>
            <p:nvPr/>
          </p:nvSpPr>
          <p:spPr>
            <a:xfrm>
              <a:off x="4638125" y="2117150"/>
              <a:ext cx="8350" cy="46225"/>
            </a:xfrm>
            <a:custGeom>
              <a:avLst/>
              <a:gdLst/>
              <a:ahLst/>
              <a:cxnLst/>
              <a:rect l="l" t="t" r="r" b="b"/>
              <a:pathLst>
                <a:path w="334" h="1849" extrusionOk="0">
                  <a:moveTo>
                    <a:pt x="334" y="0"/>
                  </a:moveTo>
                  <a:cubicBezTo>
                    <a:pt x="334" y="296"/>
                    <a:pt x="223" y="666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184"/>
                    <a:pt x="334" y="85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9456;p48">
              <a:extLst>
                <a:ext uri="{FF2B5EF4-FFF2-40B4-BE49-F238E27FC236}">
                  <a16:creationId xmlns:a16="http://schemas.microsoft.com/office/drawing/2014/main" id="{A4AA95AD-6F36-AA62-CDAD-8AA9BDE2D9DB}"/>
                </a:ext>
              </a:extLst>
            </p:cNvPr>
            <p:cNvSpPr/>
            <p:nvPr/>
          </p:nvSpPr>
          <p:spPr>
            <a:xfrm>
              <a:off x="4625200" y="2142100"/>
              <a:ext cx="12950" cy="35150"/>
            </a:xfrm>
            <a:custGeom>
              <a:avLst/>
              <a:gdLst/>
              <a:ahLst/>
              <a:cxnLst/>
              <a:rect l="l" t="t" r="r" b="b"/>
              <a:pathLst>
                <a:path w="518" h="1406" extrusionOk="0">
                  <a:moveTo>
                    <a:pt x="518" y="1"/>
                  </a:moveTo>
                  <a:cubicBezTo>
                    <a:pt x="370" y="186"/>
                    <a:pt x="259" y="370"/>
                    <a:pt x="0" y="555"/>
                  </a:cubicBezTo>
                  <a:lnTo>
                    <a:pt x="0" y="1406"/>
                  </a:lnTo>
                  <a:cubicBezTo>
                    <a:pt x="222" y="1221"/>
                    <a:pt x="370" y="1036"/>
                    <a:pt x="518" y="851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9457;p48">
              <a:extLst>
                <a:ext uri="{FF2B5EF4-FFF2-40B4-BE49-F238E27FC236}">
                  <a16:creationId xmlns:a16="http://schemas.microsoft.com/office/drawing/2014/main" id="{C7E3732A-4A59-FE91-9ADD-C5EA9D64F397}"/>
                </a:ext>
              </a:extLst>
            </p:cNvPr>
            <p:cNvSpPr/>
            <p:nvPr/>
          </p:nvSpPr>
          <p:spPr>
            <a:xfrm>
              <a:off x="4613175" y="2155975"/>
              <a:ext cx="12050" cy="30525"/>
            </a:xfrm>
            <a:custGeom>
              <a:avLst/>
              <a:gdLst/>
              <a:ahLst/>
              <a:cxnLst/>
              <a:rect l="l" t="t" r="r" b="b"/>
              <a:pathLst>
                <a:path w="482" h="1221" extrusionOk="0">
                  <a:moveTo>
                    <a:pt x="481" y="0"/>
                  </a:moveTo>
                  <a:cubicBezTo>
                    <a:pt x="370" y="111"/>
                    <a:pt x="185" y="222"/>
                    <a:pt x="1" y="370"/>
                  </a:cubicBezTo>
                  <a:lnTo>
                    <a:pt x="1" y="1220"/>
                  </a:lnTo>
                  <a:cubicBezTo>
                    <a:pt x="185" y="1072"/>
                    <a:pt x="370" y="961"/>
                    <a:pt x="481" y="851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9458;p48">
              <a:extLst>
                <a:ext uri="{FF2B5EF4-FFF2-40B4-BE49-F238E27FC236}">
                  <a16:creationId xmlns:a16="http://schemas.microsoft.com/office/drawing/2014/main" id="{8B3513EE-73AD-3609-6C07-CECE62151FC6}"/>
                </a:ext>
              </a:extLst>
            </p:cNvPr>
            <p:cNvSpPr/>
            <p:nvPr/>
          </p:nvSpPr>
          <p:spPr>
            <a:xfrm>
              <a:off x="4597475" y="2165200"/>
              <a:ext cx="15725" cy="28700"/>
            </a:xfrm>
            <a:custGeom>
              <a:avLst/>
              <a:gdLst/>
              <a:ahLst/>
              <a:cxnLst/>
              <a:rect l="l" t="t" r="r" b="b"/>
              <a:pathLst>
                <a:path w="629" h="1148" extrusionOk="0">
                  <a:moveTo>
                    <a:pt x="629" y="1"/>
                  </a:moveTo>
                  <a:cubicBezTo>
                    <a:pt x="370" y="149"/>
                    <a:pt x="185" y="223"/>
                    <a:pt x="0" y="334"/>
                  </a:cubicBezTo>
                  <a:lnTo>
                    <a:pt x="0" y="1147"/>
                  </a:lnTo>
                  <a:lnTo>
                    <a:pt x="555" y="888"/>
                  </a:lnTo>
                  <a:cubicBezTo>
                    <a:pt x="555" y="851"/>
                    <a:pt x="629" y="851"/>
                    <a:pt x="629" y="851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9459;p48">
              <a:extLst>
                <a:ext uri="{FF2B5EF4-FFF2-40B4-BE49-F238E27FC236}">
                  <a16:creationId xmlns:a16="http://schemas.microsoft.com/office/drawing/2014/main" id="{5B9FB533-D819-78BA-B971-B85E04011848}"/>
                </a:ext>
              </a:extLst>
            </p:cNvPr>
            <p:cNvSpPr/>
            <p:nvPr/>
          </p:nvSpPr>
          <p:spPr>
            <a:xfrm>
              <a:off x="4578050" y="2172600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112"/>
                    <a:pt x="296" y="223"/>
                    <a:pt x="1" y="260"/>
                  </a:cubicBezTo>
                  <a:lnTo>
                    <a:pt x="1" y="1110"/>
                  </a:lnTo>
                  <a:cubicBezTo>
                    <a:pt x="259" y="999"/>
                    <a:pt x="555" y="925"/>
                    <a:pt x="777" y="814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9460;p48">
              <a:extLst>
                <a:ext uri="{FF2B5EF4-FFF2-40B4-BE49-F238E27FC236}">
                  <a16:creationId xmlns:a16="http://schemas.microsoft.com/office/drawing/2014/main" id="{266BBE80-6725-183D-7E03-B9D6E4B80690}"/>
                </a:ext>
              </a:extLst>
            </p:cNvPr>
            <p:cNvSpPr/>
            <p:nvPr/>
          </p:nvSpPr>
          <p:spPr>
            <a:xfrm>
              <a:off x="4558650" y="2179075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777" y="1"/>
                  </a:moveTo>
                  <a:cubicBezTo>
                    <a:pt x="518" y="111"/>
                    <a:pt x="259" y="148"/>
                    <a:pt x="0" y="185"/>
                  </a:cubicBezTo>
                  <a:lnTo>
                    <a:pt x="0" y="1036"/>
                  </a:lnTo>
                  <a:cubicBezTo>
                    <a:pt x="259" y="962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9461;p48">
              <a:extLst>
                <a:ext uri="{FF2B5EF4-FFF2-40B4-BE49-F238E27FC236}">
                  <a16:creationId xmlns:a16="http://schemas.microsoft.com/office/drawing/2014/main" id="{2509129A-D237-26C5-E6BD-E191C0633318}"/>
                </a:ext>
              </a:extLst>
            </p:cNvPr>
            <p:cNvSpPr/>
            <p:nvPr/>
          </p:nvSpPr>
          <p:spPr>
            <a:xfrm>
              <a:off x="4539225" y="2183700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111"/>
                    <a:pt x="1" y="111"/>
                  </a:cubicBezTo>
                  <a:lnTo>
                    <a:pt x="1" y="925"/>
                  </a:lnTo>
                  <a:cubicBezTo>
                    <a:pt x="260" y="925"/>
                    <a:pt x="482" y="888"/>
                    <a:pt x="777" y="851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9462;p48">
              <a:extLst>
                <a:ext uri="{FF2B5EF4-FFF2-40B4-BE49-F238E27FC236}">
                  <a16:creationId xmlns:a16="http://schemas.microsoft.com/office/drawing/2014/main" id="{8579E68D-EAE9-5A43-D8A4-3F6B501A82F9}"/>
                </a:ext>
              </a:extLst>
            </p:cNvPr>
            <p:cNvSpPr/>
            <p:nvPr/>
          </p:nvSpPr>
          <p:spPr>
            <a:xfrm>
              <a:off x="4424625" y="2060300"/>
              <a:ext cx="209825" cy="79975"/>
            </a:xfrm>
            <a:custGeom>
              <a:avLst/>
              <a:gdLst/>
              <a:ahLst/>
              <a:cxnLst/>
              <a:rect l="l" t="t" r="r" b="b"/>
              <a:pathLst>
                <a:path w="8393" h="3199" extrusionOk="0">
                  <a:moveTo>
                    <a:pt x="4264" y="0"/>
                  </a:moveTo>
                  <a:cubicBezTo>
                    <a:pt x="3240" y="0"/>
                    <a:pt x="2216" y="232"/>
                    <a:pt x="1442" y="685"/>
                  </a:cubicBezTo>
                  <a:cubicBezTo>
                    <a:pt x="259" y="1387"/>
                    <a:pt x="1" y="2348"/>
                    <a:pt x="555" y="3199"/>
                  </a:cubicBezTo>
                  <a:cubicBezTo>
                    <a:pt x="148" y="2385"/>
                    <a:pt x="444" y="1535"/>
                    <a:pt x="1479" y="907"/>
                  </a:cubicBezTo>
                  <a:cubicBezTo>
                    <a:pt x="2234" y="454"/>
                    <a:pt x="3239" y="222"/>
                    <a:pt x="4239" y="222"/>
                  </a:cubicBezTo>
                  <a:cubicBezTo>
                    <a:pt x="5199" y="222"/>
                    <a:pt x="6153" y="435"/>
                    <a:pt x="6877" y="870"/>
                  </a:cubicBezTo>
                  <a:cubicBezTo>
                    <a:pt x="7912" y="1424"/>
                    <a:pt x="8208" y="2274"/>
                    <a:pt x="7838" y="3051"/>
                  </a:cubicBezTo>
                  <a:cubicBezTo>
                    <a:pt x="8393" y="2201"/>
                    <a:pt x="8097" y="1276"/>
                    <a:pt x="6988" y="648"/>
                  </a:cubicBezTo>
                  <a:cubicBezTo>
                    <a:pt x="6228" y="213"/>
                    <a:pt x="5246" y="0"/>
                    <a:pt x="4264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9463;p48">
              <a:extLst>
                <a:ext uri="{FF2B5EF4-FFF2-40B4-BE49-F238E27FC236}">
                  <a16:creationId xmlns:a16="http://schemas.microsoft.com/office/drawing/2014/main" id="{06FDA1A5-2CB1-3087-E2E2-EAE766EC4479}"/>
                </a:ext>
              </a:extLst>
            </p:cNvPr>
            <p:cNvSpPr/>
            <p:nvPr/>
          </p:nvSpPr>
          <p:spPr>
            <a:xfrm>
              <a:off x="4476375" y="2087575"/>
              <a:ext cx="113725" cy="67500"/>
            </a:xfrm>
            <a:custGeom>
              <a:avLst/>
              <a:gdLst/>
              <a:ahLst/>
              <a:cxnLst/>
              <a:rect l="l" t="t" r="r" b="b"/>
              <a:pathLst>
                <a:path w="4549" h="2700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66"/>
                  </a:lnTo>
                  <a:cubicBezTo>
                    <a:pt x="460" y="677"/>
                    <a:pt x="441" y="681"/>
                    <a:pt x="423" y="681"/>
                  </a:cubicBezTo>
                  <a:cubicBezTo>
                    <a:pt x="339" y="681"/>
                    <a:pt x="300" y="577"/>
                    <a:pt x="253" y="577"/>
                  </a:cubicBezTo>
                  <a:cubicBezTo>
                    <a:pt x="244" y="577"/>
                    <a:pt x="234" y="581"/>
                    <a:pt x="223" y="592"/>
                  </a:cubicBezTo>
                  <a:lnTo>
                    <a:pt x="223" y="1036"/>
                  </a:lnTo>
                  <a:cubicBezTo>
                    <a:pt x="223" y="1220"/>
                    <a:pt x="371" y="1405"/>
                    <a:pt x="666" y="1516"/>
                  </a:cubicBezTo>
                  <a:cubicBezTo>
                    <a:pt x="907" y="1656"/>
                    <a:pt x="1180" y="1721"/>
                    <a:pt x="1485" y="1721"/>
                  </a:cubicBezTo>
                  <a:cubicBezTo>
                    <a:pt x="1744" y="1721"/>
                    <a:pt x="2025" y="1675"/>
                    <a:pt x="2330" y="1590"/>
                  </a:cubicBezTo>
                  <a:cubicBezTo>
                    <a:pt x="2533" y="1535"/>
                    <a:pt x="2700" y="1507"/>
                    <a:pt x="2838" y="1507"/>
                  </a:cubicBezTo>
                  <a:cubicBezTo>
                    <a:pt x="2977" y="1507"/>
                    <a:pt x="3088" y="1535"/>
                    <a:pt x="3180" y="1590"/>
                  </a:cubicBezTo>
                  <a:cubicBezTo>
                    <a:pt x="3365" y="1701"/>
                    <a:pt x="3328" y="1849"/>
                    <a:pt x="3106" y="1997"/>
                  </a:cubicBezTo>
                  <a:cubicBezTo>
                    <a:pt x="3051" y="2034"/>
                    <a:pt x="2965" y="2048"/>
                    <a:pt x="2868" y="2048"/>
                  </a:cubicBezTo>
                  <a:cubicBezTo>
                    <a:pt x="2577" y="2048"/>
                    <a:pt x="2182" y="1923"/>
                    <a:pt x="2182" y="1923"/>
                  </a:cubicBezTo>
                  <a:lnTo>
                    <a:pt x="2182" y="2293"/>
                  </a:lnTo>
                  <a:lnTo>
                    <a:pt x="2626" y="2699"/>
                  </a:lnTo>
                  <a:cubicBezTo>
                    <a:pt x="2922" y="2699"/>
                    <a:pt x="3291" y="2551"/>
                    <a:pt x="3550" y="2403"/>
                  </a:cubicBezTo>
                  <a:lnTo>
                    <a:pt x="4031" y="2699"/>
                  </a:lnTo>
                  <a:lnTo>
                    <a:pt x="4548" y="2403"/>
                  </a:lnTo>
                  <a:lnTo>
                    <a:pt x="4548" y="2034"/>
                  </a:lnTo>
                  <a:lnTo>
                    <a:pt x="4031" y="2145"/>
                  </a:lnTo>
                  <a:cubicBezTo>
                    <a:pt x="4400" y="1775"/>
                    <a:pt x="4289" y="1405"/>
                    <a:pt x="3846" y="1183"/>
                  </a:cubicBezTo>
                  <a:cubicBezTo>
                    <a:pt x="3565" y="1032"/>
                    <a:pt x="3285" y="957"/>
                    <a:pt x="2961" y="957"/>
                  </a:cubicBezTo>
                  <a:cubicBezTo>
                    <a:pt x="2729" y="957"/>
                    <a:pt x="2475" y="996"/>
                    <a:pt x="2182" y="1073"/>
                  </a:cubicBezTo>
                  <a:cubicBezTo>
                    <a:pt x="1881" y="1137"/>
                    <a:pt x="1680" y="1176"/>
                    <a:pt x="1529" y="1176"/>
                  </a:cubicBezTo>
                  <a:cubicBezTo>
                    <a:pt x="1419" y="1176"/>
                    <a:pt x="1335" y="1156"/>
                    <a:pt x="1258" y="1110"/>
                  </a:cubicBezTo>
                  <a:cubicBezTo>
                    <a:pt x="1110" y="1036"/>
                    <a:pt x="1073" y="888"/>
                    <a:pt x="1332" y="740"/>
                  </a:cubicBezTo>
                  <a:cubicBezTo>
                    <a:pt x="1665" y="555"/>
                    <a:pt x="1960" y="518"/>
                    <a:pt x="2145" y="481"/>
                  </a:cubicBezTo>
                  <a:lnTo>
                    <a:pt x="2145" y="111"/>
                  </a:lnTo>
                  <a:lnTo>
                    <a:pt x="1665" y="111"/>
                  </a:lnTo>
                  <a:cubicBezTo>
                    <a:pt x="1443" y="148"/>
                    <a:pt x="1147" y="222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9464;p48">
              <a:extLst>
                <a:ext uri="{FF2B5EF4-FFF2-40B4-BE49-F238E27FC236}">
                  <a16:creationId xmlns:a16="http://schemas.microsoft.com/office/drawing/2014/main" id="{15C9CE9B-643F-2F18-7DB7-36EB470FE5FA}"/>
                </a:ext>
              </a:extLst>
            </p:cNvPr>
            <p:cNvSpPr/>
            <p:nvPr/>
          </p:nvSpPr>
          <p:spPr>
            <a:xfrm>
              <a:off x="4574350" y="2118075"/>
              <a:ext cx="4650" cy="10200"/>
            </a:xfrm>
            <a:custGeom>
              <a:avLst/>
              <a:gdLst/>
              <a:ahLst/>
              <a:cxnLst/>
              <a:rect l="l" t="t" r="r" b="b"/>
              <a:pathLst>
                <a:path w="186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86" y="407"/>
                  </a:lnTo>
                  <a:lnTo>
                    <a:pt x="18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9465;p48">
              <a:extLst>
                <a:ext uri="{FF2B5EF4-FFF2-40B4-BE49-F238E27FC236}">
                  <a16:creationId xmlns:a16="http://schemas.microsoft.com/office/drawing/2014/main" id="{D73AC14B-A7BA-CFFC-2454-224540E6EAB7}"/>
                </a:ext>
              </a:extLst>
            </p:cNvPr>
            <p:cNvSpPr/>
            <p:nvPr/>
          </p:nvSpPr>
          <p:spPr>
            <a:xfrm>
              <a:off x="4476375" y="2078325"/>
              <a:ext cx="113725" cy="66575"/>
            </a:xfrm>
            <a:custGeom>
              <a:avLst/>
              <a:gdLst/>
              <a:ahLst/>
              <a:cxnLst/>
              <a:rect l="l" t="t" r="r" b="b"/>
              <a:pathLst>
                <a:path w="4549" h="2663" extrusionOk="0">
                  <a:moveTo>
                    <a:pt x="1665" y="1"/>
                  </a:moveTo>
                  <a:cubicBezTo>
                    <a:pt x="1443" y="75"/>
                    <a:pt x="1147" y="149"/>
                    <a:pt x="888" y="296"/>
                  </a:cubicBezTo>
                  <a:lnTo>
                    <a:pt x="408" y="75"/>
                  </a:lnTo>
                  <a:lnTo>
                    <a:pt x="1" y="296"/>
                  </a:lnTo>
                  <a:lnTo>
                    <a:pt x="482" y="555"/>
                  </a:lnTo>
                  <a:cubicBezTo>
                    <a:pt x="112" y="888"/>
                    <a:pt x="186" y="1258"/>
                    <a:pt x="666" y="1480"/>
                  </a:cubicBezTo>
                  <a:cubicBezTo>
                    <a:pt x="907" y="1620"/>
                    <a:pt x="1180" y="1684"/>
                    <a:pt x="1485" y="1684"/>
                  </a:cubicBezTo>
                  <a:cubicBezTo>
                    <a:pt x="1744" y="1684"/>
                    <a:pt x="2025" y="1638"/>
                    <a:pt x="2330" y="1553"/>
                  </a:cubicBezTo>
                  <a:cubicBezTo>
                    <a:pt x="2533" y="1498"/>
                    <a:pt x="2700" y="1470"/>
                    <a:pt x="2838" y="1470"/>
                  </a:cubicBezTo>
                  <a:cubicBezTo>
                    <a:pt x="2977" y="1470"/>
                    <a:pt x="3088" y="1498"/>
                    <a:pt x="3180" y="1553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63"/>
                  </a:lnTo>
                  <a:cubicBezTo>
                    <a:pt x="2922" y="2663"/>
                    <a:pt x="3291" y="2515"/>
                    <a:pt x="3550" y="2367"/>
                  </a:cubicBezTo>
                  <a:lnTo>
                    <a:pt x="4031" y="2663"/>
                  </a:lnTo>
                  <a:lnTo>
                    <a:pt x="4548" y="2330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73" y="947"/>
                    <a:pt x="3300" y="881"/>
                    <a:pt x="2987" y="881"/>
                  </a:cubicBezTo>
                  <a:cubicBezTo>
                    <a:pt x="2748" y="881"/>
                    <a:pt x="2486" y="919"/>
                    <a:pt x="2182" y="999"/>
                  </a:cubicBezTo>
                  <a:cubicBezTo>
                    <a:pt x="1862" y="1045"/>
                    <a:pt x="1655" y="1076"/>
                    <a:pt x="1500" y="1076"/>
                  </a:cubicBezTo>
                  <a:cubicBezTo>
                    <a:pt x="1405" y="1076"/>
                    <a:pt x="1329" y="1064"/>
                    <a:pt x="1258" y="1036"/>
                  </a:cubicBezTo>
                  <a:cubicBezTo>
                    <a:pt x="1110" y="925"/>
                    <a:pt x="1073" y="814"/>
                    <a:pt x="1332" y="666"/>
                  </a:cubicBezTo>
                  <a:cubicBezTo>
                    <a:pt x="1665" y="481"/>
                    <a:pt x="1960" y="444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9466;p48">
              <a:extLst>
                <a:ext uri="{FF2B5EF4-FFF2-40B4-BE49-F238E27FC236}">
                  <a16:creationId xmlns:a16="http://schemas.microsoft.com/office/drawing/2014/main" id="{48359DF4-8DDF-4DD5-0E80-1EFC665944E4}"/>
                </a:ext>
              </a:extLst>
            </p:cNvPr>
            <p:cNvSpPr/>
            <p:nvPr/>
          </p:nvSpPr>
          <p:spPr>
            <a:xfrm>
              <a:off x="4400600" y="2019975"/>
              <a:ext cx="256975" cy="137075"/>
            </a:xfrm>
            <a:custGeom>
              <a:avLst/>
              <a:gdLst/>
              <a:ahLst/>
              <a:cxnLst/>
              <a:rect l="l" t="t" r="r" b="b"/>
              <a:pathLst>
                <a:path w="10279" h="5483" extrusionOk="0">
                  <a:moveTo>
                    <a:pt x="5268" y="0"/>
                  </a:moveTo>
                  <a:cubicBezTo>
                    <a:pt x="4036" y="0"/>
                    <a:pt x="2797" y="287"/>
                    <a:pt x="1849" y="856"/>
                  </a:cubicBezTo>
                  <a:cubicBezTo>
                    <a:pt x="0" y="1928"/>
                    <a:pt x="0" y="3666"/>
                    <a:pt x="1775" y="4701"/>
                  </a:cubicBezTo>
                  <a:cubicBezTo>
                    <a:pt x="2676" y="5223"/>
                    <a:pt x="3840" y="5482"/>
                    <a:pt x="5011" y="5482"/>
                  </a:cubicBezTo>
                  <a:cubicBezTo>
                    <a:pt x="6243" y="5482"/>
                    <a:pt x="7482" y="5196"/>
                    <a:pt x="8430" y="4627"/>
                  </a:cubicBezTo>
                  <a:cubicBezTo>
                    <a:pt x="10278" y="3555"/>
                    <a:pt x="10278" y="1780"/>
                    <a:pt x="8504" y="782"/>
                  </a:cubicBezTo>
                  <a:cubicBezTo>
                    <a:pt x="7603" y="259"/>
                    <a:pt x="6439" y="0"/>
                    <a:pt x="5268" y="0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9467;p48">
              <a:extLst>
                <a:ext uri="{FF2B5EF4-FFF2-40B4-BE49-F238E27FC236}">
                  <a16:creationId xmlns:a16="http://schemas.microsoft.com/office/drawing/2014/main" id="{9B7DE433-3CF3-D3EA-C660-9C0E28999745}"/>
                </a:ext>
              </a:extLst>
            </p:cNvPr>
            <p:cNvSpPr/>
            <p:nvPr/>
          </p:nvSpPr>
          <p:spPr>
            <a:xfrm>
              <a:off x="4423700" y="2035575"/>
              <a:ext cx="209825" cy="109450"/>
            </a:xfrm>
            <a:custGeom>
              <a:avLst/>
              <a:gdLst/>
              <a:ahLst/>
              <a:cxnLst/>
              <a:rect l="l" t="t" r="r" b="b"/>
              <a:pathLst>
                <a:path w="8393" h="4378" extrusionOk="0">
                  <a:moveTo>
                    <a:pt x="4293" y="0"/>
                  </a:moveTo>
                  <a:cubicBezTo>
                    <a:pt x="3297" y="0"/>
                    <a:pt x="2291" y="222"/>
                    <a:pt x="1516" y="676"/>
                  </a:cubicBezTo>
                  <a:cubicBezTo>
                    <a:pt x="38" y="1526"/>
                    <a:pt x="1" y="2931"/>
                    <a:pt x="1516" y="3744"/>
                  </a:cubicBezTo>
                  <a:cubicBezTo>
                    <a:pt x="2248" y="4165"/>
                    <a:pt x="3206" y="4377"/>
                    <a:pt x="4170" y="4377"/>
                  </a:cubicBezTo>
                  <a:cubicBezTo>
                    <a:pt x="5156" y="4377"/>
                    <a:pt x="6148" y="4155"/>
                    <a:pt x="6914" y="3707"/>
                  </a:cubicBezTo>
                  <a:cubicBezTo>
                    <a:pt x="8393" y="2894"/>
                    <a:pt x="8393" y="1489"/>
                    <a:pt x="6914" y="602"/>
                  </a:cubicBezTo>
                  <a:cubicBezTo>
                    <a:pt x="6191" y="204"/>
                    <a:pt x="5246" y="0"/>
                    <a:pt x="4293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9468;p48">
              <a:extLst>
                <a:ext uri="{FF2B5EF4-FFF2-40B4-BE49-F238E27FC236}">
                  <a16:creationId xmlns:a16="http://schemas.microsoft.com/office/drawing/2014/main" id="{629B7873-74A4-D9C5-05C4-012580EB7DE7}"/>
                </a:ext>
              </a:extLst>
            </p:cNvPr>
            <p:cNvSpPr/>
            <p:nvPr/>
          </p:nvSpPr>
          <p:spPr>
            <a:xfrm>
              <a:off x="4475450" y="2055225"/>
              <a:ext cx="112800" cy="66575"/>
            </a:xfrm>
            <a:custGeom>
              <a:avLst/>
              <a:gdLst/>
              <a:ahLst/>
              <a:cxnLst/>
              <a:rect l="l" t="t" r="r" b="b"/>
              <a:pathLst>
                <a:path w="4512" h="2663" extrusionOk="0">
                  <a:moveTo>
                    <a:pt x="1665" y="0"/>
                  </a:moveTo>
                  <a:cubicBezTo>
                    <a:pt x="1406" y="74"/>
                    <a:pt x="1147" y="148"/>
                    <a:pt x="888" y="296"/>
                  </a:cubicBezTo>
                  <a:lnTo>
                    <a:pt x="408" y="74"/>
                  </a:lnTo>
                  <a:lnTo>
                    <a:pt x="1" y="296"/>
                  </a:lnTo>
                  <a:lnTo>
                    <a:pt x="445" y="555"/>
                  </a:lnTo>
                  <a:cubicBezTo>
                    <a:pt x="75" y="888"/>
                    <a:pt x="186" y="1257"/>
                    <a:pt x="629" y="1479"/>
                  </a:cubicBezTo>
                  <a:cubicBezTo>
                    <a:pt x="890" y="1620"/>
                    <a:pt x="1172" y="1684"/>
                    <a:pt x="1476" y="1684"/>
                  </a:cubicBezTo>
                  <a:cubicBezTo>
                    <a:pt x="1733" y="1684"/>
                    <a:pt x="2005" y="1638"/>
                    <a:pt x="2293" y="1553"/>
                  </a:cubicBezTo>
                  <a:cubicBezTo>
                    <a:pt x="2515" y="1498"/>
                    <a:pt x="2691" y="1470"/>
                    <a:pt x="2834" y="1470"/>
                  </a:cubicBezTo>
                  <a:cubicBezTo>
                    <a:pt x="2977" y="1470"/>
                    <a:pt x="3088" y="1498"/>
                    <a:pt x="3180" y="1553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62"/>
                  </a:lnTo>
                  <a:cubicBezTo>
                    <a:pt x="2922" y="2662"/>
                    <a:pt x="3254" y="2514"/>
                    <a:pt x="3550" y="2367"/>
                  </a:cubicBezTo>
                  <a:lnTo>
                    <a:pt x="4031" y="2662"/>
                  </a:lnTo>
                  <a:lnTo>
                    <a:pt x="4511" y="2330"/>
                  </a:lnTo>
                  <a:lnTo>
                    <a:pt x="4031" y="2034"/>
                  </a:lnTo>
                  <a:cubicBezTo>
                    <a:pt x="4400" y="1664"/>
                    <a:pt x="4290" y="1294"/>
                    <a:pt x="3846" y="1073"/>
                  </a:cubicBezTo>
                  <a:cubicBezTo>
                    <a:pt x="3573" y="947"/>
                    <a:pt x="3288" y="880"/>
                    <a:pt x="2971" y="880"/>
                  </a:cubicBezTo>
                  <a:cubicBezTo>
                    <a:pt x="2730" y="880"/>
                    <a:pt x="2470" y="919"/>
                    <a:pt x="2182" y="999"/>
                  </a:cubicBezTo>
                  <a:cubicBezTo>
                    <a:pt x="1862" y="1044"/>
                    <a:pt x="1641" y="1076"/>
                    <a:pt x="1484" y="1076"/>
                  </a:cubicBezTo>
                  <a:cubicBezTo>
                    <a:pt x="1387" y="1076"/>
                    <a:pt x="1314" y="1064"/>
                    <a:pt x="1258" y="1036"/>
                  </a:cubicBezTo>
                  <a:cubicBezTo>
                    <a:pt x="1110" y="925"/>
                    <a:pt x="1036" y="814"/>
                    <a:pt x="1332" y="666"/>
                  </a:cubicBezTo>
                  <a:cubicBezTo>
                    <a:pt x="1665" y="481"/>
                    <a:pt x="1923" y="444"/>
                    <a:pt x="2108" y="370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9469;p48">
              <a:extLst>
                <a:ext uri="{FF2B5EF4-FFF2-40B4-BE49-F238E27FC236}">
                  <a16:creationId xmlns:a16="http://schemas.microsoft.com/office/drawing/2014/main" id="{74A40FA3-5C55-9F95-7462-AFD546E115B6}"/>
                </a:ext>
              </a:extLst>
            </p:cNvPr>
            <p:cNvSpPr/>
            <p:nvPr/>
          </p:nvSpPr>
          <p:spPr>
            <a:xfrm>
              <a:off x="4410750" y="2090350"/>
              <a:ext cx="9275" cy="43450"/>
            </a:xfrm>
            <a:custGeom>
              <a:avLst/>
              <a:gdLst/>
              <a:ahLst/>
              <a:cxnLst/>
              <a:rect l="l" t="t" r="r" b="b"/>
              <a:pathLst>
                <a:path w="371" h="1738" extrusionOk="0">
                  <a:moveTo>
                    <a:pt x="1" y="0"/>
                  </a:moveTo>
                  <a:lnTo>
                    <a:pt x="1" y="592"/>
                  </a:lnTo>
                  <a:cubicBezTo>
                    <a:pt x="1" y="962"/>
                    <a:pt x="149" y="1368"/>
                    <a:pt x="371" y="1738"/>
                  </a:cubicBezTo>
                  <a:lnTo>
                    <a:pt x="371" y="999"/>
                  </a:lnTo>
                  <a:cubicBezTo>
                    <a:pt x="149" y="703"/>
                    <a:pt x="1" y="370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9470;p48">
              <a:extLst>
                <a:ext uri="{FF2B5EF4-FFF2-40B4-BE49-F238E27FC236}">
                  <a16:creationId xmlns:a16="http://schemas.microsoft.com/office/drawing/2014/main" id="{3D1D1CB3-39BB-8588-F22B-E807A8D1CBCB}"/>
                </a:ext>
              </a:extLst>
            </p:cNvPr>
            <p:cNvSpPr/>
            <p:nvPr/>
          </p:nvSpPr>
          <p:spPr>
            <a:xfrm>
              <a:off x="4420000" y="2114375"/>
              <a:ext cx="12975" cy="33300"/>
            </a:xfrm>
            <a:custGeom>
              <a:avLst/>
              <a:gdLst/>
              <a:ahLst/>
              <a:cxnLst/>
              <a:rect l="l" t="t" r="r" b="b"/>
              <a:pathLst>
                <a:path w="519" h="1332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62"/>
                    <a:pt x="333" y="1147"/>
                    <a:pt x="518" y="1331"/>
                  </a:cubicBezTo>
                  <a:lnTo>
                    <a:pt x="518" y="555"/>
                  </a:lnTo>
                  <a:cubicBezTo>
                    <a:pt x="259" y="407"/>
                    <a:pt x="149" y="22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9471;p48">
              <a:extLst>
                <a:ext uri="{FF2B5EF4-FFF2-40B4-BE49-F238E27FC236}">
                  <a16:creationId xmlns:a16="http://schemas.microsoft.com/office/drawing/2014/main" id="{FD368F5C-7582-1604-20F9-3EAE22C39884}"/>
                </a:ext>
              </a:extLst>
            </p:cNvPr>
            <p:cNvSpPr/>
            <p:nvPr/>
          </p:nvSpPr>
          <p:spPr>
            <a:xfrm>
              <a:off x="4432025" y="2129175"/>
              <a:ext cx="12950" cy="29600"/>
            </a:xfrm>
            <a:custGeom>
              <a:avLst/>
              <a:gdLst/>
              <a:ahLst/>
              <a:cxnLst/>
              <a:rect l="l" t="t" r="r" b="b"/>
              <a:pathLst>
                <a:path w="518" h="1184" extrusionOk="0">
                  <a:moveTo>
                    <a:pt x="0" y="0"/>
                  </a:moveTo>
                  <a:lnTo>
                    <a:pt x="0" y="813"/>
                  </a:lnTo>
                  <a:cubicBezTo>
                    <a:pt x="148" y="924"/>
                    <a:pt x="333" y="1072"/>
                    <a:pt x="518" y="1183"/>
                  </a:cubicBezTo>
                  <a:lnTo>
                    <a:pt x="518" y="333"/>
                  </a:lnTo>
                  <a:cubicBezTo>
                    <a:pt x="333" y="185"/>
                    <a:pt x="148" y="111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9472;p48">
              <a:extLst>
                <a:ext uri="{FF2B5EF4-FFF2-40B4-BE49-F238E27FC236}">
                  <a16:creationId xmlns:a16="http://schemas.microsoft.com/office/drawing/2014/main" id="{8796BA9A-FCE0-1DC3-DCDA-411C383556C6}"/>
                </a:ext>
              </a:extLst>
            </p:cNvPr>
            <p:cNvSpPr/>
            <p:nvPr/>
          </p:nvSpPr>
          <p:spPr>
            <a:xfrm>
              <a:off x="4446800" y="2137475"/>
              <a:ext cx="14825" cy="27750"/>
            </a:xfrm>
            <a:custGeom>
              <a:avLst/>
              <a:gdLst/>
              <a:ahLst/>
              <a:cxnLst/>
              <a:rect l="l" t="t" r="r" b="b"/>
              <a:pathLst>
                <a:path w="593" h="1110" extrusionOk="0">
                  <a:moveTo>
                    <a:pt x="1" y="1"/>
                  </a:moveTo>
                  <a:lnTo>
                    <a:pt x="1" y="851"/>
                  </a:lnTo>
                  <a:cubicBezTo>
                    <a:pt x="186" y="925"/>
                    <a:pt x="371" y="1036"/>
                    <a:pt x="592" y="1110"/>
                  </a:cubicBezTo>
                  <a:lnTo>
                    <a:pt x="592" y="297"/>
                  </a:lnTo>
                  <a:cubicBezTo>
                    <a:pt x="371" y="186"/>
                    <a:pt x="112" y="11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9473;p48">
              <a:extLst>
                <a:ext uri="{FF2B5EF4-FFF2-40B4-BE49-F238E27FC236}">
                  <a16:creationId xmlns:a16="http://schemas.microsoft.com/office/drawing/2014/main" id="{FBCD6E88-578A-9E15-681E-A770DCD5F52F}"/>
                </a:ext>
              </a:extLst>
            </p:cNvPr>
            <p:cNvSpPr/>
            <p:nvPr/>
          </p:nvSpPr>
          <p:spPr>
            <a:xfrm>
              <a:off x="4461600" y="2145800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14"/>
                  </a:lnTo>
                  <a:cubicBezTo>
                    <a:pt x="222" y="925"/>
                    <a:pt x="518" y="999"/>
                    <a:pt x="777" y="1073"/>
                  </a:cubicBezTo>
                  <a:lnTo>
                    <a:pt x="777" y="222"/>
                  </a:lnTo>
                  <a:cubicBezTo>
                    <a:pt x="518" y="148"/>
                    <a:pt x="222" y="38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9474;p48">
              <a:extLst>
                <a:ext uri="{FF2B5EF4-FFF2-40B4-BE49-F238E27FC236}">
                  <a16:creationId xmlns:a16="http://schemas.microsoft.com/office/drawing/2014/main" id="{A0EBAF18-66F3-FFE5-C207-C76FD7E35A0F}"/>
                </a:ext>
              </a:extLst>
            </p:cNvPr>
            <p:cNvSpPr/>
            <p:nvPr/>
          </p:nvSpPr>
          <p:spPr>
            <a:xfrm>
              <a:off x="4480075" y="2151350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0"/>
                  </a:moveTo>
                  <a:lnTo>
                    <a:pt x="1" y="851"/>
                  </a:lnTo>
                  <a:cubicBezTo>
                    <a:pt x="260" y="888"/>
                    <a:pt x="481" y="925"/>
                    <a:pt x="777" y="962"/>
                  </a:cubicBezTo>
                  <a:lnTo>
                    <a:pt x="777" y="148"/>
                  </a:lnTo>
                  <a:cubicBezTo>
                    <a:pt x="555" y="111"/>
                    <a:pt x="260" y="37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9475;p48">
              <a:extLst>
                <a:ext uri="{FF2B5EF4-FFF2-40B4-BE49-F238E27FC236}">
                  <a16:creationId xmlns:a16="http://schemas.microsoft.com/office/drawing/2014/main" id="{E5DCC309-D0D3-A5C1-F66F-340AAEF12A67}"/>
                </a:ext>
              </a:extLst>
            </p:cNvPr>
            <p:cNvSpPr/>
            <p:nvPr/>
          </p:nvSpPr>
          <p:spPr>
            <a:xfrm>
              <a:off x="4499500" y="2155050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14"/>
                  </a:lnTo>
                  <a:cubicBezTo>
                    <a:pt x="296" y="814"/>
                    <a:pt x="518" y="888"/>
                    <a:pt x="777" y="888"/>
                  </a:cubicBezTo>
                  <a:lnTo>
                    <a:pt x="777" y="37"/>
                  </a:lnTo>
                  <a:cubicBezTo>
                    <a:pt x="555" y="37"/>
                    <a:pt x="296" y="37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9476;p48">
              <a:extLst>
                <a:ext uri="{FF2B5EF4-FFF2-40B4-BE49-F238E27FC236}">
                  <a16:creationId xmlns:a16="http://schemas.microsoft.com/office/drawing/2014/main" id="{7E039065-9683-2000-728D-652BD7454F40}"/>
                </a:ext>
              </a:extLst>
            </p:cNvPr>
            <p:cNvSpPr/>
            <p:nvPr/>
          </p:nvSpPr>
          <p:spPr>
            <a:xfrm>
              <a:off x="4518900" y="2155975"/>
              <a:ext cx="20350" cy="21275"/>
            </a:xfrm>
            <a:custGeom>
              <a:avLst/>
              <a:gdLst/>
              <a:ahLst/>
              <a:cxnLst/>
              <a:rect l="l" t="t" r="r" b="b"/>
              <a:pathLst>
                <a:path w="814" h="851" extrusionOk="0">
                  <a:moveTo>
                    <a:pt x="1" y="0"/>
                  </a:moveTo>
                  <a:lnTo>
                    <a:pt x="1" y="851"/>
                  </a:lnTo>
                  <a:lnTo>
                    <a:pt x="814" y="851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9477;p48">
              <a:extLst>
                <a:ext uri="{FF2B5EF4-FFF2-40B4-BE49-F238E27FC236}">
                  <a16:creationId xmlns:a16="http://schemas.microsoft.com/office/drawing/2014/main" id="{375ED86A-97D9-F5BD-A455-A27F191CE10D}"/>
                </a:ext>
              </a:extLst>
            </p:cNvPr>
            <p:cNvSpPr/>
            <p:nvPr/>
          </p:nvSpPr>
          <p:spPr>
            <a:xfrm>
              <a:off x="4638125" y="2086650"/>
              <a:ext cx="8350" cy="46225"/>
            </a:xfrm>
            <a:custGeom>
              <a:avLst/>
              <a:gdLst/>
              <a:ahLst/>
              <a:cxnLst/>
              <a:rect l="l" t="t" r="r" b="b"/>
              <a:pathLst>
                <a:path w="334" h="1849" extrusionOk="0">
                  <a:moveTo>
                    <a:pt x="334" y="0"/>
                  </a:moveTo>
                  <a:cubicBezTo>
                    <a:pt x="334" y="333"/>
                    <a:pt x="223" y="703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220"/>
                    <a:pt x="334" y="88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9478;p48">
              <a:extLst>
                <a:ext uri="{FF2B5EF4-FFF2-40B4-BE49-F238E27FC236}">
                  <a16:creationId xmlns:a16="http://schemas.microsoft.com/office/drawing/2014/main" id="{08AA584E-18F5-CB72-8A23-239B92198008}"/>
                </a:ext>
              </a:extLst>
            </p:cNvPr>
            <p:cNvSpPr/>
            <p:nvPr/>
          </p:nvSpPr>
          <p:spPr>
            <a:xfrm>
              <a:off x="4625200" y="2111600"/>
              <a:ext cx="12950" cy="35150"/>
            </a:xfrm>
            <a:custGeom>
              <a:avLst/>
              <a:gdLst/>
              <a:ahLst/>
              <a:cxnLst/>
              <a:rect l="l" t="t" r="r" b="b"/>
              <a:pathLst>
                <a:path w="518" h="1406" extrusionOk="0">
                  <a:moveTo>
                    <a:pt x="518" y="1"/>
                  </a:moveTo>
                  <a:cubicBezTo>
                    <a:pt x="370" y="222"/>
                    <a:pt x="259" y="407"/>
                    <a:pt x="0" y="555"/>
                  </a:cubicBezTo>
                  <a:lnTo>
                    <a:pt x="0" y="1406"/>
                  </a:lnTo>
                  <a:cubicBezTo>
                    <a:pt x="222" y="1221"/>
                    <a:pt x="370" y="1036"/>
                    <a:pt x="518" y="851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9479;p48">
              <a:extLst>
                <a:ext uri="{FF2B5EF4-FFF2-40B4-BE49-F238E27FC236}">
                  <a16:creationId xmlns:a16="http://schemas.microsoft.com/office/drawing/2014/main" id="{3160777E-C299-1AAF-B810-E8B74B5287E4}"/>
                </a:ext>
              </a:extLst>
            </p:cNvPr>
            <p:cNvSpPr/>
            <p:nvPr/>
          </p:nvSpPr>
          <p:spPr>
            <a:xfrm>
              <a:off x="4613175" y="2126400"/>
              <a:ext cx="12050" cy="29600"/>
            </a:xfrm>
            <a:custGeom>
              <a:avLst/>
              <a:gdLst/>
              <a:ahLst/>
              <a:cxnLst/>
              <a:rect l="l" t="t" r="r" b="b"/>
              <a:pathLst>
                <a:path w="482" h="1184" extrusionOk="0">
                  <a:moveTo>
                    <a:pt x="481" y="0"/>
                  </a:moveTo>
                  <a:cubicBezTo>
                    <a:pt x="370" y="74"/>
                    <a:pt x="185" y="222"/>
                    <a:pt x="1" y="370"/>
                  </a:cubicBezTo>
                  <a:lnTo>
                    <a:pt x="1" y="1183"/>
                  </a:lnTo>
                  <a:cubicBezTo>
                    <a:pt x="185" y="1035"/>
                    <a:pt x="370" y="961"/>
                    <a:pt x="481" y="814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9480;p48">
              <a:extLst>
                <a:ext uri="{FF2B5EF4-FFF2-40B4-BE49-F238E27FC236}">
                  <a16:creationId xmlns:a16="http://schemas.microsoft.com/office/drawing/2014/main" id="{BF1ADB63-0C6C-BF5E-EC3E-4343DCAA3D7C}"/>
                </a:ext>
              </a:extLst>
            </p:cNvPr>
            <p:cNvSpPr/>
            <p:nvPr/>
          </p:nvSpPr>
          <p:spPr>
            <a:xfrm>
              <a:off x="4597475" y="2135625"/>
              <a:ext cx="15725" cy="28675"/>
            </a:xfrm>
            <a:custGeom>
              <a:avLst/>
              <a:gdLst/>
              <a:ahLst/>
              <a:cxnLst/>
              <a:rect l="l" t="t" r="r" b="b"/>
              <a:pathLst>
                <a:path w="629" h="1147" extrusionOk="0">
                  <a:moveTo>
                    <a:pt x="629" y="1"/>
                  </a:moveTo>
                  <a:cubicBezTo>
                    <a:pt x="370" y="75"/>
                    <a:pt x="185" y="223"/>
                    <a:pt x="0" y="297"/>
                  </a:cubicBezTo>
                  <a:lnTo>
                    <a:pt x="0" y="1147"/>
                  </a:lnTo>
                  <a:lnTo>
                    <a:pt x="555" y="851"/>
                  </a:lnTo>
                  <a:cubicBezTo>
                    <a:pt x="555" y="814"/>
                    <a:pt x="629" y="814"/>
                    <a:pt x="629" y="814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9481;p48">
              <a:extLst>
                <a:ext uri="{FF2B5EF4-FFF2-40B4-BE49-F238E27FC236}">
                  <a16:creationId xmlns:a16="http://schemas.microsoft.com/office/drawing/2014/main" id="{E5F6013C-2C79-DE73-474B-6D7C16192881}"/>
                </a:ext>
              </a:extLst>
            </p:cNvPr>
            <p:cNvSpPr/>
            <p:nvPr/>
          </p:nvSpPr>
          <p:spPr>
            <a:xfrm>
              <a:off x="4578050" y="2142100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149"/>
                    <a:pt x="296" y="222"/>
                    <a:pt x="1" y="296"/>
                  </a:cubicBezTo>
                  <a:lnTo>
                    <a:pt x="1" y="1110"/>
                  </a:lnTo>
                  <a:cubicBezTo>
                    <a:pt x="259" y="1036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9482;p48">
              <a:extLst>
                <a:ext uri="{FF2B5EF4-FFF2-40B4-BE49-F238E27FC236}">
                  <a16:creationId xmlns:a16="http://schemas.microsoft.com/office/drawing/2014/main" id="{CB81A7AB-AB8F-6C30-40BB-85128752919B}"/>
                </a:ext>
              </a:extLst>
            </p:cNvPr>
            <p:cNvSpPr/>
            <p:nvPr/>
          </p:nvSpPr>
          <p:spPr>
            <a:xfrm>
              <a:off x="4558650" y="2149500"/>
              <a:ext cx="19425" cy="24975"/>
            </a:xfrm>
            <a:custGeom>
              <a:avLst/>
              <a:gdLst/>
              <a:ahLst/>
              <a:cxnLst/>
              <a:rect l="l" t="t" r="r" b="b"/>
              <a:pathLst>
                <a:path w="777" h="999" extrusionOk="0">
                  <a:moveTo>
                    <a:pt x="777" y="0"/>
                  </a:moveTo>
                  <a:cubicBezTo>
                    <a:pt x="518" y="74"/>
                    <a:pt x="259" y="111"/>
                    <a:pt x="0" y="185"/>
                  </a:cubicBezTo>
                  <a:lnTo>
                    <a:pt x="0" y="999"/>
                  </a:lnTo>
                  <a:cubicBezTo>
                    <a:pt x="259" y="962"/>
                    <a:pt x="555" y="925"/>
                    <a:pt x="777" y="814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9483;p48">
              <a:extLst>
                <a:ext uri="{FF2B5EF4-FFF2-40B4-BE49-F238E27FC236}">
                  <a16:creationId xmlns:a16="http://schemas.microsoft.com/office/drawing/2014/main" id="{AF7587E4-C2D9-E696-AB68-A6AC4A4682BF}"/>
                </a:ext>
              </a:extLst>
            </p:cNvPr>
            <p:cNvSpPr/>
            <p:nvPr/>
          </p:nvSpPr>
          <p:spPr>
            <a:xfrm>
              <a:off x="4539225" y="2154125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74"/>
                    <a:pt x="1" y="74"/>
                  </a:cubicBezTo>
                  <a:lnTo>
                    <a:pt x="1" y="925"/>
                  </a:lnTo>
                  <a:cubicBezTo>
                    <a:pt x="260" y="925"/>
                    <a:pt x="482" y="851"/>
                    <a:pt x="777" y="814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9484;p48">
              <a:extLst>
                <a:ext uri="{FF2B5EF4-FFF2-40B4-BE49-F238E27FC236}">
                  <a16:creationId xmlns:a16="http://schemas.microsoft.com/office/drawing/2014/main" id="{8FCC2AA5-4C23-272B-B200-856013DAB8C8}"/>
                </a:ext>
              </a:extLst>
            </p:cNvPr>
            <p:cNvSpPr/>
            <p:nvPr/>
          </p:nvSpPr>
          <p:spPr>
            <a:xfrm>
              <a:off x="4424625" y="2030600"/>
              <a:ext cx="209825" cy="79175"/>
            </a:xfrm>
            <a:custGeom>
              <a:avLst/>
              <a:gdLst/>
              <a:ahLst/>
              <a:cxnLst/>
              <a:rect l="l" t="t" r="r" b="b"/>
              <a:pathLst>
                <a:path w="8393" h="3167" extrusionOk="0">
                  <a:moveTo>
                    <a:pt x="4297" y="0"/>
                  </a:moveTo>
                  <a:cubicBezTo>
                    <a:pt x="3262" y="0"/>
                    <a:pt x="2224" y="232"/>
                    <a:pt x="1442" y="690"/>
                  </a:cubicBezTo>
                  <a:cubicBezTo>
                    <a:pt x="259" y="1355"/>
                    <a:pt x="1" y="2316"/>
                    <a:pt x="555" y="3167"/>
                  </a:cubicBezTo>
                  <a:cubicBezTo>
                    <a:pt x="148" y="2390"/>
                    <a:pt x="444" y="1503"/>
                    <a:pt x="1479" y="911"/>
                  </a:cubicBezTo>
                  <a:cubicBezTo>
                    <a:pt x="2234" y="459"/>
                    <a:pt x="3239" y="227"/>
                    <a:pt x="4239" y="227"/>
                  </a:cubicBezTo>
                  <a:cubicBezTo>
                    <a:pt x="5199" y="227"/>
                    <a:pt x="6153" y="440"/>
                    <a:pt x="6877" y="875"/>
                  </a:cubicBezTo>
                  <a:cubicBezTo>
                    <a:pt x="7912" y="1392"/>
                    <a:pt x="8208" y="2242"/>
                    <a:pt x="7838" y="3019"/>
                  </a:cubicBezTo>
                  <a:cubicBezTo>
                    <a:pt x="8393" y="2205"/>
                    <a:pt x="8097" y="1281"/>
                    <a:pt x="6988" y="616"/>
                  </a:cubicBezTo>
                  <a:cubicBezTo>
                    <a:pt x="6236" y="204"/>
                    <a:pt x="5268" y="0"/>
                    <a:pt x="4297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9485;p48">
              <a:extLst>
                <a:ext uri="{FF2B5EF4-FFF2-40B4-BE49-F238E27FC236}">
                  <a16:creationId xmlns:a16="http://schemas.microsoft.com/office/drawing/2014/main" id="{CF4D6768-20E1-E6FB-7C74-A20AE41BFB23}"/>
                </a:ext>
              </a:extLst>
            </p:cNvPr>
            <p:cNvSpPr/>
            <p:nvPr/>
          </p:nvSpPr>
          <p:spPr>
            <a:xfrm>
              <a:off x="4476375" y="2058000"/>
              <a:ext cx="113725" cy="66575"/>
            </a:xfrm>
            <a:custGeom>
              <a:avLst/>
              <a:gdLst/>
              <a:ahLst/>
              <a:cxnLst/>
              <a:rect l="l" t="t" r="r" b="b"/>
              <a:pathLst>
                <a:path w="4549" h="2663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29"/>
                  </a:lnTo>
                  <a:cubicBezTo>
                    <a:pt x="451" y="652"/>
                    <a:pt x="425" y="661"/>
                    <a:pt x="403" y="661"/>
                  </a:cubicBezTo>
                  <a:cubicBezTo>
                    <a:pt x="333" y="661"/>
                    <a:pt x="296" y="576"/>
                    <a:pt x="254" y="576"/>
                  </a:cubicBezTo>
                  <a:cubicBezTo>
                    <a:pt x="244" y="576"/>
                    <a:pt x="234" y="581"/>
                    <a:pt x="223" y="592"/>
                  </a:cubicBezTo>
                  <a:lnTo>
                    <a:pt x="223" y="999"/>
                  </a:lnTo>
                  <a:cubicBezTo>
                    <a:pt x="223" y="1183"/>
                    <a:pt x="371" y="1368"/>
                    <a:pt x="666" y="1516"/>
                  </a:cubicBezTo>
                  <a:cubicBezTo>
                    <a:pt x="898" y="1632"/>
                    <a:pt x="1161" y="1687"/>
                    <a:pt x="1453" y="1687"/>
                  </a:cubicBezTo>
                  <a:cubicBezTo>
                    <a:pt x="1720" y="1687"/>
                    <a:pt x="2012" y="1641"/>
                    <a:pt x="2330" y="1553"/>
                  </a:cubicBezTo>
                  <a:cubicBezTo>
                    <a:pt x="2533" y="1516"/>
                    <a:pt x="2700" y="1498"/>
                    <a:pt x="2838" y="1498"/>
                  </a:cubicBezTo>
                  <a:cubicBezTo>
                    <a:pt x="2977" y="1498"/>
                    <a:pt x="3088" y="1516"/>
                    <a:pt x="3180" y="1553"/>
                  </a:cubicBezTo>
                  <a:cubicBezTo>
                    <a:pt x="3365" y="1701"/>
                    <a:pt x="3328" y="1849"/>
                    <a:pt x="3106" y="1960"/>
                  </a:cubicBezTo>
                  <a:cubicBezTo>
                    <a:pt x="3051" y="1997"/>
                    <a:pt x="2965" y="2011"/>
                    <a:pt x="2868" y="2011"/>
                  </a:cubicBezTo>
                  <a:cubicBezTo>
                    <a:pt x="2577" y="2011"/>
                    <a:pt x="2182" y="1886"/>
                    <a:pt x="2182" y="1886"/>
                  </a:cubicBezTo>
                  <a:lnTo>
                    <a:pt x="2182" y="2256"/>
                  </a:lnTo>
                  <a:lnTo>
                    <a:pt x="2626" y="2662"/>
                  </a:lnTo>
                  <a:cubicBezTo>
                    <a:pt x="2922" y="2662"/>
                    <a:pt x="3291" y="2551"/>
                    <a:pt x="3550" y="2403"/>
                  </a:cubicBezTo>
                  <a:lnTo>
                    <a:pt x="4031" y="2662"/>
                  </a:lnTo>
                  <a:lnTo>
                    <a:pt x="4548" y="2403"/>
                  </a:lnTo>
                  <a:lnTo>
                    <a:pt x="4548" y="2034"/>
                  </a:lnTo>
                  <a:lnTo>
                    <a:pt x="4031" y="2108"/>
                  </a:lnTo>
                  <a:cubicBezTo>
                    <a:pt x="4400" y="1738"/>
                    <a:pt x="4289" y="1368"/>
                    <a:pt x="3846" y="1146"/>
                  </a:cubicBezTo>
                  <a:cubicBezTo>
                    <a:pt x="3573" y="1020"/>
                    <a:pt x="3300" y="954"/>
                    <a:pt x="2987" y="954"/>
                  </a:cubicBezTo>
                  <a:cubicBezTo>
                    <a:pt x="2748" y="954"/>
                    <a:pt x="2486" y="993"/>
                    <a:pt x="2182" y="1072"/>
                  </a:cubicBezTo>
                  <a:cubicBezTo>
                    <a:pt x="1862" y="1118"/>
                    <a:pt x="1655" y="1150"/>
                    <a:pt x="1500" y="1150"/>
                  </a:cubicBezTo>
                  <a:cubicBezTo>
                    <a:pt x="1405" y="1150"/>
                    <a:pt x="1329" y="1138"/>
                    <a:pt x="1258" y="1109"/>
                  </a:cubicBezTo>
                  <a:cubicBezTo>
                    <a:pt x="1110" y="999"/>
                    <a:pt x="1073" y="888"/>
                    <a:pt x="1332" y="740"/>
                  </a:cubicBezTo>
                  <a:cubicBezTo>
                    <a:pt x="1665" y="555"/>
                    <a:pt x="1960" y="518"/>
                    <a:pt x="2145" y="444"/>
                  </a:cubicBezTo>
                  <a:lnTo>
                    <a:pt x="2145" y="74"/>
                  </a:lnTo>
                  <a:lnTo>
                    <a:pt x="1665" y="74"/>
                  </a:lnTo>
                  <a:cubicBezTo>
                    <a:pt x="1443" y="111"/>
                    <a:pt x="1147" y="222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9486;p48">
              <a:extLst>
                <a:ext uri="{FF2B5EF4-FFF2-40B4-BE49-F238E27FC236}">
                  <a16:creationId xmlns:a16="http://schemas.microsoft.com/office/drawing/2014/main" id="{29EFAE8A-2790-D442-4029-11C0DCC5BEB1}"/>
                </a:ext>
              </a:extLst>
            </p:cNvPr>
            <p:cNvSpPr/>
            <p:nvPr/>
          </p:nvSpPr>
          <p:spPr>
            <a:xfrm>
              <a:off x="4574350" y="2087575"/>
              <a:ext cx="4650" cy="11125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0"/>
                  </a:moveTo>
                  <a:lnTo>
                    <a:pt x="1" y="444"/>
                  </a:lnTo>
                  <a:lnTo>
                    <a:pt x="186" y="444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9487;p48">
              <a:extLst>
                <a:ext uri="{FF2B5EF4-FFF2-40B4-BE49-F238E27FC236}">
                  <a16:creationId xmlns:a16="http://schemas.microsoft.com/office/drawing/2014/main" id="{29C32F32-67FC-EA8D-3E94-5DBA382D0120}"/>
                </a:ext>
              </a:extLst>
            </p:cNvPr>
            <p:cNvSpPr/>
            <p:nvPr/>
          </p:nvSpPr>
          <p:spPr>
            <a:xfrm>
              <a:off x="4476375" y="2048750"/>
              <a:ext cx="113725" cy="65650"/>
            </a:xfrm>
            <a:custGeom>
              <a:avLst/>
              <a:gdLst/>
              <a:ahLst/>
              <a:cxnLst/>
              <a:rect l="l" t="t" r="r" b="b"/>
              <a:pathLst>
                <a:path w="4549" h="2626" extrusionOk="0">
                  <a:moveTo>
                    <a:pt x="1665" y="1"/>
                  </a:moveTo>
                  <a:cubicBezTo>
                    <a:pt x="1443" y="38"/>
                    <a:pt x="1147" y="149"/>
                    <a:pt x="888" y="259"/>
                  </a:cubicBezTo>
                  <a:lnTo>
                    <a:pt x="408" y="38"/>
                  </a:lnTo>
                  <a:lnTo>
                    <a:pt x="1" y="259"/>
                  </a:lnTo>
                  <a:lnTo>
                    <a:pt x="482" y="555"/>
                  </a:lnTo>
                  <a:cubicBezTo>
                    <a:pt x="112" y="888"/>
                    <a:pt x="186" y="1258"/>
                    <a:pt x="666" y="1479"/>
                  </a:cubicBezTo>
                  <a:cubicBezTo>
                    <a:pt x="898" y="1595"/>
                    <a:pt x="1161" y="1651"/>
                    <a:pt x="1453" y="1651"/>
                  </a:cubicBezTo>
                  <a:cubicBezTo>
                    <a:pt x="1720" y="1651"/>
                    <a:pt x="2012" y="1605"/>
                    <a:pt x="2330" y="1516"/>
                  </a:cubicBezTo>
                  <a:cubicBezTo>
                    <a:pt x="2533" y="1479"/>
                    <a:pt x="2700" y="1461"/>
                    <a:pt x="2838" y="1461"/>
                  </a:cubicBezTo>
                  <a:cubicBezTo>
                    <a:pt x="2977" y="1461"/>
                    <a:pt x="3088" y="1479"/>
                    <a:pt x="3180" y="1516"/>
                  </a:cubicBezTo>
                  <a:cubicBezTo>
                    <a:pt x="3365" y="1664"/>
                    <a:pt x="3328" y="1812"/>
                    <a:pt x="3106" y="1923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91" y="2478"/>
                    <a:pt x="3550" y="2367"/>
                  </a:cubicBezTo>
                  <a:lnTo>
                    <a:pt x="4031" y="2626"/>
                  </a:lnTo>
                  <a:lnTo>
                    <a:pt x="4548" y="2293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65" y="922"/>
                    <a:pt x="3285" y="846"/>
                    <a:pt x="2961" y="846"/>
                  </a:cubicBezTo>
                  <a:cubicBezTo>
                    <a:pt x="2729" y="846"/>
                    <a:pt x="2475" y="885"/>
                    <a:pt x="2182" y="962"/>
                  </a:cubicBezTo>
                  <a:cubicBezTo>
                    <a:pt x="1881" y="1026"/>
                    <a:pt x="1680" y="1066"/>
                    <a:pt x="1529" y="1066"/>
                  </a:cubicBezTo>
                  <a:cubicBezTo>
                    <a:pt x="1419" y="1066"/>
                    <a:pt x="1335" y="1045"/>
                    <a:pt x="1258" y="999"/>
                  </a:cubicBezTo>
                  <a:cubicBezTo>
                    <a:pt x="1110" y="925"/>
                    <a:pt x="1073" y="777"/>
                    <a:pt x="1332" y="629"/>
                  </a:cubicBezTo>
                  <a:cubicBezTo>
                    <a:pt x="1665" y="444"/>
                    <a:pt x="1960" y="407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9488;p48">
              <a:extLst>
                <a:ext uri="{FF2B5EF4-FFF2-40B4-BE49-F238E27FC236}">
                  <a16:creationId xmlns:a16="http://schemas.microsoft.com/office/drawing/2014/main" id="{80014394-BE24-8A86-377D-BFAD1A6FFF47}"/>
                </a:ext>
              </a:extLst>
            </p:cNvPr>
            <p:cNvSpPr/>
            <p:nvPr/>
          </p:nvSpPr>
          <p:spPr>
            <a:xfrm>
              <a:off x="4400600" y="1990275"/>
              <a:ext cx="256975" cy="136400"/>
            </a:xfrm>
            <a:custGeom>
              <a:avLst/>
              <a:gdLst/>
              <a:ahLst/>
              <a:cxnLst/>
              <a:rect l="l" t="t" r="r" b="b"/>
              <a:pathLst>
                <a:path w="10279" h="5456" extrusionOk="0">
                  <a:moveTo>
                    <a:pt x="5300" y="0"/>
                  </a:moveTo>
                  <a:cubicBezTo>
                    <a:pt x="4058" y="0"/>
                    <a:pt x="2805" y="287"/>
                    <a:pt x="1849" y="861"/>
                  </a:cubicBezTo>
                  <a:cubicBezTo>
                    <a:pt x="0" y="1933"/>
                    <a:pt x="0" y="3671"/>
                    <a:pt x="1775" y="4706"/>
                  </a:cubicBezTo>
                  <a:cubicBezTo>
                    <a:pt x="2667" y="5205"/>
                    <a:pt x="3818" y="5455"/>
                    <a:pt x="4978" y="5455"/>
                  </a:cubicBezTo>
                  <a:cubicBezTo>
                    <a:pt x="6221" y="5455"/>
                    <a:pt x="7473" y="5169"/>
                    <a:pt x="8430" y="4595"/>
                  </a:cubicBezTo>
                  <a:cubicBezTo>
                    <a:pt x="10278" y="3523"/>
                    <a:pt x="10278" y="1785"/>
                    <a:pt x="8504" y="750"/>
                  </a:cubicBezTo>
                  <a:cubicBezTo>
                    <a:pt x="7611" y="250"/>
                    <a:pt x="6460" y="0"/>
                    <a:pt x="5300" y="0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9489;p48">
              <a:extLst>
                <a:ext uri="{FF2B5EF4-FFF2-40B4-BE49-F238E27FC236}">
                  <a16:creationId xmlns:a16="http://schemas.microsoft.com/office/drawing/2014/main" id="{2AD4D2F5-2F44-9F0B-0321-AC0F124FDE15}"/>
                </a:ext>
              </a:extLst>
            </p:cNvPr>
            <p:cNvSpPr/>
            <p:nvPr/>
          </p:nvSpPr>
          <p:spPr>
            <a:xfrm>
              <a:off x="4423700" y="2005200"/>
              <a:ext cx="209825" cy="109550"/>
            </a:xfrm>
            <a:custGeom>
              <a:avLst/>
              <a:gdLst/>
              <a:ahLst/>
              <a:cxnLst/>
              <a:rect l="l" t="t" r="r" b="b"/>
              <a:pathLst>
                <a:path w="8393" h="4382" extrusionOk="0">
                  <a:moveTo>
                    <a:pt x="4260" y="0"/>
                  </a:moveTo>
                  <a:cubicBezTo>
                    <a:pt x="3275" y="0"/>
                    <a:pt x="2282" y="222"/>
                    <a:pt x="1516" y="670"/>
                  </a:cubicBezTo>
                  <a:cubicBezTo>
                    <a:pt x="38" y="1558"/>
                    <a:pt x="1" y="2926"/>
                    <a:pt x="1516" y="3776"/>
                  </a:cubicBezTo>
                  <a:cubicBezTo>
                    <a:pt x="2248" y="4178"/>
                    <a:pt x="3205" y="4381"/>
                    <a:pt x="4169" y="4381"/>
                  </a:cubicBezTo>
                  <a:cubicBezTo>
                    <a:pt x="5155" y="4381"/>
                    <a:pt x="6148" y="4169"/>
                    <a:pt x="6914" y="3739"/>
                  </a:cubicBezTo>
                  <a:cubicBezTo>
                    <a:pt x="8393" y="2889"/>
                    <a:pt x="8393" y="1447"/>
                    <a:pt x="6914" y="634"/>
                  </a:cubicBezTo>
                  <a:cubicBezTo>
                    <a:pt x="6183" y="213"/>
                    <a:pt x="5225" y="0"/>
                    <a:pt x="4260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9490;p48">
              <a:extLst>
                <a:ext uri="{FF2B5EF4-FFF2-40B4-BE49-F238E27FC236}">
                  <a16:creationId xmlns:a16="http://schemas.microsoft.com/office/drawing/2014/main" id="{C5F6D6C1-2F9B-6A60-7BD5-D2FBA3E97B86}"/>
                </a:ext>
              </a:extLst>
            </p:cNvPr>
            <p:cNvSpPr/>
            <p:nvPr/>
          </p:nvSpPr>
          <p:spPr>
            <a:xfrm>
              <a:off x="4475450" y="2025650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0"/>
                  </a:moveTo>
                  <a:cubicBezTo>
                    <a:pt x="1406" y="37"/>
                    <a:pt x="1147" y="148"/>
                    <a:pt x="888" y="259"/>
                  </a:cubicBezTo>
                  <a:lnTo>
                    <a:pt x="408" y="37"/>
                  </a:lnTo>
                  <a:lnTo>
                    <a:pt x="1" y="259"/>
                  </a:lnTo>
                  <a:lnTo>
                    <a:pt x="445" y="555"/>
                  </a:lnTo>
                  <a:cubicBezTo>
                    <a:pt x="75" y="888"/>
                    <a:pt x="186" y="1257"/>
                    <a:pt x="629" y="1479"/>
                  </a:cubicBezTo>
                  <a:cubicBezTo>
                    <a:pt x="881" y="1595"/>
                    <a:pt x="1152" y="1650"/>
                    <a:pt x="1444" y="1650"/>
                  </a:cubicBezTo>
                  <a:cubicBezTo>
                    <a:pt x="1710" y="1650"/>
                    <a:pt x="1993" y="1604"/>
                    <a:pt x="2293" y="1516"/>
                  </a:cubicBezTo>
                  <a:cubicBezTo>
                    <a:pt x="2515" y="1479"/>
                    <a:pt x="2691" y="1461"/>
                    <a:pt x="2834" y="1461"/>
                  </a:cubicBezTo>
                  <a:cubicBezTo>
                    <a:pt x="2977" y="1461"/>
                    <a:pt x="3088" y="1479"/>
                    <a:pt x="3180" y="1516"/>
                  </a:cubicBezTo>
                  <a:cubicBezTo>
                    <a:pt x="3365" y="1664"/>
                    <a:pt x="3328" y="1812"/>
                    <a:pt x="3106" y="1923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54" y="2477"/>
                    <a:pt x="3550" y="2366"/>
                  </a:cubicBezTo>
                  <a:lnTo>
                    <a:pt x="4031" y="2625"/>
                  </a:lnTo>
                  <a:lnTo>
                    <a:pt x="4511" y="2293"/>
                  </a:lnTo>
                  <a:lnTo>
                    <a:pt x="4031" y="2034"/>
                  </a:lnTo>
                  <a:cubicBezTo>
                    <a:pt x="4400" y="1664"/>
                    <a:pt x="4290" y="1294"/>
                    <a:pt x="3846" y="1073"/>
                  </a:cubicBezTo>
                  <a:cubicBezTo>
                    <a:pt x="3566" y="922"/>
                    <a:pt x="3273" y="846"/>
                    <a:pt x="2945" y="846"/>
                  </a:cubicBezTo>
                  <a:cubicBezTo>
                    <a:pt x="2711" y="846"/>
                    <a:pt x="2459" y="885"/>
                    <a:pt x="2182" y="962"/>
                  </a:cubicBezTo>
                  <a:cubicBezTo>
                    <a:pt x="1881" y="1026"/>
                    <a:pt x="1668" y="1066"/>
                    <a:pt x="1513" y="1066"/>
                  </a:cubicBezTo>
                  <a:cubicBezTo>
                    <a:pt x="1401" y="1066"/>
                    <a:pt x="1320" y="1045"/>
                    <a:pt x="1258" y="999"/>
                  </a:cubicBezTo>
                  <a:cubicBezTo>
                    <a:pt x="1110" y="925"/>
                    <a:pt x="1036" y="777"/>
                    <a:pt x="1332" y="629"/>
                  </a:cubicBezTo>
                  <a:cubicBezTo>
                    <a:pt x="1665" y="444"/>
                    <a:pt x="1923" y="407"/>
                    <a:pt x="2108" y="370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9491;p48">
              <a:extLst>
                <a:ext uri="{FF2B5EF4-FFF2-40B4-BE49-F238E27FC236}">
                  <a16:creationId xmlns:a16="http://schemas.microsoft.com/office/drawing/2014/main" id="{5C6FC520-0442-ED28-A771-9957E82FE1FC}"/>
                </a:ext>
              </a:extLst>
            </p:cNvPr>
            <p:cNvSpPr/>
            <p:nvPr/>
          </p:nvSpPr>
          <p:spPr>
            <a:xfrm>
              <a:off x="4410750" y="2059850"/>
              <a:ext cx="9275" cy="44375"/>
            </a:xfrm>
            <a:custGeom>
              <a:avLst/>
              <a:gdLst/>
              <a:ahLst/>
              <a:cxnLst/>
              <a:rect l="l" t="t" r="r" b="b"/>
              <a:pathLst>
                <a:path w="371" h="1775" extrusionOk="0">
                  <a:moveTo>
                    <a:pt x="1" y="0"/>
                  </a:moveTo>
                  <a:lnTo>
                    <a:pt x="1" y="629"/>
                  </a:lnTo>
                  <a:cubicBezTo>
                    <a:pt x="1" y="998"/>
                    <a:pt x="149" y="1405"/>
                    <a:pt x="371" y="1775"/>
                  </a:cubicBezTo>
                  <a:lnTo>
                    <a:pt x="371" y="1035"/>
                  </a:lnTo>
                  <a:cubicBezTo>
                    <a:pt x="149" y="703"/>
                    <a:pt x="1" y="333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9492;p48">
              <a:extLst>
                <a:ext uri="{FF2B5EF4-FFF2-40B4-BE49-F238E27FC236}">
                  <a16:creationId xmlns:a16="http://schemas.microsoft.com/office/drawing/2014/main" id="{5A301DBE-059C-CCFC-31C2-5CC3B607D3EA}"/>
                </a:ext>
              </a:extLst>
            </p:cNvPr>
            <p:cNvSpPr/>
            <p:nvPr/>
          </p:nvSpPr>
          <p:spPr>
            <a:xfrm>
              <a:off x="4420000" y="2083875"/>
              <a:ext cx="12975" cy="34225"/>
            </a:xfrm>
            <a:custGeom>
              <a:avLst/>
              <a:gdLst/>
              <a:ahLst/>
              <a:cxnLst/>
              <a:rect l="l" t="t" r="r" b="b"/>
              <a:pathLst>
                <a:path w="519" h="1369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99"/>
                    <a:pt x="333" y="1184"/>
                    <a:pt x="518" y="1368"/>
                  </a:cubicBezTo>
                  <a:lnTo>
                    <a:pt x="518" y="592"/>
                  </a:lnTo>
                  <a:cubicBezTo>
                    <a:pt x="259" y="444"/>
                    <a:pt x="149" y="259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9493;p48">
              <a:extLst>
                <a:ext uri="{FF2B5EF4-FFF2-40B4-BE49-F238E27FC236}">
                  <a16:creationId xmlns:a16="http://schemas.microsoft.com/office/drawing/2014/main" id="{979A60CB-F022-834C-54DE-A509B3A4D195}"/>
                </a:ext>
              </a:extLst>
            </p:cNvPr>
            <p:cNvSpPr/>
            <p:nvPr/>
          </p:nvSpPr>
          <p:spPr>
            <a:xfrm>
              <a:off x="4432025" y="2099600"/>
              <a:ext cx="12950" cy="28675"/>
            </a:xfrm>
            <a:custGeom>
              <a:avLst/>
              <a:gdLst/>
              <a:ahLst/>
              <a:cxnLst/>
              <a:rect l="l" t="t" r="r" b="b"/>
              <a:pathLst>
                <a:path w="518" h="1147" extrusionOk="0">
                  <a:moveTo>
                    <a:pt x="0" y="0"/>
                  </a:moveTo>
                  <a:lnTo>
                    <a:pt x="0" y="776"/>
                  </a:lnTo>
                  <a:cubicBezTo>
                    <a:pt x="148" y="924"/>
                    <a:pt x="333" y="1072"/>
                    <a:pt x="518" y="1146"/>
                  </a:cubicBezTo>
                  <a:lnTo>
                    <a:pt x="518" y="333"/>
                  </a:lnTo>
                  <a:cubicBezTo>
                    <a:pt x="333" y="185"/>
                    <a:pt x="148" y="74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9494;p48">
              <a:extLst>
                <a:ext uri="{FF2B5EF4-FFF2-40B4-BE49-F238E27FC236}">
                  <a16:creationId xmlns:a16="http://schemas.microsoft.com/office/drawing/2014/main" id="{97C5D63F-162F-B7D5-01CB-22F0F1D1BA53}"/>
                </a:ext>
              </a:extLst>
            </p:cNvPr>
            <p:cNvSpPr/>
            <p:nvPr/>
          </p:nvSpPr>
          <p:spPr>
            <a:xfrm>
              <a:off x="4446800" y="2107900"/>
              <a:ext cx="14825" cy="27750"/>
            </a:xfrm>
            <a:custGeom>
              <a:avLst/>
              <a:gdLst/>
              <a:ahLst/>
              <a:cxnLst/>
              <a:rect l="l" t="t" r="r" b="b"/>
              <a:pathLst>
                <a:path w="593" h="1110" extrusionOk="0">
                  <a:moveTo>
                    <a:pt x="1" y="1"/>
                  </a:moveTo>
                  <a:lnTo>
                    <a:pt x="1" y="814"/>
                  </a:lnTo>
                  <a:cubicBezTo>
                    <a:pt x="186" y="925"/>
                    <a:pt x="371" y="999"/>
                    <a:pt x="592" y="1110"/>
                  </a:cubicBezTo>
                  <a:lnTo>
                    <a:pt x="592" y="260"/>
                  </a:lnTo>
                  <a:cubicBezTo>
                    <a:pt x="371" y="149"/>
                    <a:pt x="112" y="75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9495;p48">
              <a:extLst>
                <a:ext uri="{FF2B5EF4-FFF2-40B4-BE49-F238E27FC236}">
                  <a16:creationId xmlns:a16="http://schemas.microsoft.com/office/drawing/2014/main" id="{00999FAA-63A9-1553-5A73-20963CAE933C}"/>
                </a:ext>
              </a:extLst>
            </p:cNvPr>
            <p:cNvSpPr/>
            <p:nvPr/>
          </p:nvSpPr>
          <p:spPr>
            <a:xfrm>
              <a:off x="4461600" y="2115300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1"/>
                  </a:moveTo>
                  <a:lnTo>
                    <a:pt x="0" y="851"/>
                  </a:lnTo>
                  <a:cubicBezTo>
                    <a:pt x="222" y="925"/>
                    <a:pt x="518" y="1036"/>
                    <a:pt x="777" y="1073"/>
                  </a:cubicBezTo>
                  <a:lnTo>
                    <a:pt x="777" y="259"/>
                  </a:lnTo>
                  <a:cubicBezTo>
                    <a:pt x="518" y="148"/>
                    <a:pt x="222" y="74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9496;p48">
              <a:extLst>
                <a:ext uri="{FF2B5EF4-FFF2-40B4-BE49-F238E27FC236}">
                  <a16:creationId xmlns:a16="http://schemas.microsoft.com/office/drawing/2014/main" id="{09406C17-4E50-9EEA-A179-C9F8300C7C16}"/>
                </a:ext>
              </a:extLst>
            </p:cNvPr>
            <p:cNvSpPr/>
            <p:nvPr/>
          </p:nvSpPr>
          <p:spPr>
            <a:xfrm>
              <a:off x="4480075" y="2121775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0"/>
                  </a:moveTo>
                  <a:lnTo>
                    <a:pt x="1" y="814"/>
                  </a:lnTo>
                  <a:cubicBezTo>
                    <a:pt x="260" y="851"/>
                    <a:pt x="481" y="925"/>
                    <a:pt x="777" y="962"/>
                  </a:cubicBezTo>
                  <a:lnTo>
                    <a:pt x="777" y="111"/>
                  </a:lnTo>
                  <a:cubicBezTo>
                    <a:pt x="555" y="74"/>
                    <a:pt x="260" y="37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9497;p48">
              <a:extLst>
                <a:ext uri="{FF2B5EF4-FFF2-40B4-BE49-F238E27FC236}">
                  <a16:creationId xmlns:a16="http://schemas.microsoft.com/office/drawing/2014/main" id="{0F613752-374D-8123-EDF5-F8213A59A9CD}"/>
                </a:ext>
              </a:extLst>
            </p:cNvPr>
            <p:cNvSpPr/>
            <p:nvPr/>
          </p:nvSpPr>
          <p:spPr>
            <a:xfrm>
              <a:off x="4499500" y="2124550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51"/>
                  </a:lnTo>
                  <a:cubicBezTo>
                    <a:pt x="296" y="851"/>
                    <a:pt x="518" y="888"/>
                    <a:pt x="777" y="888"/>
                  </a:cubicBezTo>
                  <a:lnTo>
                    <a:pt x="777" y="74"/>
                  </a:lnTo>
                  <a:cubicBezTo>
                    <a:pt x="555" y="74"/>
                    <a:pt x="296" y="0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9498;p48">
              <a:extLst>
                <a:ext uri="{FF2B5EF4-FFF2-40B4-BE49-F238E27FC236}">
                  <a16:creationId xmlns:a16="http://schemas.microsoft.com/office/drawing/2014/main" id="{3C3459AF-A947-3C6C-BD77-1063E8148AEE}"/>
                </a:ext>
              </a:extLst>
            </p:cNvPr>
            <p:cNvSpPr/>
            <p:nvPr/>
          </p:nvSpPr>
          <p:spPr>
            <a:xfrm>
              <a:off x="4518900" y="2126400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1" y="0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9499;p48">
              <a:extLst>
                <a:ext uri="{FF2B5EF4-FFF2-40B4-BE49-F238E27FC236}">
                  <a16:creationId xmlns:a16="http://schemas.microsoft.com/office/drawing/2014/main" id="{5C1031A7-84AC-B14D-6975-888E971859D9}"/>
                </a:ext>
              </a:extLst>
            </p:cNvPr>
            <p:cNvSpPr/>
            <p:nvPr/>
          </p:nvSpPr>
          <p:spPr>
            <a:xfrm>
              <a:off x="4638125" y="2057075"/>
              <a:ext cx="8350" cy="46225"/>
            </a:xfrm>
            <a:custGeom>
              <a:avLst/>
              <a:gdLst/>
              <a:ahLst/>
              <a:cxnLst/>
              <a:rect l="l" t="t" r="r" b="b"/>
              <a:pathLst>
                <a:path w="334" h="1849" extrusionOk="0">
                  <a:moveTo>
                    <a:pt x="334" y="0"/>
                  </a:moveTo>
                  <a:cubicBezTo>
                    <a:pt x="334" y="296"/>
                    <a:pt x="223" y="666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183"/>
                    <a:pt x="334" y="85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9500;p48">
              <a:extLst>
                <a:ext uri="{FF2B5EF4-FFF2-40B4-BE49-F238E27FC236}">
                  <a16:creationId xmlns:a16="http://schemas.microsoft.com/office/drawing/2014/main" id="{94F6742B-6646-4189-32FA-2A1B50A70C7B}"/>
                </a:ext>
              </a:extLst>
            </p:cNvPr>
            <p:cNvSpPr/>
            <p:nvPr/>
          </p:nvSpPr>
          <p:spPr>
            <a:xfrm>
              <a:off x="4625200" y="2082025"/>
              <a:ext cx="12950" cy="35150"/>
            </a:xfrm>
            <a:custGeom>
              <a:avLst/>
              <a:gdLst/>
              <a:ahLst/>
              <a:cxnLst/>
              <a:rect l="l" t="t" r="r" b="b"/>
              <a:pathLst>
                <a:path w="518" h="1406" extrusionOk="0">
                  <a:moveTo>
                    <a:pt x="518" y="1"/>
                  </a:moveTo>
                  <a:cubicBezTo>
                    <a:pt x="370" y="185"/>
                    <a:pt x="259" y="370"/>
                    <a:pt x="0" y="555"/>
                  </a:cubicBezTo>
                  <a:lnTo>
                    <a:pt x="0" y="1405"/>
                  </a:lnTo>
                  <a:cubicBezTo>
                    <a:pt x="222" y="1221"/>
                    <a:pt x="370" y="1036"/>
                    <a:pt x="518" y="851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9501;p48">
              <a:extLst>
                <a:ext uri="{FF2B5EF4-FFF2-40B4-BE49-F238E27FC236}">
                  <a16:creationId xmlns:a16="http://schemas.microsoft.com/office/drawing/2014/main" id="{AE80FF8F-35A0-0B5D-E82D-9A4A1AC8E4D8}"/>
                </a:ext>
              </a:extLst>
            </p:cNvPr>
            <p:cNvSpPr/>
            <p:nvPr/>
          </p:nvSpPr>
          <p:spPr>
            <a:xfrm>
              <a:off x="4613175" y="2094975"/>
              <a:ext cx="12050" cy="29600"/>
            </a:xfrm>
            <a:custGeom>
              <a:avLst/>
              <a:gdLst/>
              <a:ahLst/>
              <a:cxnLst/>
              <a:rect l="l" t="t" r="r" b="b"/>
              <a:pathLst>
                <a:path w="482" h="1184" extrusionOk="0">
                  <a:moveTo>
                    <a:pt x="481" y="0"/>
                  </a:moveTo>
                  <a:cubicBezTo>
                    <a:pt x="370" y="148"/>
                    <a:pt x="185" y="259"/>
                    <a:pt x="1" y="370"/>
                  </a:cubicBezTo>
                  <a:lnTo>
                    <a:pt x="1" y="1183"/>
                  </a:lnTo>
                  <a:cubicBezTo>
                    <a:pt x="185" y="1072"/>
                    <a:pt x="370" y="961"/>
                    <a:pt x="481" y="814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9502;p48">
              <a:extLst>
                <a:ext uri="{FF2B5EF4-FFF2-40B4-BE49-F238E27FC236}">
                  <a16:creationId xmlns:a16="http://schemas.microsoft.com/office/drawing/2014/main" id="{AF930D5F-EDB2-70F5-DC72-2C002604F861}"/>
                </a:ext>
              </a:extLst>
            </p:cNvPr>
            <p:cNvSpPr/>
            <p:nvPr/>
          </p:nvSpPr>
          <p:spPr>
            <a:xfrm>
              <a:off x="4597475" y="2104200"/>
              <a:ext cx="15725" cy="28675"/>
            </a:xfrm>
            <a:custGeom>
              <a:avLst/>
              <a:gdLst/>
              <a:ahLst/>
              <a:cxnLst/>
              <a:rect l="l" t="t" r="r" b="b"/>
              <a:pathLst>
                <a:path w="629" h="1147" extrusionOk="0">
                  <a:moveTo>
                    <a:pt x="629" y="1"/>
                  </a:moveTo>
                  <a:cubicBezTo>
                    <a:pt x="370" y="149"/>
                    <a:pt x="185" y="223"/>
                    <a:pt x="0" y="297"/>
                  </a:cubicBezTo>
                  <a:lnTo>
                    <a:pt x="0" y="1147"/>
                  </a:lnTo>
                  <a:lnTo>
                    <a:pt x="555" y="888"/>
                  </a:lnTo>
                  <a:cubicBezTo>
                    <a:pt x="555" y="814"/>
                    <a:pt x="629" y="814"/>
                    <a:pt x="629" y="814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9503;p48">
              <a:extLst>
                <a:ext uri="{FF2B5EF4-FFF2-40B4-BE49-F238E27FC236}">
                  <a16:creationId xmlns:a16="http://schemas.microsoft.com/office/drawing/2014/main" id="{01B99874-8257-EE96-250E-E7C0889B054B}"/>
                </a:ext>
              </a:extLst>
            </p:cNvPr>
            <p:cNvSpPr/>
            <p:nvPr/>
          </p:nvSpPr>
          <p:spPr>
            <a:xfrm>
              <a:off x="4578050" y="2111600"/>
              <a:ext cx="19450" cy="28675"/>
            </a:xfrm>
            <a:custGeom>
              <a:avLst/>
              <a:gdLst/>
              <a:ahLst/>
              <a:cxnLst/>
              <a:rect l="l" t="t" r="r" b="b"/>
              <a:pathLst>
                <a:path w="778" h="1147" extrusionOk="0">
                  <a:moveTo>
                    <a:pt x="777" y="1"/>
                  </a:moveTo>
                  <a:cubicBezTo>
                    <a:pt x="518" y="149"/>
                    <a:pt x="296" y="259"/>
                    <a:pt x="1" y="296"/>
                  </a:cubicBezTo>
                  <a:lnTo>
                    <a:pt x="1" y="1147"/>
                  </a:lnTo>
                  <a:cubicBezTo>
                    <a:pt x="259" y="1036"/>
                    <a:pt x="555" y="962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9504;p48">
              <a:extLst>
                <a:ext uri="{FF2B5EF4-FFF2-40B4-BE49-F238E27FC236}">
                  <a16:creationId xmlns:a16="http://schemas.microsoft.com/office/drawing/2014/main" id="{47836B9C-5803-ED01-F8E4-F3EEFF088237}"/>
                </a:ext>
              </a:extLst>
            </p:cNvPr>
            <p:cNvSpPr/>
            <p:nvPr/>
          </p:nvSpPr>
          <p:spPr>
            <a:xfrm>
              <a:off x="4558650" y="2119000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777" y="0"/>
                  </a:moveTo>
                  <a:cubicBezTo>
                    <a:pt x="518" y="111"/>
                    <a:pt x="259" y="148"/>
                    <a:pt x="0" y="185"/>
                  </a:cubicBezTo>
                  <a:lnTo>
                    <a:pt x="0" y="1036"/>
                  </a:lnTo>
                  <a:cubicBezTo>
                    <a:pt x="259" y="962"/>
                    <a:pt x="555" y="925"/>
                    <a:pt x="777" y="851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9505;p48">
              <a:extLst>
                <a:ext uri="{FF2B5EF4-FFF2-40B4-BE49-F238E27FC236}">
                  <a16:creationId xmlns:a16="http://schemas.microsoft.com/office/drawing/2014/main" id="{9536B011-57BD-A29F-26F4-A5558E4B09F2}"/>
                </a:ext>
              </a:extLst>
            </p:cNvPr>
            <p:cNvSpPr/>
            <p:nvPr/>
          </p:nvSpPr>
          <p:spPr>
            <a:xfrm>
              <a:off x="4539225" y="2123625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37"/>
                    <a:pt x="1" y="74"/>
                  </a:cubicBezTo>
                  <a:lnTo>
                    <a:pt x="1" y="925"/>
                  </a:lnTo>
                  <a:cubicBezTo>
                    <a:pt x="260" y="925"/>
                    <a:pt x="482" y="888"/>
                    <a:pt x="777" y="851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9506;p48">
              <a:extLst>
                <a:ext uri="{FF2B5EF4-FFF2-40B4-BE49-F238E27FC236}">
                  <a16:creationId xmlns:a16="http://schemas.microsoft.com/office/drawing/2014/main" id="{EEC2B8B7-6447-353F-D50A-391D8684F28D}"/>
                </a:ext>
              </a:extLst>
            </p:cNvPr>
            <p:cNvSpPr/>
            <p:nvPr/>
          </p:nvSpPr>
          <p:spPr>
            <a:xfrm>
              <a:off x="4424625" y="2000225"/>
              <a:ext cx="209825" cy="79975"/>
            </a:xfrm>
            <a:custGeom>
              <a:avLst/>
              <a:gdLst/>
              <a:ahLst/>
              <a:cxnLst/>
              <a:rect l="l" t="t" r="r" b="b"/>
              <a:pathLst>
                <a:path w="8393" h="3199" extrusionOk="0">
                  <a:moveTo>
                    <a:pt x="4264" y="0"/>
                  </a:moveTo>
                  <a:cubicBezTo>
                    <a:pt x="3240" y="0"/>
                    <a:pt x="2216" y="232"/>
                    <a:pt x="1442" y="685"/>
                  </a:cubicBezTo>
                  <a:cubicBezTo>
                    <a:pt x="259" y="1387"/>
                    <a:pt x="1" y="2348"/>
                    <a:pt x="555" y="3199"/>
                  </a:cubicBezTo>
                  <a:cubicBezTo>
                    <a:pt x="148" y="2348"/>
                    <a:pt x="444" y="1535"/>
                    <a:pt x="1479" y="906"/>
                  </a:cubicBezTo>
                  <a:cubicBezTo>
                    <a:pt x="2242" y="468"/>
                    <a:pt x="3261" y="236"/>
                    <a:pt x="4272" y="236"/>
                  </a:cubicBezTo>
                  <a:cubicBezTo>
                    <a:pt x="5220" y="236"/>
                    <a:pt x="6161" y="440"/>
                    <a:pt x="6877" y="869"/>
                  </a:cubicBezTo>
                  <a:cubicBezTo>
                    <a:pt x="7912" y="1424"/>
                    <a:pt x="8208" y="2274"/>
                    <a:pt x="7838" y="3051"/>
                  </a:cubicBezTo>
                  <a:cubicBezTo>
                    <a:pt x="8393" y="2200"/>
                    <a:pt x="8097" y="1276"/>
                    <a:pt x="6988" y="648"/>
                  </a:cubicBezTo>
                  <a:cubicBezTo>
                    <a:pt x="6228" y="213"/>
                    <a:pt x="5246" y="0"/>
                    <a:pt x="4264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9507;p48">
              <a:extLst>
                <a:ext uri="{FF2B5EF4-FFF2-40B4-BE49-F238E27FC236}">
                  <a16:creationId xmlns:a16="http://schemas.microsoft.com/office/drawing/2014/main" id="{C0F844DC-B14D-C08F-A5A9-EF42B02FD24F}"/>
                </a:ext>
              </a:extLst>
            </p:cNvPr>
            <p:cNvSpPr/>
            <p:nvPr/>
          </p:nvSpPr>
          <p:spPr>
            <a:xfrm>
              <a:off x="4476375" y="2027500"/>
              <a:ext cx="113725" cy="67500"/>
            </a:xfrm>
            <a:custGeom>
              <a:avLst/>
              <a:gdLst/>
              <a:ahLst/>
              <a:cxnLst/>
              <a:rect l="l" t="t" r="r" b="b"/>
              <a:pathLst>
                <a:path w="4549" h="2700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66"/>
                  </a:lnTo>
                  <a:cubicBezTo>
                    <a:pt x="460" y="677"/>
                    <a:pt x="441" y="681"/>
                    <a:pt x="423" y="681"/>
                  </a:cubicBezTo>
                  <a:cubicBezTo>
                    <a:pt x="339" y="681"/>
                    <a:pt x="300" y="577"/>
                    <a:pt x="253" y="577"/>
                  </a:cubicBezTo>
                  <a:cubicBezTo>
                    <a:pt x="244" y="577"/>
                    <a:pt x="234" y="581"/>
                    <a:pt x="223" y="592"/>
                  </a:cubicBezTo>
                  <a:lnTo>
                    <a:pt x="223" y="1035"/>
                  </a:lnTo>
                  <a:cubicBezTo>
                    <a:pt x="223" y="1220"/>
                    <a:pt x="371" y="1405"/>
                    <a:pt x="666" y="1516"/>
                  </a:cubicBezTo>
                  <a:cubicBezTo>
                    <a:pt x="907" y="1656"/>
                    <a:pt x="1180" y="1721"/>
                    <a:pt x="1485" y="1721"/>
                  </a:cubicBezTo>
                  <a:cubicBezTo>
                    <a:pt x="1744" y="1721"/>
                    <a:pt x="2025" y="1675"/>
                    <a:pt x="2330" y="1590"/>
                  </a:cubicBezTo>
                  <a:cubicBezTo>
                    <a:pt x="2533" y="1535"/>
                    <a:pt x="2700" y="1507"/>
                    <a:pt x="2838" y="1507"/>
                  </a:cubicBezTo>
                  <a:cubicBezTo>
                    <a:pt x="2977" y="1507"/>
                    <a:pt x="3088" y="1535"/>
                    <a:pt x="3180" y="1590"/>
                  </a:cubicBezTo>
                  <a:cubicBezTo>
                    <a:pt x="3365" y="1701"/>
                    <a:pt x="3328" y="1849"/>
                    <a:pt x="3106" y="1997"/>
                  </a:cubicBezTo>
                  <a:cubicBezTo>
                    <a:pt x="3057" y="2030"/>
                    <a:pt x="2984" y="2042"/>
                    <a:pt x="2900" y="2042"/>
                  </a:cubicBezTo>
                  <a:cubicBezTo>
                    <a:pt x="2607" y="2042"/>
                    <a:pt x="2182" y="1886"/>
                    <a:pt x="2182" y="1886"/>
                  </a:cubicBezTo>
                  <a:lnTo>
                    <a:pt x="2182" y="2256"/>
                  </a:lnTo>
                  <a:lnTo>
                    <a:pt x="2626" y="2699"/>
                  </a:lnTo>
                  <a:cubicBezTo>
                    <a:pt x="2922" y="2699"/>
                    <a:pt x="3291" y="2551"/>
                    <a:pt x="3550" y="2403"/>
                  </a:cubicBezTo>
                  <a:lnTo>
                    <a:pt x="4031" y="2699"/>
                  </a:lnTo>
                  <a:lnTo>
                    <a:pt x="4548" y="2403"/>
                  </a:lnTo>
                  <a:lnTo>
                    <a:pt x="4548" y="2034"/>
                  </a:lnTo>
                  <a:lnTo>
                    <a:pt x="4031" y="2145"/>
                  </a:lnTo>
                  <a:cubicBezTo>
                    <a:pt x="4400" y="1775"/>
                    <a:pt x="4289" y="1405"/>
                    <a:pt x="3846" y="1146"/>
                  </a:cubicBezTo>
                  <a:cubicBezTo>
                    <a:pt x="3573" y="1020"/>
                    <a:pt x="3300" y="954"/>
                    <a:pt x="2987" y="954"/>
                  </a:cubicBezTo>
                  <a:cubicBezTo>
                    <a:pt x="2748" y="954"/>
                    <a:pt x="2486" y="993"/>
                    <a:pt x="2182" y="1072"/>
                  </a:cubicBezTo>
                  <a:cubicBezTo>
                    <a:pt x="1855" y="1119"/>
                    <a:pt x="1646" y="1166"/>
                    <a:pt x="1490" y="1166"/>
                  </a:cubicBezTo>
                  <a:cubicBezTo>
                    <a:pt x="1399" y="1166"/>
                    <a:pt x="1326" y="1150"/>
                    <a:pt x="1258" y="1109"/>
                  </a:cubicBezTo>
                  <a:cubicBezTo>
                    <a:pt x="1110" y="1035"/>
                    <a:pt x="1073" y="888"/>
                    <a:pt x="1332" y="740"/>
                  </a:cubicBezTo>
                  <a:cubicBezTo>
                    <a:pt x="1665" y="555"/>
                    <a:pt x="1960" y="518"/>
                    <a:pt x="2145" y="481"/>
                  </a:cubicBezTo>
                  <a:lnTo>
                    <a:pt x="2145" y="111"/>
                  </a:lnTo>
                  <a:lnTo>
                    <a:pt x="1665" y="111"/>
                  </a:lnTo>
                  <a:cubicBezTo>
                    <a:pt x="1443" y="148"/>
                    <a:pt x="1147" y="222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9508;p48">
              <a:extLst>
                <a:ext uri="{FF2B5EF4-FFF2-40B4-BE49-F238E27FC236}">
                  <a16:creationId xmlns:a16="http://schemas.microsoft.com/office/drawing/2014/main" id="{C46C729E-0069-2ED0-894C-6B1E97CBB105}"/>
                </a:ext>
              </a:extLst>
            </p:cNvPr>
            <p:cNvSpPr/>
            <p:nvPr/>
          </p:nvSpPr>
          <p:spPr>
            <a:xfrm>
              <a:off x="4574350" y="2057075"/>
              <a:ext cx="4650" cy="11125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0"/>
                  </a:moveTo>
                  <a:lnTo>
                    <a:pt x="1" y="444"/>
                  </a:lnTo>
                  <a:lnTo>
                    <a:pt x="186" y="444"/>
                  </a:lnTo>
                  <a:lnTo>
                    <a:pt x="18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9509;p48">
              <a:extLst>
                <a:ext uri="{FF2B5EF4-FFF2-40B4-BE49-F238E27FC236}">
                  <a16:creationId xmlns:a16="http://schemas.microsoft.com/office/drawing/2014/main" id="{ABD7F063-E697-4EC3-2EC6-E9920F12150C}"/>
                </a:ext>
              </a:extLst>
            </p:cNvPr>
            <p:cNvSpPr/>
            <p:nvPr/>
          </p:nvSpPr>
          <p:spPr>
            <a:xfrm>
              <a:off x="4476375" y="2018250"/>
              <a:ext cx="113725" cy="66575"/>
            </a:xfrm>
            <a:custGeom>
              <a:avLst/>
              <a:gdLst/>
              <a:ahLst/>
              <a:cxnLst/>
              <a:rect l="l" t="t" r="r" b="b"/>
              <a:pathLst>
                <a:path w="4549" h="2663" extrusionOk="0">
                  <a:moveTo>
                    <a:pt x="1665" y="1"/>
                  </a:moveTo>
                  <a:cubicBezTo>
                    <a:pt x="1443" y="75"/>
                    <a:pt x="1147" y="148"/>
                    <a:pt x="888" y="296"/>
                  </a:cubicBezTo>
                  <a:lnTo>
                    <a:pt x="408" y="75"/>
                  </a:lnTo>
                  <a:lnTo>
                    <a:pt x="1" y="296"/>
                  </a:lnTo>
                  <a:lnTo>
                    <a:pt x="482" y="555"/>
                  </a:lnTo>
                  <a:cubicBezTo>
                    <a:pt x="112" y="888"/>
                    <a:pt x="186" y="1258"/>
                    <a:pt x="666" y="1479"/>
                  </a:cubicBezTo>
                  <a:cubicBezTo>
                    <a:pt x="907" y="1620"/>
                    <a:pt x="1180" y="1684"/>
                    <a:pt x="1485" y="1684"/>
                  </a:cubicBezTo>
                  <a:cubicBezTo>
                    <a:pt x="1744" y="1684"/>
                    <a:pt x="2025" y="1638"/>
                    <a:pt x="2330" y="1553"/>
                  </a:cubicBezTo>
                  <a:cubicBezTo>
                    <a:pt x="2533" y="1498"/>
                    <a:pt x="2700" y="1470"/>
                    <a:pt x="2838" y="1470"/>
                  </a:cubicBezTo>
                  <a:cubicBezTo>
                    <a:pt x="2977" y="1470"/>
                    <a:pt x="3088" y="1498"/>
                    <a:pt x="3180" y="1553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108"/>
                    <a:pt x="2441" y="2182"/>
                    <a:pt x="2182" y="2219"/>
                  </a:cubicBezTo>
                  <a:lnTo>
                    <a:pt x="2626" y="2662"/>
                  </a:lnTo>
                  <a:cubicBezTo>
                    <a:pt x="2922" y="2662"/>
                    <a:pt x="3291" y="2515"/>
                    <a:pt x="3550" y="2367"/>
                  </a:cubicBezTo>
                  <a:lnTo>
                    <a:pt x="4031" y="2662"/>
                  </a:lnTo>
                  <a:lnTo>
                    <a:pt x="4548" y="2330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73" y="947"/>
                    <a:pt x="3300" y="880"/>
                    <a:pt x="2987" y="880"/>
                  </a:cubicBezTo>
                  <a:cubicBezTo>
                    <a:pt x="2748" y="880"/>
                    <a:pt x="2486" y="919"/>
                    <a:pt x="2182" y="999"/>
                  </a:cubicBezTo>
                  <a:cubicBezTo>
                    <a:pt x="1862" y="1045"/>
                    <a:pt x="1655" y="1076"/>
                    <a:pt x="1500" y="1076"/>
                  </a:cubicBezTo>
                  <a:cubicBezTo>
                    <a:pt x="1405" y="1076"/>
                    <a:pt x="1329" y="1064"/>
                    <a:pt x="1258" y="1036"/>
                  </a:cubicBezTo>
                  <a:cubicBezTo>
                    <a:pt x="1110" y="925"/>
                    <a:pt x="1073" y="814"/>
                    <a:pt x="1332" y="666"/>
                  </a:cubicBezTo>
                  <a:cubicBezTo>
                    <a:pt x="1665" y="481"/>
                    <a:pt x="1960" y="444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9510;p48">
              <a:extLst>
                <a:ext uri="{FF2B5EF4-FFF2-40B4-BE49-F238E27FC236}">
                  <a16:creationId xmlns:a16="http://schemas.microsoft.com/office/drawing/2014/main" id="{4215EFEF-E69C-0A83-DADA-5B7B3EB05CC3}"/>
                </a:ext>
              </a:extLst>
            </p:cNvPr>
            <p:cNvSpPr/>
            <p:nvPr/>
          </p:nvSpPr>
          <p:spPr>
            <a:xfrm>
              <a:off x="4400600" y="1959900"/>
              <a:ext cx="256975" cy="136725"/>
            </a:xfrm>
            <a:custGeom>
              <a:avLst/>
              <a:gdLst/>
              <a:ahLst/>
              <a:cxnLst/>
              <a:rect l="l" t="t" r="r" b="b"/>
              <a:pathLst>
                <a:path w="10279" h="5469" extrusionOk="0">
                  <a:moveTo>
                    <a:pt x="5268" y="0"/>
                  </a:moveTo>
                  <a:cubicBezTo>
                    <a:pt x="4036" y="0"/>
                    <a:pt x="2797" y="287"/>
                    <a:pt x="1849" y="856"/>
                  </a:cubicBezTo>
                  <a:cubicBezTo>
                    <a:pt x="0" y="1928"/>
                    <a:pt x="0" y="3666"/>
                    <a:pt x="1775" y="4701"/>
                  </a:cubicBezTo>
                  <a:cubicBezTo>
                    <a:pt x="2667" y="5218"/>
                    <a:pt x="3818" y="5469"/>
                    <a:pt x="4978" y="5469"/>
                  </a:cubicBezTo>
                  <a:cubicBezTo>
                    <a:pt x="6221" y="5469"/>
                    <a:pt x="7474" y="5181"/>
                    <a:pt x="8430" y="4627"/>
                  </a:cubicBezTo>
                  <a:cubicBezTo>
                    <a:pt x="10278" y="3518"/>
                    <a:pt x="10278" y="1780"/>
                    <a:pt x="8504" y="782"/>
                  </a:cubicBezTo>
                  <a:cubicBezTo>
                    <a:pt x="7603" y="259"/>
                    <a:pt x="6439" y="0"/>
                    <a:pt x="5268" y="0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9511;p48">
              <a:extLst>
                <a:ext uri="{FF2B5EF4-FFF2-40B4-BE49-F238E27FC236}">
                  <a16:creationId xmlns:a16="http://schemas.microsoft.com/office/drawing/2014/main" id="{1006A8CE-F23A-C36C-FEDF-1A38734935AC}"/>
                </a:ext>
              </a:extLst>
            </p:cNvPr>
            <p:cNvSpPr/>
            <p:nvPr/>
          </p:nvSpPr>
          <p:spPr>
            <a:xfrm>
              <a:off x="4423700" y="1975400"/>
              <a:ext cx="209825" cy="109550"/>
            </a:xfrm>
            <a:custGeom>
              <a:avLst/>
              <a:gdLst/>
              <a:ahLst/>
              <a:cxnLst/>
              <a:rect l="l" t="t" r="r" b="b"/>
              <a:pathLst>
                <a:path w="8393" h="4382" extrusionOk="0">
                  <a:moveTo>
                    <a:pt x="4262" y="0"/>
                  </a:moveTo>
                  <a:cubicBezTo>
                    <a:pt x="3276" y="0"/>
                    <a:pt x="2283" y="213"/>
                    <a:pt x="1516" y="642"/>
                  </a:cubicBezTo>
                  <a:cubicBezTo>
                    <a:pt x="38" y="1530"/>
                    <a:pt x="1" y="2935"/>
                    <a:pt x="1516" y="3748"/>
                  </a:cubicBezTo>
                  <a:cubicBezTo>
                    <a:pt x="2248" y="4169"/>
                    <a:pt x="3206" y="4381"/>
                    <a:pt x="4170" y="4381"/>
                  </a:cubicBezTo>
                  <a:cubicBezTo>
                    <a:pt x="5156" y="4381"/>
                    <a:pt x="6148" y="4159"/>
                    <a:pt x="6914" y="3711"/>
                  </a:cubicBezTo>
                  <a:cubicBezTo>
                    <a:pt x="8393" y="2898"/>
                    <a:pt x="8393" y="1456"/>
                    <a:pt x="6914" y="605"/>
                  </a:cubicBezTo>
                  <a:cubicBezTo>
                    <a:pt x="6183" y="203"/>
                    <a:pt x="5226" y="0"/>
                    <a:pt x="4262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9512;p48">
              <a:extLst>
                <a:ext uri="{FF2B5EF4-FFF2-40B4-BE49-F238E27FC236}">
                  <a16:creationId xmlns:a16="http://schemas.microsoft.com/office/drawing/2014/main" id="{0B576F05-5FDF-D7B4-131F-4335D3A2F5B0}"/>
                </a:ext>
              </a:extLst>
            </p:cNvPr>
            <p:cNvSpPr/>
            <p:nvPr/>
          </p:nvSpPr>
          <p:spPr>
            <a:xfrm>
              <a:off x="4475450" y="1995150"/>
              <a:ext cx="112800" cy="66575"/>
            </a:xfrm>
            <a:custGeom>
              <a:avLst/>
              <a:gdLst/>
              <a:ahLst/>
              <a:cxnLst/>
              <a:rect l="l" t="t" r="r" b="b"/>
              <a:pathLst>
                <a:path w="4512" h="2663" extrusionOk="0">
                  <a:moveTo>
                    <a:pt x="1665" y="0"/>
                  </a:moveTo>
                  <a:cubicBezTo>
                    <a:pt x="1406" y="74"/>
                    <a:pt x="1147" y="148"/>
                    <a:pt x="888" y="296"/>
                  </a:cubicBezTo>
                  <a:lnTo>
                    <a:pt x="408" y="74"/>
                  </a:lnTo>
                  <a:lnTo>
                    <a:pt x="1" y="296"/>
                  </a:lnTo>
                  <a:lnTo>
                    <a:pt x="445" y="555"/>
                  </a:lnTo>
                  <a:cubicBezTo>
                    <a:pt x="75" y="888"/>
                    <a:pt x="186" y="1257"/>
                    <a:pt x="629" y="1479"/>
                  </a:cubicBezTo>
                  <a:cubicBezTo>
                    <a:pt x="890" y="1619"/>
                    <a:pt x="1172" y="1684"/>
                    <a:pt x="1476" y="1684"/>
                  </a:cubicBezTo>
                  <a:cubicBezTo>
                    <a:pt x="1733" y="1684"/>
                    <a:pt x="2005" y="1638"/>
                    <a:pt x="2293" y="1553"/>
                  </a:cubicBezTo>
                  <a:cubicBezTo>
                    <a:pt x="2515" y="1498"/>
                    <a:pt x="2691" y="1470"/>
                    <a:pt x="2834" y="1470"/>
                  </a:cubicBezTo>
                  <a:cubicBezTo>
                    <a:pt x="2977" y="1470"/>
                    <a:pt x="3088" y="1498"/>
                    <a:pt x="3180" y="1553"/>
                  </a:cubicBezTo>
                  <a:cubicBezTo>
                    <a:pt x="3365" y="1664"/>
                    <a:pt x="3328" y="1812"/>
                    <a:pt x="3106" y="1960"/>
                  </a:cubicBezTo>
                  <a:cubicBezTo>
                    <a:pt x="2811" y="2108"/>
                    <a:pt x="2441" y="2182"/>
                    <a:pt x="2182" y="2219"/>
                  </a:cubicBezTo>
                  <a:lnTo>
                    <a:pt x="2626" y="2662"/>
                  </a:lnTo>
                  <a:cubicBezTo>
                    <a:pt x="2922" y="2662"/>
                    <a:pt x="3254" y="2514"/>
                    <a:pt x="3550" y="2366"/>
                  </a:cubicBezTo>
                  <a:lnTo>
                    <a:pt x="4031" y="2662"/>
                  </a:lnTo>
                  <a:lnTo>
                    <a:pt x="4511" y="2329"/>
                  </a:lnTo>
                  <a:lnTo>
                    <a:pt x="4031" y="2034"/>
                  </a:lnTo>
                  <a:cubicBezTo>
                    <a:pt x="4400" y="1664"/>
                    <a:pt x="4290" y="1294"/>
                    <a:pt x="3846" y="1072"/>
                  </a:cubicBezTo>
                  <a:cubicBezTo>
                    <a:pt x="3573" y="947"/>
                    <a:pt x="3288" y="880"/>
                    <a:pt x="2971" y="880"/>
                  </a:cubicBezTo>
                  <a:cubicBezTo>
                    <a:pt x="2730" y="880"/>
                    <a:pt x="2470" y="919"/>
                    <a:pt x="2182" y="999"/>
                  </a:cubicBezTo>
                  <a:cubicBezTo>
                    <a:pt x="1862" y="1044"/>
                    <a:pt x="1641" y="1076"/>
                    <a:pt x="1484" y="1076"/>
                  </a:cubicBezTo>
                  <a:cubicBezTo>
                    <a:pt x="1387" y="1076"/>
                    <a:pt x="1314" y="1064"/>
                    <a:pt x="1258" y="1036"/>
                  </a:cubicBezTo>
                  <a:cubicBezTo>
                    <a:pt x="1110" y="925"/>
                    <a:pt x="1036" y="814"/>
                    <a:pt x="1332" y="666"/>
                  </a:cubicBezTo>
                  <a:cubicBezTo>
                    <a:pt x="1665" y="481"/>
                    <a:pt x="1923" y="444"/>
                    <a:pt x="2108" y="370"/>
                  </a:cubicBezTo>
                  <a:lnTo>
                    <a:pt x="1665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9513;p48">
              <a:extLst>
                <a:ext uri="{FF2B5EF4-FFF2-40B4-BE49-F238E27FC236}">
                  <a16:creationId xmlns:a16="http://schemas.microsoft.com/office/drawing/2014/main" id="{2A9859EF-0C3D-5520-A4D7-76F792D1C2F0}"/>
                </a:ext>
              </a:extLst>
            </p:cNvPr>
            <p:cNvSpPr/>
            <p:nvPr/>
          </p:nvSpPr>
          <p:spPr>
            <a:xfrm>
              <a:off x="4410750" y="2030275"/>
              <a:ext cx="9275" cy="43450"/>
            </a:xfrm>
            <a:custGeom>
              <a:avLst/>
              <a:gdLst/>
              <a:ahLst/>
              <a:cxnLst/>
              <a:rect l="l" t="t" r="r" b="b"/>
              <a:pathLst>
                <a:path w="371" h="1738" extrusionOk="0">
                  <a:moveTo>
                    <a:pt x="1" y="0"/>
                  </a:moveTo>
                  <a:lnTo>
                    <a:pt x="1" y="592"/>
                  </a:lnTo>
                  <a:cubicBezTo>
                    <a:pt x="1" y="961"/>
                    <a:pt x="149" y="1368"/>
                    <a:pt x="371" y="1738"/>
                  </a:cubicBezTo>
                  <a:lnTo>
                    <a:pt x="371" y="998"/>
                  </a:lnTo>
                  <a:cubicBezTo>
                    <a:pt x="149" y="703"/>
                    <a:pt x="1" y="333"/>
                    <a:pt x="1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9514;p48">
              <a:extLst>
                <a:ext uri="{FF2B5EF4-FFF2-40B4-BE49-F238E27FC236}">
                  <a16:creationId xmlns:a16="http://schemas.microsoft.com/office/drawing/2014/main" id="{565EBC12-F0C1-00C6-347A-796EE97BC0B1}"/>
                </a:ext>
              </a:extLst>
            </p:cNvPr>
            <p:cNvSpPr/>
            <p:nvPr/>
          </p:nvSpPr>
          <p:spPr>
            <a:xfrm>
              <a:off x="4420000" y="2054300"/>
              <a:ext cx="12975" cy="33300"/>
            </a:xfrm>
            <a:custGeom>
              <a:avLst/>
              <a:gdLst/>
              <a:ahLst/>
              <a:cxnLst/>
              <a:rect l="l" t="t" r="r" b="b"/>
              <a:pathLst>
                <a:path w="519" h="1332" extrusionOk="0">
                  <a:moveTo>
                    <a:pt x="1" y="0"/>
                  </a:moveTo>
                  <a:lnTo>
                    <a:pt x="1" y="740"/>
                  </a:lnTo>
                  <a:cubicBezTo>
                    <a:pt x="149" y="962"/>
                    <a:pt x="333" y="1147"/>
                    <a:pt x="518" y="1331"/>
                  </a:cubicBezTo>
                  <a:lnTo>
                    <a:pt x="518" y="555"/>
                  </a:lnTo>
                  <a:cubicBezTo>
                    <a:pt x="259" y="407"/>
                    <a:pt x="149" y="222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9515;p48">
              <a:extLst>
                <a:ext uri="{FF2B5EF4-FFF2-40B4-BE49-F238E27FC236}">
                  <a16:creationId xmlns:a16="http://schemas.microsoft.com/office/drawing/2014/main" id="{5120F178-FEE3-73D2-60E1-CA00038C5BF4}"/>
                </a:ext>
              </a:extLst>
            </p:cNvPr>
            <p:cNvSpPr/>
            <p:nvPr/>
          </p:nvSpPr>
          <p:spPr>
            <a:xfrm>
              <a:off x="4432025" y="2069075"/>
              <a:ext cx="12950" cy="29625"/>
            </a:xfrm>
            <a:custGeom>
              <a:avLst/>
              <a:gdLst/>
              <a:ahLst/>
              <a:cxnLst/>
              <a:rect l="l" t="t" r="r" b="b"/>
              <a:pathLst>
                <a:path w="518" h="1185" extrusionOk="0">
                  <a:moveTo>
                    <a:pt x="0" y="1"/>
                  </a:moveTo>
                  <a:lnTo>
                    <a:pt x="0" y="777"/>
                  </a:lnTo>
                  <a:cubicBezTo>
                    <a:pt x="148" y="925"/>
                    <a:pt x="333" y="1073"/>
                    <a:pt x="518" y="1184"/>
                  </a:cubicBezTo>
                  <a:lnTo>
                    <a:pt x="518" y="334"/>
                  </a:lnTo>
                  <a:cubicBezTo>
                    <a:pt x="333" y="186"/>
                    <a:pt x="148" y="112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9516;p48">
              <a:extLst>
                <a:ext uri="{FF2B5EF4-FFF2-40B4-BE49-F238E27FC236}">
                  <a16:creationId xmlns:a16="http://schemas.microsoft.com/office/drawing/2014/main" id="{6B681CC2-88E8-5C26-349B-1F72DE0C4DB4}"/>
                </a:ext>
              </a:extLst>
            </p:cNvPr>
            <p:cNvSpPr/>
            <p:nvPr/>
          </p:nvSpPr>
          <p:spPr>
            <a:xfrm>
              <a:off x="4446800" y="2077400"/>
              <a:ext cx="14825" cy="27750"/>
            </a:xfrm>
            <a:custGeom>
              <a:avLst/>
              <a:gdLst/>
              <a:ahLst/>
              <a:cxnLst/>
              <a:rect l="l" t="t" r="r" b="b"/>
              <a:pathLst>
                <a:path w="593" h="1110" extrusionOk="0">
                  <a:moveTo>
                    <a:pt x="1" y="1"/>
                  </a:moveTo>
                  <a:lnTo>
                    <a:pt x="1" y="851"/>
                  </a:lnTo>
                  <a:cubicBezTo>
                    <a:pt x="186" y="925"/>
                    <a:pt x="371" y="1036"/>
                    <a:pt x="592" y="1110"/>
                  </a:cubicBezTo>
                  <a:lnTo>
                    <a:pt x="592" y="296"/>
                  </a:lnTo>
                  <a:cubicBezTo>
                    <a:pt x="371" y="186"/>
                    <a:pt x="112" y="112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9517;p48">
              <a:extLst>
                <a:ext uri="{FF2B5EF4-FFF2-40B4-BE49-F238E27FC236}">
                  <a16:creationId xmlns:a16="http://schemas.microsoft.com/office/drawing/2014/main" id="{016F00EC-21ED-B997-68B1-14887A9ED7C9}"/>
                </a:ext>
              </a:extLst>
            </p:cNvPr>
            <p:cNvSpPr/>
            <p:nvPr/>
          </p:nvSpPr>
          <p:spPr>
            <a:xfrm>
              <a:off x="4461600" y="2085725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0" y="0"/>
                  </a:moveTo>
                  <a:lnTo>
                    <a:pt x="0" y="814"/>
                  </a:lnTo>
                  <a:cubicBezTo>
                    <a:pt x="222" y="925"/>
                    <a:pt x="518" y="999"/>
                    <a:pt x="777" y="1073"/>
                  </a:cubicBezTo>
                  <a:lnTo>
                    <a:pt x="777" y="222"/>
                  </a:lnTo>
                  <a:cubicBezTo>
                    <a:pt x="518" y="111"/>
                    <a:pt x="222" y="37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9518;p48">
              <a:extLst>
                <a:ext uri="{FF2B5EF4-FFF2-40B4-BE49-F238E27FC236}">
                  <a16:creationId xmlns:a16="http://schemas.microsoft.com/office/drawing/2014/main" id="{5C2A3106-E818-AADA-5967-69490CBA950C}"/>
                </a:ext>
              </a:extLst>
            </p:cNvPr>
            <p:cNvSpPr/>
            <p:nvPr/>
          </p:nvSpPr>
          <p:spPr>
            <a:xfrm>
              <a:off x="4480075" y="2091275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0"/>
                  </a:moveTo>
                  <a:lnTo>
                    <a:pt x="1" y="814"/>
                  </a:lnTo>
                  <a:cubicBezTo>
                    <a:pt x="260" y="888"/>
                    <a:pt x="481" y="925"/>
                    <a:pt x="777" y="962"/>
                  </a:cubicBezTo>
                  <a:lnTo>
                    <a:pt x="777" y="148"/>
                  </a:lnTo>
                  <a:cubicBezTo>
                    <a:pt x="555" y="111"/>
                    <a:pt x="260" y="37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9519;p48">
              <a:extLst>
                <a:ext uri="{FF2B5EF4-FFF2-40B4-BE49-F238E27FC236}">
                  <a16:creationId xmlns:a16="http://schemas.microsoft.com/office/drawing/2014/main" id="{E9C9AAF8-58B6-F86F-26BC-132C04C26468}"/>
                </a:ext>
              </a:extLst>
            </p:cNvPr>
            <p:cNvSpPr/>
            <p:nvPr/>
          </p:nvSpPr>
          <p:spPr>
            <a:xfrm>
              <a:off x="4499500" y="2094975"/>
              <a:ext cx="19425" cy="22200"/>
            </a:xfrm>
            <a:custGeom>
              <a:avLst/>
              <a:gdLst/>
              <a:ahLst/>
              <a:cxnLst/>
              <a:rect l="l" t="t" r="r" b="b"/>
              <a:pathLst>
                <a:path w="777" h="888" extrusionOk="0">
                  <a:moveTo>
                    <a:pt x="0" y="0"/>
                  </a:moveTo>
                  <a:lnTo>
                    <a:pt x="0" y="814"/>
                  </a:lnTo>
                  <a:cubicBezTo>
                    <a:pt x="296" y="814"/>
                    <a:pt x="518" y="887"/>
                    <a:pt x="777" y="887"/>
                  </a:cubicBezTo>
                  <a:lnTo>
                    <a:pt x="777" y="37"/>
                  </a:lnTo>
                  <a:cubicBezTo>
                    <a:pt x="555" y="37"/>
                    <a:pt x="296" y="0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9520;p48">
              <a:extLst>
                <a:ext uri="{FF2B5EF4-FFF2-40B4-BE49-F238E27FC236}">
                  <a16:creationId xmlns:a16="http://schemas.microsoft.com/office/drawing/2014/main" id="{534AACB7-5535-9379-A76E-5B4AA99DCB94}"/>
                </a:ext>
              </a:extLst>
            </p:cNvPr>
            <p:cNvSpPr/>
            <p:nvPr/>
          </p:nvSpPr>
          <p:spPr>
            <a:xfrm>
              <a:off x="4518900" y="2095900"/>
              <a:ext cx="20350" cy="21275"/>
            </a:xfrm>
            <a:custGeom>
              <a:avLst/>
              <a:gdLst/>
              <a:ahLst/>
              <a:cxnLst/>
              <a:rect l="l" t="t" r="r" b="b"/>
              <a:pathLst>
                <a:path w="814" h="851" extrusionOk="0">
                  <a:moveTo>
                    <a:pt x="1" y="0"/>
                  </a:moveTo>
                  <a:lnTo>
                    <a:pt x="1" y="850"/>
                  </a:lnTo>
                  <a:lnTo>
                    <a:pt x="814" y="850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9521;p48">
              <a:extLst>
                <a:ext uri="{FF2B5EF4-FFF2-40B4-BE49-F238E27FC236}">
                  <a16:creationId xmlns:a16="http://schemas.microsoft.com/office/drawing/2014/main" id="{EF35227D-C1C7-7A9F-ED82-4A2B5B60A163}"/>
                </a:ext>
              </a:extLst>
            </p:cNvPr>
            <p:cNvSpPr/>
            <p:nvPr/>
          </p:nvSpPr>
          <p:spPr>
            <a:xfrm>
              <a:off x="4638125" y="2025650"/>
              <a:ext cx="8350" cy="46225"/>
            </a:xfrm>
            <a:custGeom>
              <a:avLst/>
              <a:gdLst/>
              <a:ahLst/>
              <a:cxnLst/>
              <a:rect l="l" t="t" r="r" b="b"/>
              <a:pathLst>
                <a:path w="334" h="1849" extrusionOk="0">
                  <a:moveTo>
                    <a:pt x="334" y="0"/>
                  </a:moveTo>
                  <a:cubicBezTo>
                    <a:pt x="334" y="370"/>
                    <a:pt x="223" y="740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183"/>
                    <a:pt x="334" y="88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9522;p48">
              <a:extLst>
                <a:ext uri="{FF2B5EF4-FFF2-40B4-BE49-F238E27FC236}">
                  <a16:creationId xmlns:a16="http://schemas.microsoft.com/office/drawing/2014/main" id="{255D929E-69DF-F130-F165-C26C6E7C58F9}"/>
                </a:ext>
              </a:extLst>
            </p:cNvPr>
            <p:cNvSpPr/>
            <p:nvPr/>
          </p:nvSpPr>
          <p:spPr>
            <a:xfrm>
              <a:off x="4625200" y="2052450"/>
              <a:ext cx="12950" cy="34225"/>
            </a:xfrm>
            <a:custGeom>
              <a:avLst/>
              <a:gdLst/>
              <a:ahLst/>
              <a:cxnLst/>
              <a:rect l="l" t="t" r="r" b="b"/>
              <a:pathLst>
                <a:path w="518" h="1369" extrusionOk="0">
                  <a:moveTo>
                    <a:pt x="518" y="1"/>
                  </a:moveTo>
                  <a:cubicBezTo>
                    <a:pt x="370" y="185"/>
                    <a:pt x="259" y="370"/>
                    <a:pt x="0" y="518"/>
                  </a:cubicBezTo>
                  <a:lnTo>
                    <a:pt x="0" y="1368"/>
                  </a:lnTo>
                  <a:cubicBezTo>
                    <a:pt x="222" y="1184"/>
                    <a:pt x="370" y="999"/>
                    <a:pt x="518" y="814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9523;p48">
              <a:extLst>
                <a:ext uri="{FF2B5EF4-FFF2-40B4-BE49-F238E27FC236}">
                  <a16:creationId xmlns:a16="http://schemas.microsoft.com/office/drawing/2014/main" id="{9DA994DB-20E2-1A7A-6172-4072C2891531}"/>
                </a:ext>
              </a:extLst>
            </p:cNvPr>
            <p:cNvSpPr/>
            <p:nvPr/>
          </p:nvSpPr>
          <p:spPr>
            <a:xfrm>
              <a:off x="4613175" y="2064475"/>
              <a:ext cx="12050" cy="30525"/>
            </a:xfrm>
            <a:custGeom>
              <a:avLst/>
              <a:gdLst/>
              <a:ahLst/>
              <a:cxnLst/>
              <a:rect l="l" t="t" r="r" b="b"/>
              <a:pathLst>
                <a:path w="482" h="1221" extrusionOk="0">
                  <a:moveTo>
                    <a:pt x="481" y="0"/>
                  </a:moveTo>
                  <a:cubicBezTo>
                    <a:pt x="370" y="148"/>
                    <a:pt x="185" y="296"/>
                    <a:pt x="1" y="370"/>
                  </a:cubicBezTo>
                  <a:lnTo>
                    <a:pt x="1" y="1220"/>
                  </a:lnTo>
                  <a:cubicBezTo>
                    <a:pt x="185" y="1072"/>
                    <a:pt x="370" y="998"/>
                    <a:pt x="481" y="850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9524;p48">
              <a:extLst>
                <a:ext uri="{FF2B5EF4-FFF2-40B4-BE49-F238E27FC236}">
                  <a16:creationId xmlns:a16="http://schemas.microsoft.com/office/drawing/2014/main" id="{EB3A03B0-BBC2-28C2-C28F-AB5623E2BD4A}"/>
                </a:ext>
              </a:extLst>
            </p:cNvPr>
            <p:cNvSpPr/>
            <p:nvPr/>
          </p:nvSpPr>
          <p:spPr>
            <a:xfrm>
              <a:off x="4597475" y="2073700"/>
              <a:ext cx="15725" cy="29600"/>
            </a:xfrm>
            <a:custGeom>
              <a:avLst/>
              <a:gdLst/>
              <a:ahLst/>
              <a:cxnLst/>
              <a:rect l="l" t="t" r="r" b="b"/>
              <a:pathLst>
                <a:path w="629" h="1184" extrusionOk="0">
                  <a:moveTo>
                    <a:pt x="629" y="1"/>
                  </a:moveTo>
                  <a:cubicBezTo>
                    <a:pt x="370" y="149"/>
                    <a:pt x="185" y="260"/>
                    <a:pt x="0" y="334"/>
                  </a:cubicBezTo>
                  <a:lnTo>
                    <a:pt x="0" y="1184"/>
                  </a:lnTo>
                  <a:lnTo>
                    <a:pt x="555" y="888"/>
                  </a:lnTo>
                  <a:cubicBezTo>
                    <a:pt x="555" y="851"/>
                    <a:pt x="629" y="851"/>
                    <a:pt x="629" y="851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9525;p48">
              <a:extLst>
                <a:ext uri="{FF2B5EF4-FFF2-40B4-BE49-F238E27FC236}">
                  <a16:creationId xmlns:a16="http://schemas.microsoft.com/office/drawing/2014/main" id="{C27758A2-D20B-A320-4E3D-6301D1ED139E}"/>
                </a:ext>
              </a:extLst>
            </p:cNvPr>
            <p:cNvSpPr/>
            <p:nvPr/>
          </p:nvSpPr>
          <p:spPr>
            <a:xfrm>
              <a:off x="4578050" y="2082025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18" y="111"/>
                    <a:pt x="296" y="222"/>
                    <a:pt x="1" y="259"/>
                  </a:cubicBezTo>
                  <a:lnTo>
                    <a:pt x="1" y="1110"/>
                  </a:lnTo>
                  <a:cubicBezTo>
                    <a:pt x="259" y="1036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9526;p48">
              <a:extLst>
                <a:ext uri="{FF2B5EF4-FFF2-40B4-BE49-F238E27FC236}">
                  <a16:creationId xmlns:a16="http://schemas.microsoft.com/office/drawing/2014/main" id="{0F409B36-D2A0-871D-B034-63D6BD2E229A}"/>
                </a:ext>
              </a:extLst>
            </p:cNvPr>
            <p:cNvSpPr/>
            <p:nvPr/>
          </p:nvSpPr>
          <p:spPr>
            <a:xfrm>
              <a:off x="4558650" y="2088500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777" y="0"/>
                  </a:moveTo>
                  <a:cubicBezTo>
                    <a:pt x="518" y="111"/>
                    <a:pt x="259" y="148"/>
                    <a:pt x="0" y="222"/>
                  </a:cubicBezTo>
                  <a:lnTo>
                    <a:pt x="0" y="1036"/>
                  </a:lnTo>
                  <a:cubicBezTo>
                    <a:pt x="259" y="999"/>
                    <a:pt x="555" y="925"/>
                    <a:pt x="777" y="851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9527;p48">
              <a:extLst>
                <a:ext uri="{FF2B5EF4-FFF2-40B4-BE49-F238E27FC236}">
                  <a16:creationId xmlns:a16="http://schemas.microsoft.com/office/drawing/2014/main" id="{AEFE6DF3-CB8D-6AEE-B899-54258E0449C1}"/>
                </a:ext>
              </a:extLst>
            </p:cNvPr>
            <p:cNvSpPr/>
            <p:nvPr/>
          </p:nvSpPr>
          <p:spPr>
            <a:xfrm>
              <a:off x="4539225" y="2094050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0"/>
                  </a:moveTo>
                  <a:cubicBezTo>
                    <a:pt x="555" y="37"/>
                    <a:pt x="260" y="37"/>
                    <a:pt x="1" y="74"/>
                  </a:cubicBezTo>
                  <a:lnTo>
                    <a:pt x="1" y="924"/>
                  </a:lnTo>
                  <a:cubicBezTo>
                    <a:pt x="260" y="924"/>
                    <a:pt x="482" y="851"/>
                    <a:pt x="777" y="814"/>
                  </a:cubicBezTo>
                  <a:lnTo>
                    <a:pt x="777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9528;p48">
              <a:extLst>
                <a:ext uri="{FF2B5EF4-FFF2-40B4-BE49-F238E27FC236}">
                  <a16:creationId xmlns:a16="http://schemas.microsoft.com/office/drawing/2014/main" id="{EB3C18A0-D7BA-0467-F996-22E2664BCEB1}"/>
                </a:ext>
              </a:extLst>
            </p:cNvPr>
            <p:cNvSpPr/>
            <p:nvPr/>
          </p:nvSpPr>
          <p:spPr>
            <a:xfrm>
              <a:off x="4424625" y="1969125"/>
              <a:ext cx="209825" cy="79650"/>
            </a:xfrm>
            <a:custGeom>
              <a:avLst/>
              <a:gdLst/>
              <a:ahLst/>
              <a:cxnLst/>
              <a:rect l="l" t="t" r="r" b="b"/>
              <a:pathLst>
                <a:path w="8393" h="3186" extrusionOk="0">
                  <a:moveTo>
                    <a:pt x="4297" y="1"/>
                  </a:moveTo>
                  <a:cubicBezTo>
                    <a:pt x="3262" y="1"/>
                    <a:pt x="2224" y="233"/>
                    <a:pt x="1442" y="672"/>
                  </a:cubicBezTo>
                  <a:cubicBezTo>
                    <a:pt x="259" y="1374"/>
                    <a:pt x="1" y="2335"/>
                    <a:pt x="555" y="3186"/>
                  </a:cubicBezTo>
                  <a:cubicBezTo>
                    <a:pt x="148" y="2409"/>
                    <a:pt x="444" y="1559"/>
                    <a:pt x="1479" y="930"/>
                  </a:cubicBezTo>
                  <a:cubicBezTo>
                    <a:pt x="2242" y="473"/>
                    <a:pt x="3261" y="241"/>
                    <a:pt x="4272" y="241"/>
                  </a:cubicBezTo>
                  <a:cubicBezTo>
                    <a:pt x="5220" y="241"/>
                    <a:pt x="6161" y="445"/>
                    <a:pt x="6877" y="856"/>
                  </a:cubicBezTo>
                  <a:cubicBezTo>
                    <a:pt x="7912" y="1411"/>
                    <a:pt x="8208" y="2261"/>
                    <a:pt x="7838" y="3038"/>
                  </a:cubicBezTo>
                  <a:cubicBezTo>
                    <a:pt x="8393" y="2224"/>
                    <a:pt x="8097" y="1300"/>
                    <a:pt x="6988" y="635"/>
                  </a:cubicBezTo>
                  <a:cubicBezTo>
                    <a:pt x="6236" y="205"/>
                    <a:pt x="5268" y="1"/>
                    <a:pt x="4297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9529;p48">
              <a:extLst>
                <a:ext uri="{FF2B5EF4-FFF2-40B4-BE49-F238E27FC236}">
                  <a16:creationId xmlns:a16="http://schemas.microsoft.com/office/drawing/2014/main" id="{E99395B0-FCA6-3EA3-16D2-FEC20B0C7FAD}"/>
                </a:ext>
              </a:extLst>
            </p:cNvPr>
            <p:cNvSpPr/>
            <p:nvPr/>
          </p:nvSpPr>
          <p:spPr>
            <a:xfrm>
              <a:off x="4476375" y="1996075"/>
              <a:ext cx="113725" cy="67500"/>
            </a:xfrm>
            <a:custGeom>
              <a:avLst/>
              <a:gdLst/>
              <a:ahLst/>
              <a:cxnLst/>
              <a:rect l="l" t="t" r="r" b="b"/>
              <a:pathLst>
                <a:path w="4549" h="2700" extrusionOk="0">
                  <a:moveTo>
                    <a:pt x="1" y="0"/>
                  </a:moveTo>
                  <a:lnTo>
                    <a:pt x="1" y="370"/>
                  </a:lnTo>
                  <a:lnTo>
                    <a:pt x="482" y="666"/>
                  </a:lnTo>
                  <a:cubicBezTo>
                    <a:pt x="460" y="677"/>
                    <a:pt x="440" y="681"/>
                    <a:pt x="423" y="681"/>
                  </a:cubicBezTo>
                  <a:cubicBezTo>
                    <a:pt x="346" y="681"/>
                    <a:pt x="307" y="597"/>
                    <a:pt x="265" y="597"/>
                  </a:cubicBezTo>
                  <a:cubicBezTo>
                    <a:pt x="252" y="597"/>
                    <a:pt x="238" y="606"/>
                    <a:pt x="223" y="629"/>
                  </a:cubicBezTo>
                  <a:lnTo>
                    <a:pt x="223" y="1035"/>
                  </a:lnTo>
                  <a:cubicBezTo>
                    <a:pt x="223" y="1220"/>
                    <a:pt x="371" y="1405"/>
                    <a:pt x="666" y="1553"/>
                  </a:cubicBezTo>
                  <a:cubicBezTo>
                    <a:pt x="898" y="1669"/>
                    <a:pt x="1161" y="1724"/>
                    <a:pt x="1453" y="1724"/>
                  </a:cubicBezTo>
                  <a:cubicBezTo>
                    <a:pt x="1720" y="1724"/>
                    <a:pt x="2012" y="1678"/>
                    <a:pt x="2330" y="1590"/>
                  </a:cubicBezTo>
                  <a:cubicBezTo>
                    <a:pt x="2533" y="1535"/>
                    <a:pt x="2700" y="1507"/>
                    <a:pt x="2838" y="1507"/>
                  </a:cubicBezTo>
                  <a:cubicBezTo>
                    <a:pt x="2977" y="1507"/>
                    <a:pt x="3088" y="1535"/>
                    <a:pt x="3180" y="1590"/>
                  </a:cubicBezTo>
                  <a:cubicBezTo>
                    <a:pt x="3365" y="1738"/>
                    <a:pt x="3328" y="1849"/>
                    <a:pt x="3106" y="1997"/>
                  </a:cubicBezTo>
                  <a:cubicBezTo>
                    <a:pt x="3051" y="2034"/>
                    <a:pt x="2965" y="2048"/>
                    <a:pt x="2868" y="2048"/>
                  </a:cubicBezTo>
                  <a:cubicBezTo>
                    <a:pt x="2577" y="2048"/>
                    <a:pt x="2182" y="1923"/>
                    <a:pt x="2182" y="1923"/>
                  </a:cubicBezTo>
                  <a:lnTo>
                    <a:pt x="2182" y="2292"/>
                  </a:lnTo>
                  <a:lnTo>
                    <a:pt x="2626" y="2699"/>
                  </a:lnTo>
                  <a:cubicBezTo>
                    <a:pt x="2922" y="2699"/>
                    <a:pt x="3291" y="2551"/>
                    <a:pt x="3550" y="2440"/>
                  </a:cubicBezTo>
                  <a:lnTo>
                    <a:pt x="4031" y="2699"/>
                  </a:lnTo>
                  <a:lnTo>
                    <a:pt x="4548" y="2440"/>
                  </a:lnTo>
                  <a:lnTo>
                    <a:pt x="4548" y="2071"/>
                  </a:lnTo>
                  <a:lnTo>
                    <a:pt x="4031" y="2145"/>
                  </a:lnTo>
                  <a:cubicBezTo>
                    <a:pt x="4400" y="1775"/>
                    <a:pt x="4289" y="1405"/>
                    <a:pt x="3846" y="1183"/>
                  </a:cubicBezTo>
                  <a:cubicBezTo>
                    <a:pt x="3565" y="1032"/>
                    <a:pt x="3285" y="957"/>
                    <a:pt x="2961" y="957"/>
                  </a:cubicBezTo>
                  <a:cubicBezTo>
                    <a:pt x="2729" y="957"/>
                    <a:pt x="2475" y="995"/>
                    <a:pt x="2182" y="1072"/>
                  </a:cubicBezTo>
                  <a:cubicBezTo>
                    <a:pt x="1848" y="1144"/>
                    <a:pt x="1637" y="1185"/>
                    <a:pt x="1480" y="1185"/>
                  </a:cubicBezTo>
                  <a:cubicBezTo>
                    <a:pt x="1394" y="1185"/>
                    <a:pt x="1323" y="1173"/>
                    <a:pt x="1258" y="1146"/>
                  </a:cubicBezTo>
                  <a:cubicBezTo>
                    <a:pt x="1110" y="1035"/>
                    <a:pt x="1073" y="888"/>
                    <a:pt x="1332" y="740"/>
                  </a:cubicBezTo>
                  <a:cubicBezTo>
                    <a:pt x="1665" y="555"/>
                    <a:pt x="1960" y="518"/>
                    <a:pt x="2145" y="481"/>
                  </a:cubicBezTo>
                  <a:lnTo>
                    <a:pt x="2145" y="111"/>
                  </a:lnTo>
                  <a:lnTo>
                    <a:pt x="1665" y="111"/>
                  </a:lnTo>
                  <a:cubicBezTo>
                    <a:pt x="1443" y="148"/>
                    <a:pt x="1147" y="259"/>
                    <a:pt x="888" y="3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9530;p48">
              <a:extLst>
                <a:ext uri="{FF2B5EF4-FFF2-40B4-BE49-F238E27FC236}">
                  <a16:creationId xmlns:a16="http://schemas.microsoft.com/office/drawing/2014/main" id="{0C3813BB-6498-3464-D83A-B77C6FE84E92}"/>
                </a:ext>
              </a:extLst>
            </p:cNvPr>
            <p:cNvSpPr/>
            <p:nvPr/>
          </p:nvSpPr>
          <p:spPr>
            <a:xfrm>
              <a:off x="4574350" y="2026575"/>
              <a:ext cx="4650" cy="12025"/>
            </a:xfrm>
            <a:custGeom>
              <a:avLst/>
              <a:gdLst/>
              <a:ahLst/>
              <a:cxnLst/>
              <a:rect l="l" t="t" r="r" b="b"/>
              <a:pathLst>
                <a:path w="186" h="481" extrusionOk="0">
                  <a:moveTo>
                    <a:pt x="1" y="0"/>
                  </a:moveTo>
                  <a:lnTo>
                    <a:pt x="1" y="481"/>
                  </a:lnTo>
                  <a:lnTo>
                    <a:pt x="186" y="481"/>
                  </a:lnTo>
                  <a:lnTo>
                    <a:pt x="18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9531;p48">
              <a:extLst>
                <a:ext uri="{FF2B5EF4-FFF2-40B4-BE49-F238E27FC236}">
                  <a16:creationId xmlns:a16="http://schemas.microsoft.com/office/drawing/2014/main" id="{D19429C7-5689-077E-7EE5-69522A0BAC0D}"/>
                </a:ext>
              </a:extLst>
            </p:cNvPr>
            <p:cNvSpPr/>
            <p:nvPr/>
          </p:nvSpPr>
          <p:spPr>
            <a:xfrm>
              <a:off x="4476375" y="1988675"/>
              <a:ext cx="113725" cy="65650"/>
            </a:xfrm>
            <a:custGeom>
              <a:avLst/>
              <a:gdLst/>
              <a:ahLst/>
              <a:cxnLst/>
              <a:rect l="l" t="t" r="r" b="b"/>
              <a:pathLst>
                <a:path w="4549" h="2626" extrusionOk="0">
                  <a:moveTo>
                    <a:pt x="1665" y="1"/>
                  </a:moveTo>
                  <a:cubicBezTo>
                    <a:pt x="1443" y="38"/>
                    <a:pt x="1147" y="111"/>
                    <a:pt x="888" y="259"/>
                  </a:cubicBezTo>
                  <a:lnTo>
                    <a:pt x="408" y="38"/>
                  </a:lnTo>
                  <a:lnTo>
                    <a:pt x="1" y="259"/>
                  </a:lnTo>
                  <a:lnTo>
                    <a:pt x="482" y="555"/>
                  </a:lnTo>
                  <a:cubicBezTo>
                    <a:pt x="112" y="851"/>
                    <a:pt x="186" y="1221"/>
                    <a:pt x="666" y="1479"/>
                  </a:cubicBezTo>
                  <a:cubicBezTo>
                    <a:pt x="898" y="1595"/>
                    <a:pt x="1161" y="1651"/>
                    <a:pt x="1453" y="1651"/>
                  </a:cubicBezTo>
                  <a:cubicBezTo>
                    <a:pt x="1720" y="1651"/>
                    <a:pt x="2012" y="1605"/>
                    <a:pt x="2330" y="1516"/>
                  </a:cubicBezTo>
                  <a:cubicBezTo>
                    <a:pt x="2533" y="1479"/>
                    <a:pt x="2700" y="1461"/>
                    <a:pt x="2838" y="1461"/>
                  </a:cubicBezTo>
                  <a:cubicBezTo>
                    <a:pt x="2977" y="1461"/>
                    <a:pt x="3088" y="1479"/>
                    <a:pt x="3180" y="1516"/>
                  </a:cubicBezTo>
                  <a:cubicBezTo>
                    <a:pt x="3365" y="1664"/>
                    <a:pt x="3328" y="1775"/>
                    <a:pt x="3106" y="1923"/>
                  </a:cubicBezTo>
                  <a:cubicBezTo>
                    <a:pt x="2811" y="2071"/>
                    <a:pt x="2441" y="2145"/>
                    <a:pt x="2182" y="2219"/>
                  </a:cubicBezTo>
                  <a:lnTo>
                    <a:pt x="2626" y="2625"/>
                  </a:lnTo>
                  <a:cubicBezTo>
                    <a:pt x="2922" y="2625"/>
                    <a:pt x="3291" y="2478"/>
                    <a:pt x="3550" y="2367"/>
                  </a:cubicBezTo>
                  <a:lnTo>
                    <a:pt x="4031" y="2625"/>
                  </a:lnTo>
                  <a:lnTo>
                    <a:pt x="4548" y="2293"/>
                  </a:lnTo>
                  <a:lnTo>
                    <a:pt x="4031" y="2034"/>
                  </a:lnTo>
                  <a:cubicBezTo>
                    <a:pt x="4400" y="1664"/>
                    <a:pt x="4289" y="1295"/>
                    <a:pt x="3846" y="1073"/>
                  </a:cubicBezTo>
                  <a:cubicBezTo>
                    <a:pt x="3565" y="922"/>
                    <a:pt x="3285" y="846"/>
                    <a:pt x="2961" y="846"/>
                  </a:cubicBezTo>
                  <a:cubicBezTo>
                    <a:pt x="2729" y="846"/>
                    <a:pt x="2475" y="885"/>
                    <a:pt x="2182" y="962"/>
                  </a:cubicBezTo>
                  <a:cubicBezTo>
                    <a:pt x="1881" y="1026"/>
                    <a:pt x="1680" y="1066"/>
                    <a:pt x="1529" y="1066"/>
                  </a:cubicBezTo>
                  <a:cubicBezTo>
                    <a:pt x="1419" y="1066"/>
                    <a:pt x="1335" y="1045"/>
                    <a:pt x="1258" y="999"/>
                  </a:cubicBezTo>
                  <a:cubicBezTo>
                    <a:pt x="1110" y="925"/>
                    <a:pt x="1073" y="777"/>
                    <a:pt x="1332" y="629"/>
                  </a:cubicBezTo>
                  <a:cubicBezTo>
                    <a:pt x="1665" y="444"/>
                    <a:pt x="1960" y="407"/>
                    <a:pt x="2145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9532;p48">
              <a:extLst>
                <a:ext uri="{FF2B5EF4-FFF2-40B4-BE49-F238E27FC236}">
                  <a16:creationId xmlns:a16="http://schemas.microsoft.com/office/drawing/2014/main" id="{F6551E94-F43E-F0FF-9989-300604643019}"/>
                </a:ext>
              </a:extLst>
            </p:cNvPr>
            <p:cNvSpPr/>
            <p:nvPr/>
          </p:nvSpPr>
          <p:spPr>
            <a:xfrm>
              <a:off x="4713000" y="2171550"/>
              <a:ext cx="258825" cy="136625"/>
            </a:xfrm>
            <a:custGeom>
              <a:avLst/>
              <a:gdLst/>
              <a:ahLst/>
              <a:cxnLst/>
              <a:rect l="l" t="t" r="r" b="b"/>
              <a:pathLst>
                <a:path w="10353" h="5465" extrusionOk="0">
                  <a:moveTo>
                    <a:pt x="5268" y="1"/>
                  </a:moveTo>
                  <a:cubicBezTo>
                    <a:pt x="4036" y="1"/>
                    <a:pt x="2797" y="287"/>
                    <a:pt x="1849" y="856"/>
                  </a:cubicBezTo>
                  <a:cubicBezTo>
                    <a:pt x="0" y="1928"/>
                    <a:pt x="0" y="3666"/>
                    <a:pt x="1812" y="4701"/>
                  </a:cubicBezTo>
                  <a:cubicBezTo>
                    <a:pt x="2697" y="5214"/>
                    <a:pt x="3837" y="5465"/>
                    <a:pt x="4987" y="5465"/>
                  </a:cubicBezTo>
                  <a:cubicBezTo>
                    <a:pt x="6239" y="5465"/>
                    <a:pt x="7503" y="5168"/>
                    <a:pt x="8467" y="4590"/>
                  </a:cubicBezTo>
                  <a:cubicBezTo>
                    <a:pt x="10352" y="3481"/>
                    <a:pt x="10352" y="1780"/>
                    <a:pt x="8504" y="782"/>
                  </a:cubicBezTo>
                  <a:cubicBezTo>
                    <a:pt x="7603" y="260"/>
                    <a:pt x="6439" y="1"/>
                    <a:pt x="5268" y="1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9533;p48">
              <a:extLst>
                <a:ext uri="{FF2B5EF4-FFF2-40B4-BE49-F238E27FC236}">
                  <a16:creationId xmlns:a16="http://schemas.microsoft.com/office/drawing/2014/main" id="{54D3E142-E373-1010-B556-59BD7B2AAAA8}"/>
                </a:ext>
              </a:extLst>
            </p:cNvPr>
            <p:cNvSpPr/>
            <p:nvPr/>
          </p:nvSpPr>
          <p:spPr>
            <a:xfrm>
              <a:off x="4747200" y="2187375"/>
              <a:ext cx="190425" cy="110975"/>
            </a:xfrm>
            <a:custGeom>
              <a:avLst/>
              <a:gdLst/>
              <a:ahLst/>
              <a:cxnLst/>
              <a:rect l="l" t="t" r="r" b="b"/>
              <a:pathLst>
                <a:path w="7617" h="4439" extrusionOk="0">
                  <a:moveTo>
                    <a:pt x="3889" y="0"/>
                  </a:moveTo>
                  <a:cubicBezTo>
                    <a:pt x="3850" y="0"/>
                    <a:pt x="3811" y="1"/>
                    <a:pt x="3771" y="1"/>
                  </a:cubicBezTo>
                  <a:cubicBezTo>
                    <a:pt x="1664" y="38"/>
                    <a:pt x="0" y="1073"/>
                    <a:pt x="37" y="2293"/>
                  </a:cubicBezTo>
                  <a:cubicBezTo>
                    <a:pt x="74" y="3491"/>
                    <a:pt x="1712" y="4439"/>
                    <a:pt x="3765" y="4439"/>
                  </a:cubicBezTo>
                  <a:cubicBezTo>
                    <a:pt x="3804" y="4439"/>
                    <a:pt x="3843" y="4438"/>
                    <a:pt x="3882" y="4438"/>
                  </a:cubicBezTo>
                  <a:cubicBezTo>
                    <a:pt x="5953" y="4401"/>
                    <a:pt x="7616" y="3366"/>
                    <a:pt x="7616" y="2146"/>
                  </a:cubicBezTo>
                  <a:cubicBezTo>
                    <a:pt x="7580" y="948"/>
                    <a:pt x="5942" y="0"/>
                    <a:pt x="3889" y="0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9534;p48">
              <a:extLst>
                <a:ext uri="{FF2B5EF4-FFF2-40B4-BE49-F238E27FC236}">
                  <a16:creationId xmlns:a16="http://schemas.microsoft.com/office/drawing/2014/main" id="{DCC5296C-75D9-6C09-58D4-13488EA11222}"/>
                </a:ext>
              </a:extLst>
            </p:cNvPr>
            <p:cNvSpPr/>
            <p:nvPr/>
          </p:nvSpPr>
          <p:spPr>
            <a:xfrm>
              <a:off x="4789700" y="2206800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1"/>
                  </a:moveTo>
                  <a:cubicBezTo>
                    <a:pt x="1406" y="38"/>
                    <a:pt x="1147" y="149"/>
                    <a:pt x="851" y="296"/>
                  </a:cubicBezTo>
                  <a:lnTo>
                    <a:pt x="408" y="38"/>
                  </a:lnTo>
                  <a:lnTo>
                    <a:pt x="1" y="296"/>
                  </a:lnTo>
                  <a:lnTo>
                    <a:pt x="445" y="555"/>
                  </a:lnTo>
                  <a:cubicBezTo>
                    <a:pt x="75" y="888"/>
                    <a:pt x="186" y="1258"/>
                    <a:pt x="629" y="1479"/>
                  </a:cubicBezTo>
                  <a:cubicBezTo>
                    <a:pt x="881" y="1595"/>
                    <a:pt x="1152" y="1651"/>
                    <a:pt x="1444" y="1651"/>
                  </a:cubicBezTo>
                  <a:cubicBezTo>
                    <a:pt x="1710" y="1651"/>
                    <a:pt x="1993" y="1605"/>
                    <a:pt x="2293" y="1516"/>
                  </a:cubicBezTo>
                  <a:cubicBezTo>
                    <a:pt x="2496" y="1479"/>
                    <a:pt x="2672" y="1461"/>
                    <a:pt x="2820" y="1461"/>
                  </a:cubicBezTo>
                  <a:cubicBezTo>
                    <a:pt x="2968" y="1461"/>
                    <a:pt x="3088" y="1479"/>
                    <a:pt x="3180" y="1516"/>
                  </a:cubicBezTo>
                  <a:cubicBezTo>
                    <a:pt x="3365" y="1664"/>
                    <a:pt x="3328" y="1812"/>
                    <a:pt x="3107" y="1960"/>
                  </a:cubicBezTo>
                  <a:cubicBezTo>
                    <a:pt x="2811" y="2071"/>
                    <a:pt x="2441" y="2182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54" y="2515"/>
                    <a:pt x="3550" y="2367"/>
                  </a:cubicBezTo>
                  <a:lnTo>
                    <a:pt x="4031" y="2626"/>
                  </a:lnTo>
                  <a:lnTo>
                    <a:pt x="4511" y="2330"/>
                  </a:lnTo>
                  <a:lnTo>
                    <a:pt x="4031" y="2034"/>
                  </a:lnTo>
                  <a:cubicBezTo>
                    <a:pt x="4400" y="1664"/>
                    <a:pt x="4290" y="1295"/>
                    <a:pt x="3846" y="1073"/>
                  </a:cubicBezTo>
                  <a:cubicBezTo>
                    <a:pt x="3553" y="937"/>
                    <a:pt x="3245" y="857"/>
                    <a:pt x="2899" y="857"/>
                  </a:cubicBezTo>
                  <a:cubicBezTo>
                    <a:pt x="2678" y="857"/>
                    <a:pt x="2442" y="890"/>
                    <a:pt x="2182" y="962"/>
                  </a:cubicBezTo>
                  <a:cubicBezTo>
                    <a:pt x="1848" y="1033"/>
                    <a:pt x="1622" y="1074"/>
                    <a:pt x="1463" y="1074"/>
                  </a:cubicBezTo>
                  <a:cubicBezTo>
                    <a:pt x="1377" y="1074"/>
                    <a:pt x="1310" y="1062"/>
                    <a:pt x="1258" y="1036"/>
                  </a:cubicBezTo>
                  <a:cubicBezTo>
                    <a:pt x="1110" y="925"/>
                    <a:pt x="1036" y="777"/>
                    <a:pt x="1332" y="666"/>
                  </a:cubicBezTo>
                  <a:cubicBezTo>
                    <a:pt x="1665" y="481"/>
                    <a:pt x="1923" y="407"/>
                    <a:pt x="2108" y="370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9535;p48">
              <a:extLst>
                <a:ext uri="{FF2B5EF4-FFF2-40B4-BE49-F238E27FC236}">
                  <a16:creationId xmlns:a16="http://schemas.microsoft.com/office/drawing/2014/main" id="{0F103218-0240-13B8-E19B-D781971C1575}"/>
                </a:ext>
              </a:extLst>
            </p:cNvPr>
            <p:cNvSpPr/>
            <p:nvPr/>
          </p:nvSpPr>
          <p:spPr>
            <a:xfrm>
              <a:off x="4725025" y="2241000"/>
              <a:ext cx="9250" cy="44400"/>
            </a:xfrm>
            <a:custGeom>
              <a:avLst/>
              <a:gdLst/>
              <a:ahLst/>
              <a:cxnLst/>
              <a:rect l="l" t="t" r="r" b="b"/>
              <a:pathLst>
                <a:path w="370" h="1776" extrusionOk="0">
                  <a:moveTo>
                    <a:pt x="0" y="1"/>
                  </a:moveTo>
                  <a:lnTo>
                    <a:pt x="0" y="629"/>
                  </a:lnTo>
                  <a:cubicBezTo>
                    <a:pt x="0" y="999"/>
                    <a:pt x="148" y="1405"/>
                    <a:pt x="370" y="1775"/>
                  </a:cubicBezTo>
                  <a:lnTo>
                    <a:pt x="370" y="1036"/>
                  </a:lnTo>
                  <a:cubicBezTo>
                    <a:pt x="148" y="703"/>
                    <a:pt x="0" y="333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9536;p48">
              <a:extLst>
                <a:ext uri="{FF2B5EF4-FFF2-40B4-BE49-F238E27FC236}">
                  <a16:creationId xmlns:a16="http://schemas.microsoft.com/office/drawing/2014/main" id="{1F855AA8-608B-E00A-B1F8-896C878C0120}"/>
                </a:ext>
              </a:extLst>
            </p:cNvPr>
            <p:cNvSpPr/>
            <p:nvPr/>
          </p:nvSpPr>
          <p:spPr>
            <a:xfrm>
              <a:off x="4732400" y="2265950"/>
              <a:ext cx="12975" cy="33300"/>
            </a:xfrm>
            <a:custGeom>
              <a:avLst/>
              <a:gdLst/>
              <a:ahLst/>
              <a:cxnLst/>
              <a:rect l="l" t="t" r="r" b="b"/>
              <a:pathLst>
                <a:path w="519" h="1332" extrusionOk="0">
                  <a:moveTo>
                    <a:pt x="1" y="1"/>
                  </a:moveTo>
                  <a:lnTo>
                    <a:pt x="1" y="740"/>
                  </a:lnTo>
                  <a:cubicBezTo>
                    <a:pt x="149" y="962"/>
                    <a:pt x="334" y="1147"/>
                    <a:pt x="518" y="1332"/>
                  </a:cubicBezTo>
                  <a:lnTo>
                    <a:pt x="518" y="555"/>
                  </a:lnTo>
                  <a:cubicBezTo>
                    <a:pt x="334" y="407"/>
                    <a:pt x="149" y="223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9537;p48">
              <a:extLst>
                <a:ext uri="{FF2B5EF4-FFF2-40B4-BE49-F238E27FC236}">
                  <a16:creationId xmlns:a16="http://schemas.microsoft.com/office/drawing/2014/main" id="{A934C80D-2F33-CCDF-DEE5-89B76BD69373}"/>
                </a:ext>
              </a:extLst>
            </p:cNvPr>
            <p:cNvSpPr/>
            <p:nvPr/>
          </p:nvSpPr>
          <p:spPr>
            <a:xfrm>
              <a:off x="4746275" y="2280750"/>
              <a:ext cx="12950" cy="28675"/>
            </a:xfrm>
            <a:custGeom>
              <a:avLst/>
              <a:gdLst/>
              <a:ahLst/>
              <a:cxnLst/>
              <a:rect l="l" t="t" r="r" b="b"/>
              <a:pathLst>
                <a:path w="518" h="1147" extrusionOk="0">
                  <a:moveTo>
                    <a:pt x="0" y="0"/>
                  </a:moveTo>
                  <a:lnTo>
                    <a:pt x="0" y="777"/>
                  </a:lnTo>
                  <a:cubicBezTo>
                    <a:pt x="148" y="925"/>
                    <a:pt x="333" y="1072"/>
                    <a:pt x="518" y="1146"/>
                  </a:cubicBezTo>
                  <a:lnTo>
                    <a:pt x="518" y="333"/>
                  </a:lnTo>
                  <a:cubicBezTo>
                    <a:pt x="296" y="185"/>
                    <a:pt x="148" y="111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9538;p48">
              <a:extLst>
                <a:ext uri="{FF2B5EF4-FFF2-40B4-BE49-F238E27FC236}">
                  <a16:creationId xmlns:a16="http://schemas.microsoft.com/office/drawing/2014/main" id="{6297276A-D650-B948-E91A-7CDD1D51989C}"/>
                </a:ext>
              </a:extLst>
            </p:cNvPr>
            <p:cNvSpPr/>
            <p:nvPr/>
          </p:nvSpPr>
          <p:spPr>
            <a:xfrm>
              <a:off x="4759200" y="2289075"/>
              <a:ext cx="15750" cy="27750"/>
            </a:xfrm>
            <a:custGeom>
              <a:avLst/>
              <a:gdLst/>
              <a:ahLst/>
              <a:cxnLst/>
              <a:rect l="l" t="t" r="r" b="b"/>
              <a:pathLst>
                <a:path w="630" h="1110" extrusionOk="0">
                  <a:moveTo>
                    <a:pt x="1" y="0"/>
                  </a:moveTo>
                  <a:lnTo>
                    <a:pt x="1" y="813"/>
                  </a:lnTo>
                  <a:cubicBezTo>
                    <a:pt x="186" y="924"/>
                    <a:pt x="371" y="998"/>
                    <a:pt x="629" y="1109"/>
                  </a:cubicBezTo>
                  <a:lnTo>
                    <a:pt x="629" y="259"/>
                  </a:lnTo>
                  <a:cubicBezTo>
                    <a:pt x="445" y="185"/>
                    <a:pt x="186" y="74"/>
                    <a:pt x="1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9539;p48">
              <a:extLst>
                <a:ext uri="{FF2B5EF4-FFF2-40B4-BE49-F238E27FC236}">
                  <a16:creationId xmlns:a16="http://schemas.microsoft.com/office/drawing/2014/main" id="{F577B619-5F10-8E1A-F4CF-34655BF197C9}"/>
                </a:ext>
              </a:extLst>
            </p:cNvPr>
            <p:cNvSpPr/>
            <p:nvPr/>
          </p:nvSpPr>
          <p:spPr>
            <a:xfrm>
              <a:off x="4774925" y="2297375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0" y="1"/>
                  </a:moveTo>
                  <a:lnTo>
                    <a:pt x="0" y="814"/>
                  </a:lnTo>
                  <a:cubicBezTo>
                    <a:pt x="222" y="925"/>
                    <a:pt x="481" y="999"/>
                    <a:pt x="777" y="1036"/>
                  </a:cubicBezTo>
                  <a:lnTo>
                    <a:pt x="777" y="223"/>
                  </a:lnTo>
                  <a:cubicBezTo>
                    <a:pt x="481" y="112"/>
                    <a:pt x="259" y="38"/>
                    <a:pt x="0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9540;p48">
              <a:extLst>
                <a:ext uri="{FF2B5EF4-FFF2-40B4-BE49-F238E27FC236}">
                  <a16:creationId xmlns:a16="http://schemas.microsoft.com/office/drawing/2014/main" id="{78A34E50-BD07-3AD2-73A4-5A1C84831315}"/>
                </a:ext>
              </a:extLst>
            </p:cNvPr>
            <p:cNvSpPr/>
            <p:nvPr/>
          </p:nvSpPr>
          <p:spPr>
            <a:xfrm>
              <a:off x="4794325" y="2302925"/>
              <a:ext cx="19450" cy="24050"/>
            </a:xfrm>
            <a:custGeom>
              <a:avLst/>
              <a:gdLst/>
              <a:ahLst/>
              <a:cxnLst/>
              <a:rect l="l" t="t" r="r" b="b"/>
              <a:pathLst>
                <a:path w="778" h="962" extrusionOk="0">
                  <a:moveTo>
                    <a:pt x="1" y="1"/>
                  </a:moveTo>
                  <a:lnTo>
                    <a:pt x="1" y="814"/>
                  </a:lnTo>
                  <a:cubicBezTo>
                    <a:pt x="260" y="888"/>
                    <a:pt x="518" y="925"/>
                    <a:pt x="777" y="962"/>
                  </a:cubicBezTo>
                  <a:lnTo>
                    <a:pt x="777" y="148"/>
                  </a:lnTo>
                  <a:cubicBezTo>
                    <a:pt x="518" y="75"/>
                    <a:pt x="260" y="38"/>
                    <a:pt x="1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9541;p48">
              <a:extLst>
                <a:ext uri="{FF2B5EF4-FFF2-40B4-BE49-F238E27FC236}">
                  <a16:creationId xmlns:a16="http://schemas.microsoft.com/office/drawing/2014/main" id="{503EEB68-9429-5681-3F0F-D852FFF9C1FD}"/>
                </a:ext>
              </a:extLst>
            </p:cNvPr>
            <p:cNvSpPr/>
            <p:nvPr/>
          </p:nvSpPr>
          <p:spPr>
            <a:xfrm>
              <a:off x="4813750" y="2306625"/>
              <a:ext cx="19425" cy="21275"/>
            </a:xfrm>
            <a:custGeom>
              <a:avLst/>
              <a:gdLst/>
              <a:ahLst/>
              <a:cxnLst/>
              <a:rect l="l" t="t" r="r" b="b"/>
              <a:pathLst>
                <a:path w="777" h="851" extrusionOk="0">
                  <a:moveTo>
                    <a:pt x="0" y="0"/>
                  </a:moveTo>
                  <a:lnTo>
                    <a:pt x="0" y="814"/>
                  </a:lnTo>
                  <a:cubicBezTo>
                    <a:pt x="296" y="814"/>
                    <a:pt x="518" y="851"/>
                    <a:pt x="777" y="851"/>
                  </a:cubicBezTo>
                  <a:lnTo>
                    <a:pt x="777" y="37"/>
                  </a:lnTo>
                  <a:cubicBezTo>
                    <a:pt x="518" y="37"/>
                    <a:pt x="296" y="0"/>
                    <a:pt x="0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9542;p48">
              <a:extLst>
                <a:ext uri="{FF2B5EF4-FFF2-40B4-BE49-F238E27FC236}">
                  <a16:creationId xmlns:a16="http://schemas.microsoft.com/office/drawing/2014/main" id="{22A73958-E748-3050-970B-D0C0C059F7EE}"/>
                </a:ext>
              </a:extLst>
            </p:cNvPr>
            <p:cNvSpPr/>
            <p:nvPr/>
          </p:nvSpPr>
          <p:spPr>
            <a:xfrm>
              <a:off x="4833150" y="2307550"/>
              <a:ext cx="20350" cy="20350"/>
            </a:xfrm>
            <a:custGeom>
              <a:avLst/>
              <a:gdLst/>
              <a:ahLst/>
              <a:cxnLst/>
              <a:rect l="l" t="t" r="r" b="b"/>
              <a:pathLst>
                <a:path w="814" h="814" extrusionOk="0">
                  <a:moveTo>
                    <a:pt x="1" y="0"/>
                  </a:moveTo>
                  <a:lnTo>
                    <a:pt x="1" y="814"/>
                  </a:lnTo>
                  <a:lnTo>
                    <a:pt x="814" y="8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9543;p48">
              <a:extLst>
                <a:ext uri="{FF2B5EF4-FFF2-40B4-BE49-F238E27FC236}">
                  <a16:creationId xmlns:a16="http://schemas.microsoft.com/office/drawing/2014/main" id="{F883E9DE-C1A3-2C53-70F1-E38528DF7961}"/>
                </a:ext>
              </a:extLst>
            </p:cNvPr>
            <p:cNvSpPr/>
            <p:nvPr/>
          </p:nvSpPr>
          <p:spPr>
            <a:xfrm>
              <a:off x="4952375" y="2237300"/>
              <a:ext cx="8350" cy="46250"/>
            </a:xfrm>
            <a:custGeom>
              <a:avLst/>
              <a:gdLst/>
              <a:ahLst/>
              <a:cxnLst/>
              <a:rect l="l" t="t" r="r" b="b"/>
              <a:pathLst>
                <a:path w="334" h="1850" extrusionOk="0">
                  <a:moveTo>
                    <a:pt x="334" y="1"/>
                  </a:moveTo>
                  <a:cubicBezTo>
                    <a:pt x="334" y="370"/>
                    <a:pt x="223" y="740"/>
                    <a:pt x="1" y="999"/>
                  </a:cubicBezTo>
                  <a:lnTo>
                    <a:pt x="1" y="1849"/>
                  </a:lnTo>
                  <a:cubicBezTo>
                    <a:pt x="186" y="1516"/>
                    <a:pt x="334" y="1184"/>
                    <a:pt x="334" y="85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9544;p48">
              <a:extLst>
                <a:ext uri="{FF2B5EF4-FFF2-40B4-BE49-F238E27FC236}">
                  <a16:creationId xmlns:a16="http://schemas.microsoft.com/office/drawing/2014/main" id="{35118DB5-1897-855F-B5FE-BF5286A882AD}"/>
                </a:ext>
              </a:extLst>
            </p:cNvPr>
            <p:cNvSpPr/>
            <p:nvPr/>
          </p:nvSpPr>
          <p:spPr>
            <a:xfrm>
              <a:off x="4939450" y="2263175"/>
              <a:ext cx="12950" cy="35150"/>
            </a:xfrm>
            <a:custGeom>
              <a:avLst/>
              <a:gdLst/>
              <a:ahLst/>
              <a:cxnLst/>
              <a:rect l="l" t="t" r="r" b="b"/>
              <a:pathLst>
                <a:path w="518" h="1406" extrusionOk="0">
                  <a:moveTo>
                    <a:pt x="518" y="1"/>
                  </a:moveTo>
                  <a:cubicBezTo>
                    <a:pt x="370" y="186"/>
                    <a:pt x="185" y="371"/>
                    <a:pt x="0" y="555"/>
                  </a:cubicBezTo>
                  <a:lnTo>
                    <a:pt x="0" y="1406"/>
                  </a:lnTo>
                  <a:cubicBezTo>
                    <a:pt x="259" y="1221"/>
                    <a:pt x="370" y="1036"/>
                    <a:pt x="518" y="851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9545;p48">
              <a:extLst>
                <a:ext uri="{FF2B5EF4-FFF2-40B4-BE49-F238E27FC236}">
                  <a16:creationId xmlns:a16="http://schemas.microsoft.com/office/drawing/2014/main" id="{7625954D-47B7-61E0-CAF0-D8837F3B1043}"/>
                </a:ext>
              </a:extLst>
            </p:cNvPr>
            <p:cNvSpPr/>
            <p:nvPr/>
          </p:nvSpPr>
          <p:spPr>
            <a:xfrm>
              <a:off x="4926500" y="2276125"/>
              <a:ext cx="12975" cy="30525"/>
            </a:xfrm>
            <a:custGeom>
              <a:avLst/>
              <a:gdLst/>
              <a:ahLst/>
              <a:cxnLst/>
              <a:rect l="l" t="t" r="r" b="b"/>
              <a:pathLst>
                <a:path w="519" h="1221" extrusionOk="0">
                  <a:moveTo>
                    <a:pt x="518" y="0"/>
                  </a:moveTo>
                  <a:cubicBezTo>
                    <a:pt x="407" y="148"/>
                    <a:pt x="222" y="296"/>
                    <a:pt x="1" y="370"/>
                  </a:cubicBezTo>
                  <a:lnTo>
                    <a:pt x="1" y="1220"/>
                  </a:lnTo>
                  <a:cubicBezTo>
                    <a:pt x="222" y="1073"/>
                    <a:pt x="407" y="962"/>
                    <a:pt x="518" y="851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9546;p48">
              <a:extLst>
                <a:ext uri="{FF2B5EF4-FFF2-40B4-BE49-F238E27FC236}">
                  <a16:creationId xmlns:a16="http://schemas.microsoft.com/office/drawing/2014/main" id="{37E8E5B8-EB8F-535C-0FDE-EA0F82151083}"/>
                </a:ext>
              </a:extLst>
            </p:cNvPr>
            <p:cNvSpPr/>
            <p:nvPr/>
          </p:nvSpPr>
          <p:spPr>
            <a:xfrm>
              <a:off x="4911725" y="2285375"/>
              <a:ext cx="14800" cy="28675"/>
            </a:xfrm>
            <a:custGeom>
              <a:avLst/>
              <a:gdLst/>
              <a:ahLst/>
              <a:cxnLst/>
              <a:rect l="l" t="t" r="r" b="b"/>
              <a:pathLst>
                <a:path w="592" h="1147" extrusionOk="0">
                  <a:moveTo>
                    <a:pt x="592" y="0"/>
                  </a:moveTo>
                  <a:cubicBezTo>
                    <a:pt x="370" y="148"/>
                    <a:pt x="185" y="222"/>
                    <a:pt x="0" y="333"/>
                  </a:cubicBezTo>
                  <a:lnTo>
                    <a:pt x="0" y="1146"/>
                  </a:lnTo>
                  <a:lnTo>
                    <a:pt x="555" y="887"/>
                  </a:lnTo>
                  <a:cubicBezTo>
                    <a:pt x="555" y="850"/>
                    <a:pt x="592" y="850"/>
                    <a:pt x="592" y="850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9547;p48">
              <a:extLst>
                <a:ext uri="{FF2B5EF4-FFF2-40B4-BE49-F238E27FC236}">
                  <a16:creationId xmlns:a16="http://schemas.microsoft.com/office/drawing/2014/main" id="{E22792BA-1860-77D9-B752-92C157DE8FD3}"/>
                </a:ext>
              </a:extLst>
            </p:cNvPr>
            <p:cNvSpPr/>
            <p:nvPr/>
          </p:nvSpPr>
          <p:spPr>
            <a:xfrm>
              <a:off x="4891375" y="2293675"/>
              <a:ext cx="19450" cy="27750"/>
            </a:xfrm>
            <a:custGeom>
              <a:avLst/>
              <a:gdLst/>
              <a:ahLst/>
              <a:cxnLst/>
              <a:rect l="l" t="t" r="r" b="b"/>
              <a:pathLst>
                <a:path w="778" h="1110" extrusionOk="0">
                  <a:moveTo>
                    <a:pt x="777" y="1"/>
                  </a:moveTo>
                  <a:cubicBezTo>
                    <a:pt x="555" y="75"/>
                    <a:pt x="260" y="223"/>
                    <a:pt x="1" y="260"/>
                  </a:cubicBezTo>
                  <a:lnTo>
                    <a:pt x="1" y="1110"/>
                  </a:lnTo>
                  <a:cubicBezTo>
                    <a:pt x="260" y="999"/>
                    <a:pt x="555" y="925"/>
                    <a:pt x="777" y="814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9548;p48">
              <a:extLst>
                <a:ext uri="{FF2B5EF4-FFF2-40B4-BE49-F238E27FC236}">
                  <a16:creationId xmlns:a16="http://schemas.microsoft.com/office/drawing/2014/main" id="{2A580793-E85D-26AF-889F-E55392CC0DAB}"/>
                </a:ext>
              </a:extLst>
            </p:cNvPr>
            <p:cNvSpPr/>
            <p:nvPr/>
          </p:nvSpPr>
          <p:spPr>
            <a:xfrm>
              <a:off x="4872900" y="2300150"/>
              <a:ext cx="19425" cy="25900"/>
            </a:xfrm>
            <a:custGeom>
              <a:avLst/>
              <a:gdLst/>
              <a:ahLst/>
              <a:cxnLst/>
              <a:rect l="l" t="t" r="r" b="b"/>
              <a:pathLst>
                <a:path w="777" h="1036" extrusionOk="0">
                  <a:moveTo>
                    <a:pt x="777" y="1"/>
                  </a:moveTo>
                  <a:cubicBezTo>
                    <a:pt x="518" y="112"/>
                    <a:pt x="222" y="149"/>
                    <a:pt x="0" y="186"/>
                  </a:cubicBezTo>
                  <a:lnTo>
                    <a:pt x="0" y="1036"/>
                  </a:lnTo>
                  <a:cubicBezTo>
                    <a:pt x="259" y="999"/>
                    <a:pt x="555" y="925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9549;p48">
              <a:extLst>
                <a:ext uri="{FF2B5EF4-FFF2-40B4-BE49-F238E27FC236}">
                  <a16:creationId xmlns:a16="http://schemas.microsoft.com/office/drawing/2014/main" id="{A2BD871F-31A4-9AFD-2A52-C96D9B626F0E}"/>
                </a:ext>
              </a:extLst>
            </p:cNvPr>
            <p:cNvSpPr/>
            <p:nvPr/>
          </p:nvSpPr>
          <p:spPr>
            <a:xfrm>
              <a:off x="4853475" y="2304775"/>
              <a:ext cx="19450" cy="23125"/>
            </a:xfrm>
            <a:custGeom>
              <a:avLst/>
              <a:gdLst/>
              <a:ahLst/>
              <a:cxnLst/>
              <a:rect l="l" t="t" r="r" b="b"/>
              <a:pathLst>
                <a:path w="778" h="925" extrusionOk="0">
                  <a:moveTo>
                    <a:pt x="777" y="1"/>
                  </a:moveTo>
                  <a:cubicBezTo>
                    <a:pt x="482" y="74"/>
                    <a:pt x="260" y="74"/>
                    <a:pt x="1" y="111"/>
                  </a:cubicBezTo>
                  <a:lnTo>
                    <a:pt x="1" y="925"/>
                  </a:lnTo>
                  <a:cubicBezTo>
                    <a:pt x="260" y="925"/>
                    <a:pt x="482" y="888"/>
                    <a:pt x="777" y="851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9550;p48">
              <a:extLst>
                <a:ext uri="{FF2B5EF4-FFF2-40B4-BE49-F238E27FC236}">
                  <a16:creationId xmlns:a16="http://schemas.microsoft.com/office/drawing/2014/main" id="{185746B0-EE89-1ED4-C385-3D36C3AEC8B4}"/>
                </a:ext>
              </a:extLst>
            </p:cNvPr>
            <p:cNvSpPr/>
            <p:nvPr/>
          </p:nvSpPr>
          <p:spPr>
            <a:xfrm>
              <a:off x="4738875" y="2180450"/>
              <a:ext cx="209825" cy="79975"/>
            </a:xfrm>
            <a:custGeom>
              <a:avLst/>
              <a:gdLst/>
              <a:ahLst/>
              <a:cxnLst/>
              <a:rect l="l" t="t" r="r" b="b"/>
              <a:pathLst>
                <a:path w="8393" h="3199" extrusionOk="0">
                  <a:moveTo>
                    <a:pt x="4264" y="1"/>
                  </a:moveTo>
                  <a:cubicBezTo>
                    <a:pt x="3240" y="1"/>
                    <a:pt x="2216" y="232"/>
                    <a:pt x="1442" y="685"/>
                  </a:cubicBezTo>
                  <a:cubicBezTo>
                    <a:pt x="259" y="1387"/>
                    <a:pt x="1" y="2349"/>
                    <a:pt x="555" y="3199"/>
                  </a:cubicBezTo>
                  <a:cubicBezTo>
                    <a:pt x="111" y="2386"/>
                    <a:pt x="407" y="1572"/>
                    <a:pt x="1479" y="907"/>
                  </a:cubicBezTo>
                  <a:cubicBezTo>
                    <a:pt x="2242" y="468"/>
                    <a:pt x="3261" y="236"/>
                    <a:pt x="4272" y="236"/>
                  </a:cubicBezTo>
                  <a:cubicBezTo>
                    <a:pt x="5220" y="236"/>
                    <a:pt x="6161" y="440"/>
                    <a:pt x="6877" y="870"/>
                  </a:cubicBezTo>
                  <a:cubicBezTo>
                    <a:pt x="7912" y="1424"/>
                    <a:pt x="8208" y="2275"/>
                    <a:pt x="7838" y="3051"/>
                  </a:cubicBezTo>
                  <a:cubicBezTo>
                    <a:pt x="8393" y="2201"/>
                    <a:pt x="8097" y="1276"/>
                    <a:pt x="6988" y="648"/>
                  </a:cubicBezTo>
                  <a:cubicBezTo>
                    <a:pt x="6228" y="214"/>
                    <a:pt x="5246" y="1"/>
                    <a:pt x="4264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9551;p48">
              <a:extLst>
                <a:ext uri="{FF2B5EF4-FFF2-40B4-BE49-F238E27FC236}">
                  <a16:creationId xmlns:a16="http://schemas.microsoft.com/office/drawing/2014/main" id="{B994B2FB-48AA-8FB1-2867-E4E05465C539}"/>
                </a:ext>
              </a:extLst>
            </p:cNvPr>
            <p:cNvSpPr/>
            <p:nvPr/>
          </p:nvSpPr>
          <p:spPr>
            <a:xfrm>
              <a:off x="4789700" y="2207725"/>
              <a:ext cx="112800" cy="67500"/>
            </a:xfrm>
            <a:custGeom>
              <a:avLst/>
              <a:gdLst/>
              <a:ahLst/>
              <a:cxnLst/>
              <a:rect l="l" t="t" r="r" b="b"/>
              <a:pathLst>
                <a:path w="4512" h="2700" extrusionOk="0">
                  <a:moveTo>
                    <a:pt x="1" y="1"/>
                  </a:moveTo>
                  <a:lnTo>
                    <a:pt x="1" y="370"/>
                  </a:lnTo>
                  <a:lnTo>
                    <a:pt x="445" y="666"/>
                  </a:lnTo>
                  <a:cubicBezTo>
                    <a:pt x="428" y="677"/>
                    <a:pt x="413" y="681"/>
                    <a:pt x="398" y="681"/>
                  </a:cubicBezTo>
                  <a:cubicBezTo>
                    <a:pt x="333" y="681"/>
                    <a:pt x="284" y="597"/>
                    <a:pt x="251" y="597"/>
                  </a:cubicBezTo>
                  <a:cubicBezTo>
                    <a:pt x="240" y="597"/>
                    <a:pt x="230" y="606"/>
                    <a:pt x="223" y="629"/>
                  </a:cubicBezTo>
                  <a:lnTo>
                    <a:pt x="223" y="1036"/>
                  </a:lnTo>
                  <a:cubicBezTo>
                    <a:pt x="223" y="1221"/>
                    <a:pt x="371" y="1405"/>
                    <a:pt x="629" y="1553"/>
                  </a:cubicBezTo>
                  <a:cubicBezTo>
                    <a:pt x="881" y="1669"/>
                    <a:pt x="1152" y="1725"/>
                    <a:pt x="1444" y="1725"/>
                  </a:cubicBezTo>
                  <a:cubicBezTo>
                    <a:pt x="1710" y="1725"/>
                    <a:pt x="1993" y="1679"/>
                    <a:pt x="2293" y="1590"/>
                  </a:cubicBezTo>
                  <a:cubicBezTo>
                    <a:pt x="2496" y="1535"/>
                    <a:pt x="2672" y="1507"/>
                    <a:pt x="2820" y="1507"/>
                  </a:cubicBezTo>
                  <a:cubicBezTo>
                    <a:pt x="2968" y="1507"/>
                    <a:pt x="3088" y="1535"/>
                    <a:pt x="3180" y="1590"/>
                  </a:cubicBezTo>
                  <a:cubicBezTo>
                    <a:pt x="3365" y="1738"/>
                    <a:pt x="3328" y="1849"/>
                    <a:pt x="3107" y="1997"/>
                  </a:cubicBezTo>
                  <a:cubicBezTo>
                    <a:pt x="3042" y="2034"/>
                    <a:pt x="2952" y="2048"/>
                    <a:pt x="2853" y="2048"/>
                  </a:cubicBezTo>
                  <a:cubicBezTo>
                    <a:pt x="2557" y="2048"/>
                    <a:pt x="2182" y="1923"/>
                    <a:pt x="2182" y="1923"/>
                  </a:cubicBezTo>
                  <a:lnTo>
                    <a:pt x="2182" y="2293"/>
                  </a:lnTo>
                  <a:lnTo>
                    <a:pt x="2626" y="2699"/>
                  </a:lnTo>
                  <a:cubicBezTo>
                    <a:pt x="2922" y="2699"/>
                    <a:pt x="3254" y="2552"/>
                    <a:pt x="3550" y="2404"/>
                  </a:cubicBezTo>
                  <a:lnTo>
                    <a:pt x="4031" y="2699"/>
                  </a:lnTo>
                  <a:lnTo>
                    <a:pt x="4511" y="2404"/>
                  </a:lnTo>
                  <a:lnTo>
                    <a:pt x="4511" y="2034"/>
                  </a:lnTo>
                  <a:lnTo>
                    <a:pt x="4031" y="2145"/>
                  </a:lnTo>
                  <a:cubicBezTo>
                    <a:pt x="4400" y="1775"/>
                    <a:pt x="4290" y="1405"/>
                    <a:pt x="3846" y="1184"/>
                  </a:cubicBezTo>
                  <a:cubicBezTo>
                    <a:pt x="3566" y="1033"/>
                    <a:pt x="3273" y="957"/>
                    <a:pt x="2945" y="957"/>
                  </a:cubicBezTo>
                  <a:cubicBezTo>
                    <a:pt x="2711" y="957"/>
                    <a:pt x="2460" y="996"/>
                    <a:pt x="2182" y="1073"/>
                  </a:cubicBezTo>
                  <a:cubicBezTo>
                    <a:pt x="1881" y="1137"/>
                    <a:pt x="1668" y="1177"/>
                    <a:pt x="1513" y="1177"/>
                  </a:cubicBezTo>
                  <a:cubicBezTo>
                    <a:pt x="1401" y="1177"/>
                    <a:pt x="1320" y="1156"/>
                    <a:pt x="1258" y="1110"/>
                  </a:cubicBezTo>
                  <a:cubicBezTo>
                    <a:pt x="1110" y="1036"/>
                    <a:pt x="1036" y="888"/>
                    <a:pt x="1332" y="740"/>
                  </a:cubicBezTo>
                  <a:cubicBezTo>
                    <a:pt x="1665" y="555"/>
                    <a:pt x="1923" y="518"/>
                    <a:pt x="2108" y="481"/>
                  </a:cubicBezTo>
                  <a:lnTo>
                    <a:pt x="2108" y="112"/>
                  </a:lnTo>
                  <a:lnTo>
                    <a:pt x="1665" y="112"/>
                  </a:lnTo>
                  <a:cubicBezTo>
                    <a:pt x="1406" y="148"/>
                    <a:pt x="1147" y="222"/>
                    <a:pt x="851" y="3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9552;p48">
              <a:extLst>
                <a:ext uri="{FF2B5EF4-FFF2-40B4-BE49-F238E27FC236}">
                  <a16:creationId xmlns:a16="http://schemas.microsoft.com/office/drawing/2014/main" id="{24BE429D-8930-94FC-3BB3-34689622567B}"/>
                </a:ext>
              </a:extLst>
            </p:cNvPr>
            <p:cNvSpPr/>
            <p:nvPr/>
          </p:nvSpPr>
          <p:spPr>
            <a:xfrm>
              <a:off x="4888600" y="2238225"/>
              <a:ext cx="4650" cy="11125"/>
            </a:xfrm>
            <a:custGeom>
              <a:avLst/>
              <a:gdLst/>
              <a:ahLst/>
              <a:cxnLst/>
              <a:rect l="l" t="t" r="r" b="b"/>
              <a:pathLst>
                <a:path w="186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6" y="444"/>
                  </a:lnTo>
                  <a:lnTo>
                    <a:pt x="186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9553;p48">
              <a:extLst>
                <a:ext uri="{FF2B5EF4-FFF2-40B4-BE49-F238E27FC236}">
                  <a16:creationId xmlns:a16="http://schemas.microsoft.com/office/drawing/2014/main" id="{5F72AD19-2016-651D-D590-47B50372F162}"/>
                </a:ext>
              </a:extLst>
            </p:cNvPr>
            <p:cNvSpPr/>
            <p:nvPr/>
          </p:nvSpPr>
          <p:spPr>
            <a:xfrm>
              <a:off x="4789700" y="2200325"/>
              <a:ext cx="112800" cy="65650"/>
            </a:xfrm>
            <a:custGeom>
              <a:avLst/>
              <a:gdLst/>
              <a:ahLst/>
              <a:cxnLst/>
              <a:rect l="l" t="t" r="r" b="b"/>
              <a:pathLst>
                <a:path w="4512" h="2626" extrusionOk="0">
                  <a:moveTo>
                    <a:pt x="1665" y="1"/>
                  </a:moveTo>
                  <a:cubicBezTo>
                    <a:pt x="1406" y="38"/>
                    <a:pt x="1147" y="112"/>
                    <a:pt x="851" y="260"/>
                  </a:cubicBezTo>
                  <a:lnTo>
                    <a:pt x="408" y="38"/>
                  </a:lnTo>
                  <a:lnTo>
                    <a:pt x="1" y="260"/>
                  </a:lnTo>
                  <a:lnTo>
                    <a:pt x="445" y="555"/>
                  </a:lnTo>
                  <a:cubicBezTo>
                    <a:pt x="75" y="851"/>
                    <a:pt x="186" y="1221"/>
                    <a:pt x="629" y="1480"/>
                  </a:cubicBezTo>
                  <a:cubicBezTo>
                    <a:pt x="881" y="1596"/>
                    <a:pt x="1152" y="1651"/>
                    <a:pt x="1444" y="1651"/>
                  </a:cubicBezTo>
                  <a:cubicBezTo>
                    <a:pt x="1710" y="1651"/>
                    <a:pt x="1993" y="1605"/>
                    <a:pt x="2293" y="1517"/>
                  </a:cubicBezTo>
                  <a:cubicBezTo>
                    <a:pt x="2496" y="1461"/>
                    <a:pt x="2672" y="1433"/>
                    <a:pt x="2820" y="1433"/>
                  </a:cubicBezTo>
                  <a:cubicBezTo>
                    <a:pt x="2968" y="1433"/>
                    <a:pt x="3088" y="1461"/>
                    <a:pt x="3180" y="1517"/>
                  </a:cubicBezTo>
                  <a:cubicBezTo>
                    <a:pt x="3365" y="1665"/>
                    <a:pt x="3328" y="1775"/>
                    <a:pt x="3107" y="1923"/>
                  </a:cubicBezTo>
                  <a:cubicBezTo>
                    <a:pt x="2811" y="2071"/>
                    <a:pt x="2441" y="2145"/>
                    <a:pt x="2182" y="2219"/>
                  </a:cubicBezTo>
                  <a:lnTo>
                    <a:pt x="2626" y="2626"/>
                  </a:lnTo>
                  <a:cubicBezTo>
                    <a:pt x="2922" y="2626"/>
                    <a:pt x="3254" y="2478"/>
                    <a:pt x="3550" y="2330"/>
                  </a:cubicBezTo>
                  <a:lnTo>
                    <a:pt x="4031" y="2626"/>
                  </a:lnTo>
                  <a:lnTo>
                    <a:pt x="4511" y="2293"/>
                  </a:lnTo>
                  <a:lnTo>
                    <a:pt x="4031" y="2034"/>
                  </a:lnTo>
                  <a:cubicBezTo>
                    <a:pt x="4400" y="1665"/>
                    <a:pt x="4290" y="1295"/>
                    <a:pt x="3846" y="1036"/>
                  </a:cubicBezTo>
                  <a:cubicBezTo>
                    <a:pt x="3573" y="910"/>
                    <a:pt x="3288" y="844"/>
                    <a:pt x="2971" y="844"/>
                  </a:cubicBezTo>
                  <a:cubicBezTo>
                    <a:pt x="2730" y="844"/>
                    <a:pt x="2470" y="882"/>
                    <a:pt x="2182" y="962"/>
                  </a:cubicBezTo>
                  <a:cubicBezTo>
                    <a:pt x="1855" y="1009"/>
                    <a:pt x="1631" y="1056"/>
                    <a:pt x="1473" y="1056"/>
                  </a:cubicBezTo>
                  <a:cubicBezTo>
                    <a:pt x="1382" y="1056"/>
                    <a:pt x="1312" y="1040"/>
                    <a:pt x="1258" y="999"/>
                  </a:cubicBezTo>
                  <a:cubicBezTo>
                    <a:pt x="1110" y="925"/>
                    <a:pt x="1036" y="777"/>
                    <a:pt x="1332" y="629"/>
                  </a:cubicBezTo>
                  <a:cubicBezTo>
                    <a:pt x="1665" y="444"/>
                    <a:pt x="1923" y="408"/>
                    <a:pt x="2108" y="371"/>
                  </a:cubicBezTo>
                  <a:lnTo>
                    <a:pt x="1665" y="1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9554;p48">
              <a:extLst>
                <a:ext uri="{FF2B5EF4-FFF2-40B4-BE49-F238E27FC236}">
                  <a16:creationId xmlns:a16="http://schemas.microsoft.com/office/drawing/2014/main" id="{592C326A-5E61-5A23-C228-86575437207A}"/>
                </a:ext>
              </a:extLst>
            </p:cNvPr>
            <p:cNvSpPr/>
            <p:nvPr/>
          </p:nvSpPr>
          <p:spPr>
            <a:xfrm>
              <a:off x="4537375" y="2161250"/>
              <a:ext cx="165475" cy="229150"/>
            </a:xfrm>
            <a:custGeom>
              <a:avLst/>
              <a:gdLst/>
              <a:ahLst/>
              <a:cxnLst/>
              <a:rect l="l" t="t" r="r" b="b"/>
              <a:pathLst>
                <a:path w="6619" h="9166" extrusionOk="0">
                  <a:moveTo>
                    <a:pt x="2371" y="1"/>
                  </a:moveTo>
                  <a:cubicBezTo>
                    <a:pt x="1511" y="1"/>
                    <a:pt x="807" y="667"/>
                    <a:pt x="519" y="1934"/>
                  </a:cubicBezTo>
                  <a:cubicBezTo>
                    <a:pt x="1" y="3967"/>
                    <a:pt x="888" y="6814"/>
                    <a:pt x="2404" y="8292"/>
                  </a:cubicBezTo>
                  <a:cubicBezTo>
                    <a:pt x="3037" y="8882"/>
                    <a:pt x="3682" y="9166"/>
                    <a:pt x="4257" y="9166"/>
                  </a:cubicBezTo>
                  <a:cubicBezTo>
                    <a:pt x="5126" y="9166"/>
                    <a:pt x="5834" y="8518"/>
                    <a:pt x="6101" y="7294"/>
                  </a:cubicBezTo>
                  <a:cubicBezTo>
                    <a:pt x="6619" y="5261"/>
                    <a:pt x="5731" y="2377"/>
                    <a:pt x="4216" y="898"/>
                  </a:cubicBezTo>
                  <a:cubicBezTo>
                    <a:pt x="3582" y="294"/>
                    <a:pt x="2942" y="1"/>
                    <a:pt x="2371" y="1"/>
                  </a:cubicBez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9555;p48">
              <a:extLst>
                <a:ext uri="{FF2B5EF4-FFF2-40B4-BE49-F238E27FC236}">
                  <a16:creationId xmlns:a16="http://schemas.microsoft.com/office/drawing/2014/main" id="{375A7861-4F12-8E11-684E-B3AE1A40A2F3}"/>
                </a:ext>
              </a:extLst>
            </p:cNvPr>
            <p:cNvSpPr/>
            <p:nvPr/>
          </p:nvSpPr>
          <p:spPr>
            <a:xfrm>
              <a:off x="4554950" y="2182325"/>
              <a:ext cx="134050" cy="185300"/>
            </a:xfrm>
            <a:custGeom>
              <a:avLst/>
              <a:gdLst/>
              <a:ahLst/>
              <a:cxnLst/>
              <a:rect l="l" t="t" r="r" b="b"/>
              <a:pathLst>
                <a:path w="5362" h="7412" extrusionOk="0">
                  <a:moveTo>
                    <a:pt x="1962" y="1"/>
                  </a:moveTo>
                  <a:cubicBezTo>
                    <a:pt x="1262" y="1"/>
                    <a:pt x="674" y="533"/>
                    <a:pt x="407" y="1534"/>
                  </a:cubicBezTo>
                  <a:cubicBezTo>
                    <a:pt x="0" y="3198"/>
                    <a:pt x="703" y="5527"/>
                    <a:pt x="1960" y="6710"/>
                  </a:cubicBezTo>
                  <a:cubicBezTo>
                    <a:pt x="2445" y="7181"/>
                    <a:pt x="2954" y="7412"/>
                    <a:pt x="3417" y="7412"/>
                  </a:cubicBezTo>
                  <a:cubicBezTo>
                    <a:pt x="4116" y="7412"/>
                    <a:pt x="4710" y="6884"/>
                    <a:pt x="4954" y="5860"/>
                  </a:cubicBezTo>
                  <a:cubicBezTo>
                    <a:pt x="5361" y="4196"/>
                    <a:pt x="4659" y="1904"/>
                    <a:pt x="3439" y="721"/>
                  </a:cubicBezTo>
                  <a:cubicBezTo>
                    <a:pt x="2938" y="235"/>
                    <a:pt x="2425" y="1"/>
                    <a:pt x="1962" y="1"/>
                  </a:cubicBezTo>
                  <a:close/>
                </a:path>
              </a:pathLst>
            </a:custGeom>
            <a:solidFill>
              <a:srgbClr val="FFB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9556;p48">
              <a:extLst>
                <a:ext uri="{FF2B5EF4-FFF2-40B4-BE49-F238E27FC236}">
                  <a16:creationId xmlns:a16="http://schemas.microsoft.com/office/drawing/2014/main" id="{12182CF0-2D18-5182-9F78-77B10246800A}"/>
                </a:ext>
              </a:extLst>
            </p:cNvPr>
            <p:cNvSpPr/>
            <p:nvPr/>
          </p:nvSpPr>
          <p:spPr>
            <a:xfrm>
              <a:off x="4595625" y="2212350"/>
              <a:ext cx="53625" cy="123875"/>
            </a:xfrm>
            <a:custGeom>
              <a:avLst/>
              <a:gdLst/>
              <a:ahLst/>
              <a:cxnLst/>
              <a:rect l="l" t="t" r="r" b="b"/>
              <a:pathLst>
                <a:path w="2145" h="4955" extrusionOk="0">
                  <a:moveTo>
                    <a:pt x="1368" y="0"/>
                  </a:moveTo>
                  <a:lnTo>
                    <a:pt x="1220" y="555"/>
                  </a:lnTo>
                  <a:cubicBezTo>
                    <a:pt x="1094" y="481"/>
                    <a:pt x="976" y="447"/>
                    <a:pt x="871" y="447"/>
                  </a:cubicBezTo>
                  <a:cubicBezTo>
                    <a:pt x="608" y="447"/>
                    <a:pt x="423" y="665"/>
                    <a:pt x="370" y="1036"/>
                  </a:cubicBezTo>
                  <a:cubicBezTo>
                    <a:pt x="259" y="1553"/>
                    <a:pt x="370" y="1997"/>
                    <a:pt x="740" y="2662"/>
                  </a:cubicBezTo>
                  <a:cubicBezTo>
                    <a:pt x="998" y="3106"/>
                    <a:pt x="1109" y="3328"/>
                    <a:pt x="1035" y="3513"/>
                  </a:cubicBezTo>
                  <a:cubicBezTo>
                    <a:pt x="1013" y="3625"/>
                    <a:pt x="977" y="3710"/>
                    <a:pt x="894" y="3710"/>
                  </a:cubicBezTo>
                  <a:cubicBezTo>
                    <a:pt x="841" y="3710"/>
                    <a:pt x="767" y="3674"/>
                    <a:pt x="666" y="3587"/>
                  </a:cubicBezTo>
                  <a:cubicBezTo>
                    <a:pt x="444" y="3291"/>
                    <a:pt x="296" y="3032"/>
                    <a:pt x="222" y="2884"/>
                  </a:cubicBezTo>
                  <a:lnTo>
                    <a:pt x="0" y="3439"/>
                  </a:lnTo>
                  <a:cubicBezTo>
                    <a:pt x="74" y="3661"/>
                    <a:pt x="222" y="3882"/>
                    <a:pt x="444" y="4141"/>
                  </a:cubicBezTo>
                  <a:lnTo>
                    <a:pt x="370" y="4622"/>
                  </a:lnTo>
                  <a:lnTo>
                    <a:pt x="666" y="4955"/>
                  </a:lnTo>
                  <a:lnTo>
                    <a:pt x="813" y="4400"/>
                  </a:lnTo>
                  <a:cubicBezTo>
                    <a:pt x="945" y="4496"/>
                    <a:pt x="1069" y="4541"/>
                    <a:pt x="1180" y="4541"/>
                  </a:cubicBezTo>
                  <a:cubicBezTo>
                    <a:pt x="1412" y="4541"/>
                    <a:pt x="1589" y="4343"/>
                    <a:pt x="1664" y="3993"/>
                  </a:cubicBezTo>
                  <a:cubicBezTo>
                    <a:pt x="1738" y="3476"/>
                    <a:pt x="1553" y="2921"/>
                    <a:pt x="1220" y="2367"/>
                  </a:cubicBezTo>
                  <a:cubicBezTo>
                    <a:pt x="998" y="1997"/>
                    <a:pt x="924" y="1775"/>
                    <a:pt x="961" y="1553"/>
                  </a:cubicBezTo>
                  <a:cubicBezTo>
                    <a:pt x="981" y="1413"/>
                    <a:pt x="1045" y="1349"/>
                    <a:pt x="1128" y="1349"/>
                  </a:cubicBezTo>
                  <a:cubicBezTo>
                    <a:pt x="1199" y="1349"/>
                    <a:pt x="1283" y="1395"/>
                    <a:pt x="1368" y="1479"/>
                  </a:cubicBezTo>
                  <a:cubicBezTo>
                    <a:pt x="1590" y="1664"/>
                    <a:pt x="1738" y="1997"/>
                    <a:pt x="1886" y="2293"/>
                  </a:cubicBezTo>
                  <a:lnTo>
                    <a:pt x="2144" y="1738"/>
                  </a:lnTo>
                  <a:cubicBezTo>
                    <a:pt x="2070" y="1442"/>
                    <a:pt x="1849" y="1110"/>
                    <a:pt x="1627" y="888"/>
                  </a:cubicBezTo>
                  <a:lnTo>
                    <a:pt x="1738" y="333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F1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9557;p48">
              <a:extLst>
                <a:ext uri="{FF2B5EF4-FFF2-40B4-BE49-F238E27FC236}">
                  <a16:creationId xmlns:a16="http://schemas.microsoft.com/office/drawing/2014/main" id="{70721F0D-BF0F-011F-3939-81D55F28880C}"/>
                </a:ext>
              </a:extLst>
            </p:cNvPr>
            <p:cNvSpPr/>
            <p:nvPr/>
          </p:nvSpPr>
          <p:spPr>
            <a:xfrm>
              <a:off x="4652925" y="2368550"/>
              <a:ext cx="40675" cy="21275"/>
            </a:xfrm>
            <a:custGeom>
              <a:avLst/>
              <a:gdLst/>
              <a:ahLst/>
              <a:cxnLst/>
              <a:rect l="l" t="t" r="r" b="b"/>
              <a:pathLst>
                <a:path w="1627" h="851" extrusionOk="0">
                  <a:moveTo>
                    <a:pt x="1627" y="0"/>
                  </a:moveTo>
                  <a:lnTo>
                    <a:pt x="925" y="185"/>
                  </a:lnTo>
                  <a:cubicBezTo>
                    <a:pt x="703" y="481"/>
                    <a:pt x="370" y="703"/>
                    <a:pt x="0" y="851"/>
                  </a:cubicBezTo>
                  <a:lnTo>
                    <a:pt x="629" y="666"/>
                  </a:lnTo>
                  <a:cubicBezTo>
                    <a:pt x="999" y="555"/>
                    <a:pt x="1331" y="333"/>
                    <a:pt x="1627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9558;p48">
              <a:extLst>
                <a:ext uri="{FF2B5EF4-FFF2-40B4-BE49-F238E27FC236}">
                  <a16:creationId xmlns:a16="http://schemas.microsoft.com/office/drawing/2014/main" id="{01CF8ED3-7E39-46A9-F2D9-D0A4FA1D7F1D}"/>
                </a:ext>
              </a:extLst>
            </p:cNvPr>
            <p:cNvSpPr/>
            <p:nvPr/>
          </p:nvSpPr>
          <p:spPr>
            <a:xfrm>
              <a:off x="4677875" y="2351000"/>
              <a:ext cx="27750" cy="21275"/>
            </a:xfrm>
            <a:custGeom>
              <a:avLst/>
              <a:gdLst/>
              <a:ahLst/>
              <a:cxnLst/>
              <a:rect l="l" t="t" r="r" b="b"/>
              <a:pathLst>
                <a:path w="1110" h="851" extrusionOk="0">
                  <a:moveTo>
                    <a:pt x="1110" y="0"/>
                  </a:moveTo>
                  <a:lnTo>
                    <a:pt x="296" y="259"/>
                  </a:lnTo>
                  <a:cubicBezTo>
                    <a:pt x="222" y="481"/>
                    <a:pt x="74" y="702"/>
                    <a:pt x="1" y="850"/>
                  </a:cubicBezTo>
                  <a:lnTo>
                    <a:pt x="666" y="666"/>
                  </a:lnTo>
                  <a:cubicBezTo>
                    <a:pt x="814" y="481"/>
                    <a:pt x="962" y="259"/>
                    <a:pt x="1110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9559;p48">
              <a:extLst>
                <a:ext uri="{FF2B5EF4-FFF2-40B4-BE49-F238E27FC236}">
                  <a16:creationId xmlns:a16="http://schemas.microsoft.com/office/drawing/2014/main" id="{C32208E0-2A04-D1AB-683B-2DE72DDEA25D}"/>
                </a:ext>
              </a:extLst>
            </p:cNvPr>
            <p:cNvSpPr/>
            <p:nvPr/>
          </p:nvSpPr>
          <p:spPr>
            <a:xfrm>
              <a:off x="4684350" y="2336200"/>
              <a:ext cx="24975" cy="21275"/>
            </a:xfrm>
            <a:custGeom>
              <a:avLst/>
              <a:gdLst/>
              <a:ahLst/>
              <a:cxnLst/>
              <a:rect l="l" t="t" r="r" b="b"/>
              <a:pathLst>
                <a:path w="999" h="851" extrusionOk="0">
                  <a:moveTo>
                    <a:pt x="999" y="1"/>
                  </a:moveTo>
                  <a:lnTo>
                    <a:pt x="222" y="222"/>
                  </a:lnTo>
                  <a:cubicBezTo>
                    <a:pt x="185" y="481"/>
                    <a:pt x="148" y="666"/>
                    <a:pt x="0" y="851"/>
                  </a:cubicBezTo>
                  <a:lnTo>
                    <a:pt x="777" y="592"/>
                  </a:lnTo>
                  <a:cubicBezTo>
                    <a:pt x="888" y="407"/>
                    <a:pt x="962" y="222"/>
                    <a:pt x="999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9560;p48">
              <a:extLst>
                <a:ext uri="{FF2B5EF4-FFF2-40B4-BE49-F238E27FC236}">
                  <a16:creationId xmlns:a16="http://schemas.microsoft.com/office/drawing/2014/main" id="{4B6C3B31-9C36-F502-478A-44958DB1BA2E}"/>
                </a:ext>
              </a:extLst>
            </p:cNvPr>
            <p:cNvSpPr/>
            <p:nvPr/>
          </p:nvSpPr>
          <p:spPr>
            <a:xfrm>
              <a:off x="4691750" y="2318650"/>
              <a:ext cx="21275" cy="23125"/>
            </a:xfrm>
            <a:custGeom>
              <a:avLst/>
              <a:gdLst/>
              <a:ahLst/>
              <a:cxnLst/>
              <a:rect l="l" t="t" r="r" b="b"/>
              <a:pathLst>
                <a:path w="851" h="925" extrusionOk="0">
                  <a:moveTo>
                    <a:pt x="850" y="0"/>
                  </a:moveTo>
                  <a:lnTo>
                    <a:pt x="74" y="259"/>
                  </a:lnTo>
                  <a:cubicBezTo>
                    <a:pt x="37" y="481"/>
                    <a:pt x="0" y="703"/>
                    <a:pt x="0" y="924"/>
                  </a:cubicBezTo>
                  <a:lnTo>
                    <a:pt x="776" y="703"/>
                  </a:lnTo>
                  <a:cubicBezTo>
                    <a:pt x="813" y="481"/>
                    <a:pt x="850" y="259"/>
                    <a:pt x="850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9561;p48">
              <a:extLst>
                <a:ext uri="{FF2B5EF4-FFF2-40B4-BE49-F238E27FC236}">
                  <a16:creationId xmlns:a16="http://schemas.microsoft.com/office/drawing/2014/main" id="{3EF0A416-1FC2-5283-0ACB-4C158F738F34}"/>
                </a:ext>
              </a:extLst>
            </p:cNvPr>
            <p:cNvSpPr/>
            <p:nvPr/>
          </p:nvSpPr>
          <p:spPr>
            <a:xfrm>
              <a:off x="4693600" y="2299225"/>
              <a:ext cx="19425" cy="26825"/>
            </a:xfrm>
            <a:custGeom>
              <a:avLst/>
              <a:gdLst/>
              <a:ahLst/>
              <a:cxnLst/>
              <a:rect l="l" t="t" r="r" b="b"/>
              <a:pathLst>
                <a:path w="777" h="1073" extrusionOk="0">
                  <a:moveTo>
                    <a:pt x="776" y="1"/>
                  </a:moveTo>
                  <a:lnTo>
                    <a:pt x="0" y="223"/>
                  </a:lnTo>
                  <a:lnTo>
                    <a:pt x="0" y="1073"/>
                  </a:lnTo>
                  <a:lnTo>
                    <a:pt x="776" y="85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9562;p48">
              <a:extLst>
                <a:ext uri="{FF2B5EF4-FFF2-40B4-BE49-F238E27FC236}">
                  <a16:creationId xmlns:a16="http://schemas.microsoft.com/office/drawing/2014/main" id="{530CFF17-2748-F8C2-0D9D-24A61CDC733F}"/>
                </a:ext>
              </a:extLst>
            </p:cNvPr>
            <p:cNvSpPr/>
            <p:nvPr/>
          </p:nvSpPr>
          <p:spPr>
            <a:xfrm>
              <a:off x="4692675" y="2279825"/>
              <a:ext cx="22200" cy="24975"/>
            </a:xfrm>
            <a:custGeom>
              <a:avLst/>
              <a:gdLst/>
              <a:ahLst/>
              <a:cxnLst/>
              <a:rect l="l" t="t" r="r" b="b"/>
              <a:pathLst>
                <a:path w="888" h="999" extrusionOk="0">
                  <a:moveTo>
                    <a:pt x="776" y="0"/>
                  </a:moveTo>
                  <a:lnTo>
                    <a:pt x="0" y="222"/>
                  </a:lnTo>
                  <a:cubicBezTo>
                    <a:pt x="0" y="444"/>
                    <a:pt x="37" y="740"/>
                    <a:pt x="74" y="999"/>
                  </a:cubicBezTo>
                  <a:lnTo>
                    <a:pt x="887" y="777"/>
                  </a:lnTo>
                  <a:cubicBezTo>
                    <a:pt x="813" y="518"/>
                    <a:pt x="813" y="259"/>
                    <a:pt x="776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9563;p48">
              <a:extLst>
                <a:ext uri="{FF2B5EF4-FFF2-40B4-BE49-F238E27FC236}">
                  <a16:creationId xmlns:a16="http://schemas.microsoft.com/office/drawing/2014/main" id="{D2FAD348-9543-DA48-8F12-74285CE9ABA3}"/>
                </a:ext>
              </a:extLst>
            </p:cNvPr>
            <p:cNvSpPr/>
            <p:nvPr/>
          </p:nvSpPr>
          <p:spPr>
            <a:xfrm>
              <a:off x="4688050" y="2260400"/>
              <a:ext cx="23125" cy="25000"/>
            </a:xfrm>
            <a:custGeom>
              <a:avLst/>
              <a:gdLst/>
              <a:ahLst/>
              <a:cxnLst/>
              <a:rect l="l" t="t" r="r" b="b"/>
              <a:pathLst>
                <a:path w="925" h="1000" extrusionOk="0">
                  <a:moveTo>
                    <a:pt x="777" y="1"/>
                  </a:moveTo>
                  <a:lnTo>
                    <a:pt x="0" y="223"/>
                  </a:lnTo>
                  <a:cubicBezTo>
                    <a:pt x="74" y="445"/>
                    <a:pt x="148" y="740"/>
                    <a:pt x="148" y="999"/>
                  </a:cubicBezTo>
                  <a:lnTo>
                    <a:pt x="924" y="777"/>
                  </a:lnTo>
                  <a:cubicBezTo>
                    <a:pt x="924" y="482"/>
                    <a:pt x="814" y="223"/>
                    <a:pt x="777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9564;p48">
              <a:extLst>
                <a:ext uri="{FF2B5EF4-FFF2-40B4-BE49-F238E27FC236}">
                  <a16:creationId xmlns:a16="http://schemas.microsoft.com/office/drawing/2014/main" id="{650C6C8D-1B06-00BC-C99F-85C3443F5662}"/>
                </a:ext>
              </a:extLst>
            </p:cNvPr>
            <p:cNvSpPr/>
            <p:nvPr/>
          </p:nvSpPr>
          <p:spPr>
            <a:xfrm>
              <a:off x="4682500" y="2241925"/>
              <a:ext cx="24975" cy="24050"/>
            </a:xfrm>
            <a:custGeom>
              <a:avLst/>
              <a:gdLst/>
              <a:ahLst/>
              <a:cxnLst/>
              <a:rect l="l" t="t" r="r" b="b"/>
              <a:pathLst>
                <a:path w="999" h="962" extrusionOk="0">
                  <a:moveTo>
                    <a:pt x="777" y="1"/>
                  </a:moveTo>
                  <a:lnTo>
                    <a:pt x="0" y="222"/>
                  </a:lnTo>
                  <a:cubicBezTo>
                    <a:pt x="74" y="444"/>
                    <a:pt x="185" y="740"/>
                    <a:pt x="222" y="962"/>
                  </a:cubicBezTo>
                  <a:lnTo>
                    <a:pt x="999" y="740"/>
                  </a:lnTo>
                  <a:cubicBezTo>
                    <a:pt x="962" y="481"/>
                    <a:pt x="851" y="222"/>
                    <a:pt x="777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9565;p48">
              <a:extLst>
                <a:ext uri="{FF2B5EF4-FFF2-40B4-BE49-F238E27FC236}">
                  <a16:creationId xmlns:a16="http://schemas.microsoft.com/office/drawing/2014/main" id="{37BFB5A3-0972-51E4-7C35-28B9D88702E9}"/>
                </a:ext>
              </a:extLst>
            </p:cNvPr>
            <p:cNvSpPr/>
            <p:nvPr/>
          </p:nvSpPr>
          <p:spPr>
            <a:xfrm>
              <a:off x="4586375" y="2155675"/>
              <a:ext cx="46225" cy="8625"/>
            </a:xfrm>
            <a:custGeom>
              <a:avLst/>
              <a:gdLst/>
              <a:ahLst/>
              <a:cxnLst/>
              <a:rect l="l" t="t" r="r" b="b"/>
              <a:pathLst>
                <a:path w="1849" h="345" extrusionOk="0">
                  <a:moveTo>
                    <a:pt x="45" y="294"/>
                  </a:moveTo>
                  <a:lnTo>
                    <a:pt x="45" y="294"/>
                  </a:lnTo>
                  <a:cubicBezTo>
                    <a:pt x="30" y="298"/>
                    <a:pt x="15" y="303"/>
                    <a:pt x="0" y="308"/>
                  </a:cubicBezTo>
                  <a:lnTo>
                    <a:pt x="45" y="294"/>
                  </a:lnTo>
                  <a:close/>
                  <a:moveTo>
                    <a:pt x="1241" y="1"/>
                  </a:moveTo>
                  <a:cubicBezTo>
                    <a:pt x="1096" y="1"/>
                    <a:pt x="952" y="19"/>
                    <a:pt x="814" y="49"/>
                  </a:cubicBezTo>
                  <a:lnTo>
                    <a:pt x="45" y="294"/>
                  </a:lnTo>
                  <a:lnTo>
                    <a:pt x="45" y="294"/>
                  </a:lnTo>
                  <a:cubicBezTo>
                    <a:pt x="185" y="251"/>
                    <a:pt x="325" y="229"/>
                    <a:pt x="471" y="229"/>
                  </a:cubicBezTo>
                  <a:cubicBezTo>
                    <a:pt x="658" y="229"/>
                    <a:pt x="855" y="266"/>
                    <a:pt x="1073" y="345"/>
                  </a:cubicBezTo>
                  <a:lnTo>
                    <a:pt x="1849" y="123"/>
                  </a:lnTo>
                  <a:cubicBezTo>
                    <a:pt x="1654" y="37"/>
                    <a:pt x="1446" y="1"/>
                    <a:pt x="1241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9566;p48">
              <a:extLst>
                <a:ext uri="{FF2B5EF4-FFF2-40B4-BE49-F238E27FC236}">
                  <a16:creationId xmlns:a16="http://schemas.microsoft.com/office/drawing/2014/main" id="{289BA660-D39E-90C9-268E-9E4E4A83A593}"/>
                </a:ext>
              </a:extLst>
            </p:cNvPr>
            <p:cNvSpPr/>
            <p:nvPr/>
          </p:nvSpPr>
          <p:spPr>
            <a:xfrm>
              <a:off x="4613175" y="2158750"/>
              <a:ext cx="35150" cy="12950"/>
            </a:xfrm>
            <a:custGeom>
              <a:avLst/>
              <a:gdLst/>
              <a:ahLst/>
              <a:cxnLst/>
              <a:rect l="l" t="t" r="r" b="b"/>
              <a:pathLst>
                <a:path w="1406" h="518" extrusionOk="0">
                  <a:moveTo>
                    <a:pt x="777" y="0"/>
                  </a:moveTo>
                  <a:lnTo>
                    <a:pt x="1" y="222"/>
                  </a:lnTo>
                  <a:cubicBezTo>
                    <a:pt x="222" y="259"/>
                    <a:pt x="407" y="407"/>
                    <a:pt x="629" y="518"/>
                  </a:cubicBezTo>
                  <a:lnTo>
                    <a:pt x="1405" y="296"/>
                  </a:lnTo>
                  <a:cubicBezTo>
                    <a:pt x="1184" y="185"/>
                    <a:pt x="999" y="74"/>
                    <a:pt x="777" y="0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9567;p48">
              <a:extLst>
                <a:ext uri="{FF2B5EF4-FFF2-40B4-BE49-F238E27FC236}">
                  <a16:creationId xmlns:a16="http://schemas.microsoft.com/office/drawing/2014/main" id="{FAED6852-1FD8-0427-F3EE-C2985071125B}"/>
                </a:ext>
              </a:extLst>
            </p:cNvPr>
            <p:cNvSpPr/>
            <p:nvPr/>
          </p:nvSpPr>
          <p:spPr>
            <a:xfrm>
              <a:off x="4628900" y="2166125"/>
              <a:ext cx="32375" cy="16675"/>
            </a:xfrm>
            <a:custGeom>
              <a:avLst/>
              <a:gdLst/>
              <a:ahLst/>
              <a:cxnLst/>
              <a:rect l="l" t="t" r="r" b="b"/>
              <a:pathLst>
                <a:path w="1295" h="667" extrusionOk="0">
                  <a:moveTo>
                    <a:pt x="776" y="1"/>
                  </a:moveTo>
                  <a:lnTo>
                    <a:pt x="0" y="260"/>
                  </a:lnTo>
                  <a:cubicBezTo>
                    <a:pt x="185" y="334"/>
                    <a:pt x="333" y="482"/>
                    <a:pt x="518" y="666"/>
                  </a:cubicBezTo>
                  <a:lnTo>
                    <a:pt x="1294" y="445"/>
                  </a:lnTo>
                  <a:cubicBezTo>
                    <a:pt x="1109" y="260"/>
                    <a:pt x="961" y="112"/>
                    <a:pt x="776" y="1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9568;p48">
              <a:extLst>
                <a:ext uri="{FF2B5EF4-FFF2-40B4-BE49-F238E27FC236}">
                  <a16:creationId xmlns:a16="http://schemas.microsoft.com/office/drawing/2014/main" id="{832B3D89-0ECB-5F7A-AE81-97F938C3088E}"/>
                </a:ext>
              </a:extLst>
            </p:cNvPr>
            <p:cNvSpPr/>
            <p:nvPr/>
          </p:nvSpPr>
          <p:spPr>
            <a:xfrm>
              <a:off x="4641825" y="2175375"/>
              <a:ext cx="30525" cy="18525"/>
            </a:xfrm>
            <a:custGeom>
              <a:avLst/>
              <a:gdLst/>
              <a:ahLst/>
              <a:cxnLst/>
              <a:rect l="l" t="t" r="r" b="b"/>
              <a:pathLst>
                <a:path w="1221" h="741" extrusionOk="0">
                  <a:moveTo>
                    <a:pt x="777" y="1"/>
                  </a:moveTo>
                  <a:lnTo>
                    <a:pt x="1" y="259"/>
                  </a:lnTo>
                  <a:cubicBezTo>
                    <a:pt x="1" y="259"/>
                    <a:pt x="1" y="259"/>
                    <a:pt x="1" y="259"/>
                  </a:cubicBezTo>
                  <a:lnTo>
                    <a:pt x="1" y="259"/>
                  </a:lnTo>
                  <a:cubicBezTo>
                    <a:pt x="1" y="278"/>
                    <a:pt x="10" y="287"/>
                    <a:pt x="15" y="287"/>
                  </a:cubicBezTo>
                  <a:cubicBezTo>
                    <a:pt x="19" y="287"/>
                    <a:pt x="19" y="278"/>
                    <a:pt x="1" y="259"/>
                  </a:cubicBezTo>
                  <a:lnTo>
                    <a:pt x="1" y="259"/>
                  </a:lnTo>
                  <a:cubicBezTo>
                    <a:pt x="186" y="444"/>
                    <a:pt x="296" y="629"/>
                    <a:pt x="444" y="740"/>
                  </a:cubicBezTo>
                  <a:lnTo>
                    <a:pt x="1221" y="518"/>
                  </a:lnTo>
                  <a:cubicBezTo>
                    <a:pt x="1110" y="370"/>
                    <a:pt x="962" y="185"/>
                    <a:pt x="814" y="75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9569;p48">
              <a:extLst>
                <a:ext uri="{FF2B5EF4-FFF2-40B4-BE49-F238E27FC236}">
                  <a16:creationId xmlns:a16="http://schemas.microsoft.com/office/drawing/2014/main" id="{9F9B9773-DF2A-0B8C-2D89-34291A54B1AC}"/>
                </a:ext>
              </a:extLst>
            </p:cNvPr>
            <p:cNvSpPr/>
            <p:nvPr/>
          </p:nvSpPr>
          <p:spPr>
            <a:xfrm>
              <a:off x="4652925" y="2188325"/>
              <a:ext cx="31450" cy="23125"/>
            </a:xfrm>
            <a:custGeom>
              <a:avLst/>
              <a:gdLst/>
              <a:ahLst/>
              <a:cxnLst/>
              <a:rect l="l" t="t" r="r" b="b"/>
              <a:pathLst>
                <a:path w="1258" h="925" extrusionOk="0">
                  <a:moveTo>
                    <a:pt x="777" y="0"/>
                  </a:moveTo>
                  <a:lnTo>
                    <a:pt x="0" y="222"/>
                  </a:lnTo>
                  <a:cubicBezTo>
                    <a:pt x="185" y="481"/>
                    <a:pt x="333" y="703"/>
                    <a:pt x="481" y="924"/>
                  </a:cubicBezTo>
                  <a:lnTo>
                    <a:pt x="1257" y="703"/>
                  </a:lnTo>
                  <a:cubicBezTo>
                    <a:pt x="1109" y="407"/>
                    <a:pt x="962" y="222"/>
                    <a:pt x="777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9570;p48">
              <a:extLst>
                <a:ext uri="{FF2B5EF4-FFF2-40B4-BE49-F238E27FC236}">
                  <a16:creationId xmlns:a16="http://schemas.microsoft.com/office/drawing/2014/main" id="{CB855774-86BE-2D73-FA67-A8DFB2BB3047}"/>
                </a:ext>
              </a:extLst>
            </p:cNvPr>
            <p:cNvSpPr/>
            <p:nvPr/>
          </p:nvSpPr>
          <p:spPr>
            <a:xfrm>
              <a:off x="4665850" y="2205875"/>
              <a:ext cx="28675" cy="23125"/>
            </a:xfrm>
            <a:custGeom>
              <a:avLst/>
              <a:gdLst/>
              <a:ahLst/>
              <a:cxnLst/>
              <a:rect l="l" t="t" r="r" b="b"/>
              <a:pathLst>
                <a:path w="1147" h="925" extrusionOk="0">
                  <a:moveTo>
                    <a:pt x="777" y="1"/>
                  </a:moveTo>
                  <a:lnTo>
                    <a:pt x="1" y="222"/>
                  </a:lnTo>
                  <a:cubicBezTo>
                    <a:pt x="149" y="444"/>
                    <a:pt x="223" y="703"/>
                    <a:pt x="371" y="925"/>
                  </a:cubicBezTo>
                  <a:lnTo>
                    <a:pt x="1147" y="703"/>
                  </a:lnTo>
                  <a:cubicBezTo>
                    <a:pt x="1073" y="444"/>
                    <a:pt x="925" y="222"/>
                    <a:pt x="777" y="1"/>
                  </a:cubicBezTo>
                  <a:close/>
                </a:path>
              </a:pathLst>
            </a:custGeom>
            <a:solidFill>
              <a:srgbClr val="E68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9571;p48">
              <a:extLst>
                <a:ext uri="{FF2B5EF4-FFF2-40B4-BE49-F238E27FC236}">
                  <a16:creationId xmlns:a16="http://schemas.microsoft.com/office/drawing/2014/main" id="{EA8FC909-3035-5B20-E6A8-A752DD3616D6}"/>
                </a:ext>
              </a:extLst>
            </p:cNvPr>
            <p:cNvSpPr/>
            <p:nvPr/>
          </p:nvSpPr>
          <p:spPr>
            <a:xfrm>
              <a:off x="4675100" y="2223450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777" y="0"/>
                  </a:moveTo>
                  <a:lnTo>
                    <a:pt x="1" y="222"/>
                  </a:lnTo>
                  <a:cubicBezTo>
                    <a:pt x="112" y="444"/>
                    <a:pt x="185" y="666"/>
                    <a:pt x="333" y="961"/>
                  </a:cubicBezTo>
                  <a:lnTo>
                    <a:pt x="1110" y="740"/>
                  </a:lnTo>
                  <a:cubicBezTo>
                    <a:pt x="1036" y="444"/>
                    <a:pt x="888" y="222"/>
                    <a:pt x="777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9572;p48">
              <a:extLst>
                <a:ext uri="{FF2B5EF4-FFF2-40B4-BE49-F238E27FC236}">
                  <a16:creationId xmlns:a16="http://schemas.microsoft.com/office/drawing/2014/main" id="{05613812-DDF8-EA47-6466-DA354D0D82DA}"/>
                </a:ext>
              </a:extLst>
            </p:cNvPr>
            <p:cNvSpPr/>
            <p:nvPr/>
          </p:nvSpPr>
          <p:spPr>
            <a:xfrm>
              <a:off x="4549400" y="2180750"/>
              <a:ext cx="115550" cy="190850"/>
            </a:xfrm>
            <a:custGeom>
              <a:avLst/>
              <a:gdLst/>
              <a:ahLst/>
              <a:cxnLst/>
              <a:rect l="l" t="t" r="r" b="b"/>
              <a:pathLst>
                <a:path w="4622" h="7634" extrusionOk="0">
                  <a:moveTo>
                    <a:pt x="1985" y="0"/>
                  </a:moveTo>
                  <a:cubicBezTo>
                    <a:pt x="1272" y="0"/>
                    <a:pt x="679" y="539"/>
                    <a:pt x="407" y="1597"/>
                  </a:cubicBezTo>
                  <a:cubicBezTo>
                    <a:pt x="1" y="3298"/>
                    <a:pt x="703" y="5664"/>
                    <a:pt x="1960" y="6921"/>
                  </a:cubicBezTo>
                  <a:cubicBezTo>
                    <a:pt x="2481" y="7403"/>
                    <a:pt x="3002" y="7634"/>
                    <a:pt x="3475" y="7634"/>
                  </a:cubicBezTo>
                  <a:cubicBezTo>
                    <a:pt x="3909" y="7634"/>
                    <a:pt x="4304" y="7440"/>
                    <a:pt x="4622" y="7069"/>
                  </a:cubicBezTo>
                  <a:lnTo>
                    <a:pt x="4622" y="7069"/>
                  </a:lnTo>
                  <a:cubicBezTo>
                    <a:pt x="4344" y="7330"/>
                    <a:pt x="4009" y="7469"/>
                    <a:pt x="3647" y="7469"/>
                  </a:cubicBezTo>
                  <a:cubicBezTo>
                    <a:pt x="3191" y="7469"/>
                    <a:pt x="2693" y="7248"/>
                    <a:pt x="2219" y="6773"/>
                  </a:cubicBezTo>
                  <a:cubicBezTo>
                    <a:pt x="962" y="5590"/>
                    <a:pt x="259" y="3261"/>
                    <a:pt x="703" y="1597"/>
                  </a:cubicBezTo>
                  <a:cubicBezTo>
                    <a:pt x="934" y="606"/>
                    <a:pt x="1520" y="58"/>
                    <a:pt x="2222" y="58"/>
                  </a:cubicBezTo>
                  <a:cubicBezTo>
                    <a:pt x="2306" y="58"/>
                    <a:pt x="2391" y="66"/>
                    <a:pt x="2478" y="81"/>
                  </a:cubicBezTo>
                  <a:cubicBezTo>
                    <a:pt x="2309" y="27"/>
                    <a:pt x="2144" y="0"/>
                    <a:pt x="1985" y="0"/>
                  </a:cubicBez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9573;p48">
              <a:extLst>
                <a:ext uri="{FF2B5EF4-FFF2-40B4-BE49-F238E27FC236}">
                  <a16:creationId xmlns:a16="http://schemas.microsoft.com/office/drawing/2014/main" id="{A59D48A0-9835-80D0-E0E3-3E6F959A0AF9}"/>
                </a:ext>
              </a:extLst>
            </p:cNvPr>
            <p:cNvSpPr/>
            <p:nvPr/>
          </p:nvSpPr>
          <p:spPr>
            <a:xfrm>
              <a:off x="4592850" y="2210500"/>
              <a:ext cx="59175" cy="124800"/>
            </a:xfrm>
            <a:custGeom>
              <a:avLst/>
              <a:gdLst/>
              <a:ahLst/>
              <a:cxnLst/>
              <a:rect l="l" t="t" r="r" b="b"/>
              <a:pathLst>
                <a:path w="2367" h="4992" extrusionOk="0">
                  <a:moveTo>
                    <a:pt x="1516" y="1"/>
                  </a:moveTo>
                  <a:lnTo>
                    <a:pt x="1146" y="74"/>
                  </a:lnTo>
                  <a:lnTo>
                    <a:pt x="1405" y="555"/>
                  </a:lnTo>
                  <a:cubicBezTo>
                    <a:pt x="1258" y="465"/>
                    <a:pt x="1125" y="423"/>
                    <a:pt x="1009" y="423"/>
                  </a:cubicBezTo>
                  <a:cubicBezTo>
                    <a:pt x="745" y="423"/>
                    <a:pt x="569" y="639"/>
                    <a:pt x="518" y="999"/>
                  </a:cubicBezTo>
                  <a:cubicBezTo>
                    <a:pt x="407" y="1516"/>
                    <a:pt x="518" y="1960"/>
                    <a:pt x="887" y="2625"/>
                  </a:cubicBezTo>
                  <a:cubicBezTo>
                    <a:pt x="1146" y="3069"/>
                    <a:pt x="1257" y="3328"/>
                    <a:pt x="1220" y="3513"/>
                  </a:cubicBezTo>
                  <a:cubicBezTo>
                    <a:pt x="1178" y="3617"/>
                    <a:pt x="1137" y="3686"/>
                    <a:pt x="1068" y="3686"/>
                  </a:cubicBezTo>
                  <a:cubicBezTo>
                    <a:pt x="1015" y="3686"/>
                    <a:pt x="947" y="3646"/>
                    <a:pt x="851" y="3550"/>
                  </a:cubicBezTo>
                  <a:cubicBezTo>
                    <a:pt x="592" y="3254"/>
                    <a:pt x="481" y="2995"/>
                    <a:pt x="370" y="2847"/>
                  </a:cubicBezTo>
                  <a:lnTo>
                    <a:pt x="0" y="2958"/>
                  </a:lnTo>
                  <a:lnTo>
                    <a:pt x="148" y="3365"/>
                  </a:lnTo>
                  <a:cubicBezTo>
                    <a:pt x="222" y="3587"/>
                    <a:pt x="370" y="3808"/>
                    <a:pt x="592" y="4067"/>
                  </a:cubicBezTo>
                  <a:lnTo>
                    <a:pt x="481" y="4992"/>
                  </a:lnTo>
                  <a:lnTo>
                    <a:pt x="851" y="4881"/>
                  </a:lnTo>
                  <a:lnTo>
                    <a:pt x="961" y="4326"/>
                  </a:lnTo>
                  <a:lnTo>
                    <a:pt x="961" y="4326"/>
                  </a:lnTo>
                  <a:cubicBezTo>
                    <a:pt x="1109" y="4437"/>
                    <a:pt x="924" y="4548"/>
                    <a:pt x="1035" y="4548"/>
                  </a:cubicBezTo>
                  <a:cubicBezTo>
                    <a:pt x="1072" y="4548"/>
                    <a:pt x="1405" y="4474"/>
                    <a:pt x="1442" y="4474"/>
                  </a:cubicBezTo>
                  <a:cubicBezTo>
                    <a:pt x="1664" y="4437"/>
                    <a:pt x="1812" y="4252"/>
                    <a:pt x="1849" y="3956"/>
                  </a:cubicBezTo>
                  <a:cubicBezTo>
                    <a:pt x="1960" y="3476"/>
                    <a:pt x="1775" y="2884"/>
                    <a:pt x="1442" y="2367"/>
                  </a:cubicBezTo>
                  <a:cubicBezTo>
                    <a:pt x="1220" y="1960"/>
                    <a:pt x="1109" y="1738"/>
                    <a:pt x="1146" y="1516"/>
                  </a:cubicBezTo>
                  <a:cubicBezTo>
                    <a:pt x="1185" y="1400"/>
                    <a:pt x="1254" y="1345"/>
                    <a:pt x="1337" y="1345"/>
                  </a:cubicBezTo>
                  <a:cubicBezTo>
                    <a:pt x="1414" y="1345"/>
                    <a:pt x="1502" y="1391"/>
                    <a:pt x="1590" y="1479"/>
                  </a:cubicBezTo>
                  <a:cubicBezTo>
                    <a:pt x="1775" y="1664"/>
                    <a:pt x="1701" y="2404"/>
                    <a:pt x="1701" y="2404"/>
                  </a:cubicBezTo>
                  <a:lnTo>
                    <a:pt x="2071" y="2293"/>
                  </a:lnTo>
                  <a:lnTo>
                    <a:pt x="2366" y="1738"/>
                  </a:lnTo>
                  <a:cubicBezTo>
                    <a:pt x="2218" y="1479"/>
                    <a:pt x="2034" y="1147"/>
                    <a:pt x="1812" y="925"/>
                  </a:cubicBezTo>
                  <a:lnTo>
                    <a:pt x="1960" y="370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9574;p48">
              <a:extLst>
                <a:ext uri="{FF2B5EF4-FFF2-40B4-BE49-F238E27FC236}">
                  <a16:creationId xmlns:a16="http://schemas.microsoft.com/office/drawing/2014/main" id="{E6806AB2-9298-42CD-6116-8D32C8E2BEE4}"/>
                </a:ext>
              </a:extLst>
            </p:cNvPr>
            <p:cNvSpPr/>
            <p:nvPr/>
          </p:nvSpPr>
          <p:spPr>
            <a:xfrm>
              <a:off x="4605775" y="2224375"/>
              <a:ext cx="10200" cy="6475"/>
            </a:xfrm>
            <a:custGeom>
              <a:avLst/>
              <a:gdLst/>
              <a:ahLst/>
              <a:cxnLst/>
              <a:rect l="l" t="t" r="r" b="b"/>
              <a:pathLst>
                <a:path w="408" h="259" extrusionOk="0">
                  <a:moveTo>
                    <a:pt x="370" y="0"/>
                  </a:moveTo>
                  <a:lnTo>
                    <a:pt x="1" y="74"/>
                  </a:lnTo>
                  <a:lnTo>
                    <a:pt x="38" y="259"/>
                  </a:lnTo>
                  <a:lnTo>
                    <a:pt x="407" y="18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9575;p48">
              <a:extLst>
                <a:ext uri="{FF2B5EF4-FFF2-40B4-BE49-F238E27FC236}">
                  <a16:creationId xmlns:a16="http://schemas.microsoft.com/office/drawing/2014/main" id="{5F8C90EA-E729-70D5-FAB0-ED2093A5D4A9}"/>
                </a:ext>
              </a:extLst>
            </p:cNvPr>
            <p:cNvSpPr/>
            <p:nvPr/>
          </p:nvSpPr>
          <p:spPr>
            <a:xfrm>
              <a:off x="4588225" y="2215125"/>
              <a:ext cx="54550" cy="123875"/>
            </a:xfrm>
            <a:custGeom>
              <a:avLst/>
              <a:gdLst/>
              <a:ahLst/>
              <a:cxnLst/>
              <a:rect l="l" t="t" r="r" b="b"/>
              <a:pathLst>
                <a:path w="2182" h="4955" extrusionOk="0">
                  <a:moveTo>
                    <a:pt x="1405" y="0"/>
                  </a:moveTo>
                  <a:lnTo>
                    <a:pt x="1257" y="555"/>
                  </a:lnTo>
                  <a:cubicBezTo>
                    <a:pt x="1117" y="468"/>
                    <a:pt x="992" y="429"/>
                    <a:pt x="883" y="429"/>
                  </a:cubicBezTo>
                  <a:cubicBezTo>
                    <a:pt x="620" y="429"/>
                    <a:pt x="449" y="658"/>
                    <a:pt x="370" y="999"/>
                  </a:cubicBezTo>
                  <a:cubicBezTo>
                    <a:pt x="296" y="1516"/>
                    <a:pt x="370" y="1997"/>
                    <a:pt x="740" y="2625"/>
                  </a:cubicBezTo>
                  <a:cubicBezTo>
                    <a:pt x="1036" y="3106"/>
                    <a:pt x="1109" y="3328"/>
                    <a:pt x="1072" y="3513"/>
                  </a:cubicBezTo>
                  <a:cubicBezTo>
                    <a:pt x="1052" y="3617"/>
                    <a:pt x="1007" y="3686"/>
                    <a:pt x="932" y="3686"/>
                  </a:cubicBezTo>
                  <a:cubicBezTo>
                    <a:pt x="874" y="3686"/>
                    <a:pt x="799" y="3646"/>
                    <a:pt x="703" y="3550"/>
                  </a:cubicBezTo>
                  <a:cubicBezTo>
                    <a:pt x="481" y="3291"/>
                    <a:pt x="333" y="2995"/>
                    <a:pt x="222" y="2847"/>
                  </a:cubicBezTo>
                  <a:lnTo>
                    <a:pt x="0" y="3402"/>
                  </a:lnTo>
                  <a:cubicBezTo>
                    <a:pt x="111" y="3660"/>
                    <a:pt x="222" y="3882"/>
                    <a:pt x="481" y="4104"/>
                  </a:cubicBezTo>
                  <a:lnTo>
                    <a:pt x="370" y="4622"/>
                  </a:lnTo>
                  <a:lnTo>
                    <a:pt x="703" y="4954"/>
                  </a:lnTo>
                  <a:lnTo>
                    <a:pt x="851" y="4400"/>
                  </a:lnTo>
                  <a:cubicBezTo>
                    <a:pt x="974" y="4478"/>
                    <a:pt x="1090" y="4516"/>
                    <a:pt x="1195" y="4516"/>
                  </a:cubicBezTo>
                  <a:cubicBezTo>
                    <a:pt x="1435" y="4516"/>
                    <a:pt x="1613" y="4317"/>
                    <a:pt x="1664" y="3956"/>
                  </a:cubicBezTo>
                  <a:cubicBezTo>
                    <a:pt x="1775" y="3476"/>
                    <a:pt x="1590" y="2921"/>
                    <a:pt x="1257" y="2366"/>
                  </a:cubicBezTo>
                  <a:cubicBezTo>
                    <a:pt x="1036" y="1997"/>
                    <a:pt x="925" y="1738"/>
                    <a:pt x="962" y="1516"/>
                  </a:cubicBezTo>
                  <a:cubicBezTo>
                    <a:pt x="1000" y="1400"/>
                    <a:pt x="1069" y="1345"/>
                    <a:pt x="1153" y="1345"/>
                  </a:cubicBezTo>
                  <a:cubicBezTo>
                    <a:pt x="1229" y="1345"/>
                    <a:pt x="1317" y="1391"/>
                    <a:pt x="1405" y="1479"/>
                  </a:cubicBezTo>
                  <a:cubicBezTo>
                    <a:pt x="1627" y="1664"/>
                    <a:pt x="1775" y="1997"/>
                    <a:pt x="1886" y="2256"/>
                  </a:cubicBezTo>
                  <a:lnTo>
                    <a:pt x="2182" y="1701"/>
                  </a:lnTo>
                  <a:cubicBezTo>
                    <a:pt x="2071" y="1442"/>
                    <a:pt x="1849" y="1109"/>
                    <a:pt x="1627" y="888"/>
                  </a:cubicBezTo>
                  <a:lnTo>
                    <a:pt x="1775" y="333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F1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9576;p48">
              <a:extLst>
                <a:ext uri="{FF2B5EF4-FFF2-40B4-BE49-F238E27FC236}">
                  <a16:creationId xmlns:a16="http://schemas.microsoft.com/office/drawing/2014/main" id="{3C8D0B19-0A27-E9FF-CF49-7FA602681243}"/>
                </a:ext>
              </a:extLst>
            </p:cNvPr>
            <p:cNvSpPr/>
            <p:nvPr/>
          </p:nvSpPr>
          <p:spPr>
            <a:xfrm>
              <a:off x="5526350" y="1943925"/>
              <a:ext cx="317050" cy="410775"/>
            </a:xfrm>
            <a:custGeom>
              <a:avLst/>
              <a:gdLst/>
              <a:ahLst/>
              <a:cxnLst/>
              <a:rect l="l" t="t" r="r" b="b"/>
              <a:pathLst>
                <a:path w="12682" h="16431" extrusionOk="0">
                  <a:moveTo>
                    <a:pt x="677" y="1"/>
                  </a:moveTo>
                  <a:cubicBezTo>
                    <a:pt x="639" y="1"/>
                    <a:pt x="598" y="5"/>
                    <a:pt x="555" y="16"/>
                  </a:cubicBezTo>
                  <a:lnTo>
                    <a:pt x="1" y="349"/>
                  </a:lnTo>
                  <a:lnTo>
                    <a:pt x="333" y="755"/>
                  </a:lnTo>
                  <a:lnTo>
                    <a:pt x="296" y="8667"/>
                  </a:lnTo>
                  <a:cubicBezTo>
                    <a:pt x="296" y="9074"/>
                    <a:pt x="518" y="9517"/>
                    <a:pt x="888" y="9702"/>
                  </a:cubicBezTo>
                  <a:lnTo>
                    <a:pt x="11351" y="15728"/>
                  </a:lnTo>
                  <a:lnTo>
                    <a:pt x="11831" y="16431"/>
                  </a:lnTo>
                  <a:lnTo>
                    <a:pt x="12386" y="16098"/>
                  </a:lnTo>
                  <a:cubicBezTo>
                    <a:pt x="12534" y="16024"/>
                    <a:pt x="12645" y="15913"/>
                    <a:pt x="12645" y="15728"/>
                  </a:cubicBezTo>
                  <a:lnTo>
                    <a:pt x="12682" y="7595"/>
                  </a:lnTo>
                  <a:cubicBezTo>
                    <a:pt x="12682" y="7151"/>
                    <a:pt x="12460" y="6708"/>
                    <a:pt x="12016" y="6486"/>
                  </a:cubicBezTo>
                  <a:lnTo>
                    <a:pt x="925" y="53"/>
                  </a:lnTo>
                  <a:cubicBezTo>
                    <a:pt x="846" y="27"/>
                    <a:pt x="768" y="1"/>
                    <a:pt x="677" y="1"/>
                  </a:cubicBezTo>
                  <a:close/>
                </a:path>
              </a:pathLst>
            </a:custGeom>
            <a:solidFill>
              <a:srgbClr val="8E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9577;p48">
              <a:extLst>
                <a:ext uri="{FF2B5EF4-FFF2-40B4-BE49-F238E27FC236}">
                  <a16:creationId xmlns:a16="http://schemas.microsoft.com/office/drawing/2014/main" id="{09543DCD-95A9-2587-C7CB-65EB3AAD0483}"/>
                </a:ext>
              </a:extLst>
            </p:cNvPr>
            <p:cNvSpPr/>
            <p:nvPr/>
          </p:nvSpPr>
          <p:spPr>
            <a:xfrm>
              <a:off x="5528200" y="1943950"/>
              <a:ext cx="311500" cy="291525"/>
            </a:xfrm>
            <a:custGeom>
              <a:avLst/>
              <a:gdLst/>
              <a:ahLst/>
              <a:cxnLst/>
              <a:rect l="l" t="t" r="r" b="b"/>
              <a:pathLst>
                <a:path w="12460" h="11661" extrusionOk="0">
                  <a:moveTo>
                    <a:pt x="645" y="0"/>
                  </a:moveTo>
                  <a:cubicBezTo>
                    <a:pt x="615" y="0"/>
                    <a:pt x="585" y="5"/>
                    <a:pt x="555" y="15"/>
                  </a:cubicBezTo>
                  <a:lnTo>
                    <a:pt x="1" y="348"/>
                  </a:lnTo>
                  <a:lnTo>
                    <a:pt x="259" y="754"/>
                  </a:lnTo>
                  <a:lnTo>
                    <a:pt x="259" y="5634"/>
                  </a:lnTo>
                  <a:lnTo>
                    <a:pt x="3513" y="11254"/>
                  </a:lnTo>
                  <a:lnTo>
                    <a:pt x="4289" y="11661"/>
                  </a:lnTo>
                  <a:lnTo>
                    <a:pt x="12460" y="6965"/>
                  </a:lnTo>
                  <a:cubicBezTo>
                    <a:pt x="12386" y="6781"/>
                    <a:pt x="12164" y="6633"/>
                    <a:pt x="12016" y="6485"/>
                  </a:cubicBezTo>
                  <a:lnTo>
                    <a:pt x="925" y="89"/>
                  </a:lnTo>
                  <a:cubicBezTo>
                    <a:pt x="817" y="35"/>
                    <a:pt x="728" y="0"/>
                    <a:pt x="645" y="0"/>
                  </a:cubicBezTo>
                  <a:close/>
                </a:path>
              </a:pathLst>
            </a:custGeom>
            <a:solidFill>
              <a:srgbClr val="A7D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9578;p48">
              <a:extLst>
                <a:ext uri="{FF2B5EF4-FFF2-40B4-BE49-F238E27FC236}">
                  <a16:creationId xmlns:a16="http://schemas.microsoft.com/office/drawing/2014/main" id="{6FD0DFB6-F5C4-C765-23CB-37FE82B7C39A}"/>
                </a:ext>
              </a:extLst>
            </p:cNvPr>
            <p:cNvSpPr/>
            <p:nvPr/>
          </p:nvSpPr>
          <p:spPr>
            <a:xfrm>
              <a:off x="5520800" y="1950025"/>
              <a:ext cx="310575" cy="405325"/>
            </a:xfrm>
            <a:custGeom>
              <a:avLst/>
              <a:gdLst/>
              <a:ahLst/>
              <a:cxnLst/>
              <a:rect l="l" t="t" r="r" b="b"/>
              <a:pathLst>
                <a:path w="12423" h="16213" extrusionOk="0">
                  <a:moveTo>
                    <a:pt x="474" y="1"/>
                  </a:moveTo>
                  <a:cubicBezTo>
                    <a:pt x="246" y="1"/>
                    <a:pt x="38" y="188"/>
                    <a:pt x="38" y="437"/>
                  </a:cubicBezTo>
                  <a:lnTo>
                    <a:pt x="1" y="8645"/>
                  </a:lnTo>
                  <a:cubicBezTo>
                    <a:pt x="1" y="9089"/>
                    <a:pt x="223" y="9458"/>
                    <a:pt x="592" y="9680"/>
                  </a:cubicBezTo>
                  <a:lnTo>
                    <a:pt x="11757" y="16150"/>
                  </a:lnTo>
                  <a:cubicBezTo>
                    <a:pt x="11818" y="16193"/>
                    <a:pt x="11884" y="16212"/>
                    <a:pt x="11951" y="16212"/>
                  </a:cubicBezTo>
                  <a:cubicBezTo>
                    <a:pt x="12169" y="16212"/>
                    <a:pt x="12386" y="16007"/>
                    <a:pt x="12386" y="15780"/>
                  </a:cubicBezTo>
                  <a:lnTo>
                    <a:pt x="12423" y="7647"/>
                  </a:lnTo>
                  <a:cubicBezTo>
                    <a:pt x="12423" y="7166"/>
                    <a:pt x="12201" y="6759"/>
                    <a:pt x="11794" y="6464"/>
                  </a:cubicBezTo>
                  <a:lnTo>
                    <a:pt x="703" y="68"/>
                  </a:lnTo>
                  <a:cubicBezTo>
                    <a:pt x="629" y="21"/>
                    <a:pt x="551" y="1"/>
                    <a:pt x="474" y="1"/>
                  </a:cubicBezTo>
                  <a:close/>
                </a:path>
              </a:pathLst>
            </a:custGeom>
            <a:solidFill>
              <a:srgbClr val="DD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9579;p48">
              <a:extLst>
                <a:ext uri="{FF2B5EF4-FFF2-40B4-BE49-F238E27FC236}">
                  <a16:creationId xmlns:a16="http://schemas.microsoft.com/office/drawing/2014/main" id="{EDD7D984-71E8-93DD-DE57-D7803100A667}"/>
                </a:ext>
              </a:extLst>
            </p:cNvPr>
            <p:cNvSpPr/>
            <p:nvPr/>
          </p:nvSpPr>
          <p:spPr>
            <a:xfrm>
              <a:off x="5787925" y="2289075"/>
              <a:ext cx="18500" cy="33275"/>
            </a:xfrm>
            <a:custGeom>
              <a:avLst/>
              <a:gdLst/>
              <a:ahLst/>
              <a:cxnLst/>
              <a:rect l="l" t="t" r="r" b="b"/>
              <a:pathLst>
                <a:path w="740" h="1331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9580;p48">
              <a:extLst>
                <a:ext uri="{FF2B5EF4-FFF2-40B4-BE49-F238E27FC236}">
                  <a16:creationId xmlns:a16="http://schemas.microsoft.com/office/drawing/2014/main" id="{9D29DAE4-D01A-8C17-31E9-7F6CBE779401}"/>
                </a:ext>
              </a:extLst>
            </p:cNvPr>
            <p:cNvSpPr/>
            <p:nvPr/>
          </p:nvSpPr>
          <p:spPr>
            <a:xfrm>
              <a:off x="5768500" y="2277050"/>
              <a:ext cx="19450" cy="35150"/>
            </a:xfrm>
            <a:custGeom>
              <a:avLst/>
              <a:gdLst/>
              <a:ahLst/>
              <a:cxnLst/>
              <a:rect l="l" t="t" r="r" b="b"/>
              <a:pathLst>
                <a:path w="778" h="1406" fill="none" extrusionOk="0">
                  <a:moveTo>
                    <a:pt x="38" y="0"/>
                  </a:moveTo>
                  <a:lnTo>
                    <a:pt x="777" y="481"/>
                  </a:lnTo>
                  <a:lnTo>
                    <a:pt x="777" y="1405"/>
                  </a:lnTo>
                  <a:lnTo>
                    <a:pt x="1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9581;p48">
              <a:extLst>
                <a:ext uri="{FF2B5EF4-FFF2-40B4-BE49-F238E27FC236}">
                  <a16:creationId xmlns:a16="http://schemas.microsoft.com/office/drawing/2014/main" id="{9D2FE120-45CB-9B10-EFA0-6B30FE4D598E}"/>
                </a:ext>
              </a:extLst>
            </p:cNvPr>
            <p:cNvSpPr/>
            <p:nvPr/>
          </p:nvSpPr>
          <p:spPr>
            <a:xfrm>
              <a:off x="5750025" y="2266875"/>
              <a:ext cx="19425" cy="35150"/>
            </a:xfrm>
            <a:custGeom>
              <a:avLst/>
              <a:gdLst/>
              <a:ahLst/>
              <a:cxnLst/>
              <a:rect l="l" t="t" r="r" b="b"/>
              <a:pathLst>
                <a:path w="777" h="1406" fill="none" extrusionOk="0">
                  <a:moveTo>
                    <a:pt x="1" y="1"/>
                  </a:moveTo>
                  <a:lnTo>
                    <a:pt x="777" y="407"/>
                  </a:lnTo>
                  <a:lnTo>
                    <a:pt x="740" y="1406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9582;p48">
              <a:extLst>
                <a:ext uri="{FF2B5EF4-FFF2-40B4-BE49-F238E27FC236}">
                  <a16:creationId xmlns:a16="http://schemas.microsoft.com/office/drawing/2014/main" id="{C714B977-DE75-BAEF-7227-8CB5CBE7BC97}"/>
                </a:ext>
              </a:extLst>
            </p:cNvPr>
            <p:cNvSpPr/>
            <p:nvPr/>
          </p:nvSpPr>
          <p:spPr>
            <a:xfrm>
              <a:off x="5731550" y="2256725"/>
              <a:ext cx="18500" cy="33275"/>
            </a:xfrm>
            <a:custGeom>
              <a:avLst/>
              <a:gdLst/>
              <a:ahLst/>
              <a:cxnLst/>
              <a:rect l="l" t="t" r="r" b="b"/>
              <a:pathLst>
                <a:path w="740" h="1331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9583;p48">
              <a:extLst>
                <a:ext uri="{FF2B5EF4-FFF2-40B4-BE49-F238E27FC236}">
                  <a16:creationId xmlns:a16="http://schemas.microsoft.com/office/drawing/2014/main" id="{986DEAA3-7196-4BF2-CC53-2CF6B4119969}"/>
                </a:ext>
              </a:extLst>
            </p:cNvPr>
            <p:cNvSpPr/>
            <p:nvPr/>
          </p:nvSpPr>
          <p:spPr>
            <a:xfrm>
              <a:off x="5713050" y="224655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9584;p48">
              <a:extLst>
                <a:ext uri="{FF2B5EF4-FFF2-40B4-BE49-F238E27FC236}">
                  <a16:creationId xmlns:a16="http://schemas.microsoft.com/office/drawing/2014/main" id="{5948EAE5-1C4B-12C1-016B-F4A29E8139C8}"/>
                </a:ext>
              </a:extLst>
            </p:cNvPr>
            <p:cNvSpPr/>
            <p:nvPr/>
          </p:nvSpPr>
          <p:spPr>
            <a:xfrm>
              <a:off x="5694575" y="22345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81"/>
                  </a:lnTo>
                  <a:lnTo>
                    <a:pt x="740" y="1406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9585;p48">
              <a:extLst>
                <a:ext uri="{FF2B5EF4-FFF2-40B4-BE49-F238E27FC236}">
                  <a16:creationId xmlns:a16="http://schemas.microsoft.com/office/drawing/2014/main" id="{4A2B79A4-8CC8-08DD-D882-38F824D2C515}"/>
                </a:ext>
              </a:extLst>
            </p:cNvPr>
            <p:cNvSpPr/>
            <p:nvPr/>
          </p:nvSpPr>
          <p:spPr>
            <a:xfrm>
              <a:off x="5676075" y="2224375"/>
              <a:ext cx="18525" cy="34200"/>
            </a:xfrm>
            <a:custGeom>
              <a:avLst/>
              <a:gdLst/>
              <a:ahLst/>
              <a:cxnLst/>
              <a:rect l="l" t="t" r="r" b="b"/>
              <a:pathLst>
                <a:path w="741" h="1368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9586;p48">
              <a:extLst>
                <a:ext uri="{FF2B5EF4-FFF2-40B4-BE49-F238E27FC236}">
                  <a16:creationId xmlns:a16="http://schemas.microsoft.com/office/drawing/2014/main" id="{F27319A5-AB80-CAEF-A0E6-945473518C09}"/>
                </a:ext>
              </a:extLst>
            </p:cNvPr>
            <p:cNvSpPr/>
            <p:nvPr/>
          </p:nvSpPr>
          <p:spPr>
            <a:xfrm>
              <a:off x="5657600" y="22142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9587;p48">
              <a:extLst>
                <a:ext uri="{FF2B5EF4-FFF2-40B4-BE49-F238E27FC236}">
                  <a16:creationId xmlns:a16="http://schemas.microsoft.com/office/drawing/2014/main" id="{A6AD266A-3659-73B1-A723-6A0A48580B00}"/>
                </a:ext>
              </a:extLst>
            </p:cNvPr>
            <p:cNvSpPr/>
            <p:nvPr/>
          </p:nvSpPr>
          <p:spPr>
            <a:xfrm>
              <a:off x="5639125" y="220217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39" y="481"/>
                  </a:lnTo>
                  <a:lnTo>
                    <a:pt x="739" y="1406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9588;p48">
              <a:extLst>
                <a:ext uri="{FF2B5EF4-FFF2-40B4-BE49-F238E27FC236}">
                  <a16:creationId xmlns:a16="http://schemas.microsoft.com/office/drawing/2014/main" id="{AB82376D-4F54-E8C8-5E18-23A3E483E8D9}"/>
                </a:ext>
              </a:extLst>
            </p:cNvPr>
            <p:cNvSpPr/>
            <p:nvPr/>
          </p:nvSpPr>
          <p:spPr>
            <a:xfrm>
              <a:off x="5620625" y="2192025"/>
              <a:ext cx="18525" cy="34200"/>
            </a:xfrm>
            <a:custGeom>
              <a:avLst/>
              <a:gdLst/>
              <a:ahLst/>
              <a:cxnLst/>
              <a:rect l="l" t="t" r="r" b="b"/>
              <a:pathLst>
                <a:path w="741" h="1368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9589;p48">
              <a:extLst>
                <a:ext uri="{FF2B5EF4-FFF2-40B4-BE49-F238E27FC236}">
                  <a16:creationId xmlns:a16="http://schemas.microsoft.com/office/drawing/2014/main" id="{D68D7DFB-CF79-E7EF-D5C6-1376B93A02D2}"/>
                </a:ext>
              </a:extLst>
            </p:cNvPr>
            <p:cNvSpPr/>
            <p:nvPr/>
          </p:nvSpPr>
          <p:spPr>
            <a:xfrm>
              <a:off x="5600300" y="2181850"/>
              <a:ext cx="20350" cy="33300"/>
            </a:xfrm>
            <a:custGeom>
              <a:avLst/>
              <a:gdLst/>
              <a:ahLst/>
              <a:cxnLst/>
              <a:rect l="l" t="t" r="r" b="b"/>
              <a:pathLst>
                <a:path w="814" h="1332" fill="none" extrusionOk="0">
                  <a:moveTo>
                    <a:pt x="74" y="0"/>
                  </a:moveTo>
                  <a:lnTo>
                    <a:pt x="814" y="407"/>
                  </a:lnTo>
                  <a:lnTo>
                    <a:pt x="814" y="1331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9590;p48">
              <a:extLst>
                <a:ext uri="{FF2B5EF4-FFF2-40B4-BE49-F238E27FC236}">
                  <a16:creationId xmlns:a16="http://schemas.microsoft.com/office/drawing/2014/main" id="{84342EDB-4958-F182-B751-96803B61C9B6}"/>
                </a:ext>
              </a:extLst>
            </p:cNvPr>
            <p:cNvSpPr/>
            <p:nvPr/>
          </p:nvSpPr>
          <p:spPr>
            <a:xfrm>
              <a:off x="5581800" y="2169825"/>
              <a:ext cx="20375" cy="35150"/>
            </a:xfrm>
            <a:custGeom>
              <a:avLst/>
              <a:gdLst/>
              <a:ahLst/>
              <a:cxnLst/>
              <a:rect l="l" t="t" r="r" b="b"/>
              <a:pathLst>
                <a:path w="815" h="1406" fill="none" extrusionOk="0">
                  <a:moveTo>
                    <a:pt x="1" y="1"/>
                  </a:moveTo>
                  <a:lnTo>
                    <a:pt x="814" y="481"/>
                  </a:lnTo>
                  <a:lnTo>
                    <a:pt x="740" y="1406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9591;p48">
              <a:extLst>
                <a:ext uri="{FF2B5EF4-FFF2-40B4-BE49-F238E27FC236}">
                  <a16:creationId xmlns:a16="http://schemas.microsoft.com/office/drawing/2014/main" id="{A29301CC-E71F-112B-C546-53862EE811B9}"/>
                </a:ext>
              </a:extLst>
            </p:cNvPr>
            <p:cNvSpPr/>
            <p:nvPr/>
          </p:nvSpPr>
          <p:spPr>
            <a:xfrm>
              <a:off x="5563325" y="21596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9592;p48">
              <a:extLst>
                <a:ext uri="{FF2B5EF4-FFF2-40B4-BE49-F238E27FC236}">
                  <a16:creationId xmlns:a16="http://schemas.microsoft.com/office/drawing/2014/main" id="{E70C5A40-89B9-FC9E-50AD-FBF5D39A7F10}"/>
                </a:ext>
              </a:extLst>
            </p:cNvPr>
            <p:cNvSpPr/>
            <p:nvPr/>
          </p:nvSpPr>
          <p:spPr>
            <a:xfrm>
              <a:off x="5544850" y="21495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39" y="407"/>
                  </a:lnTo>
                  <a:lnTo>
                    <a:pt x="739" y="1331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9593;p48">
              <a:extLst>
                <a:ext uri="{FF2B5EF4-FFF2-40B4-BE49-F238E27FC236}">
                  <a16:creationId xmlns:a16="http://schemas.microsoft.com/office/drawing/2014/main" id="{D0F38C53-A050-8608-281D-F210C38250DD}"/>
                </a:ext>
              </a:extLst>
            </p:cNvPr>
            <p:cNvSpPr/>
            <p:nvPr/>
          </p:nvSpPr>
          <p:spPr>
            <a:xfrm>
              <a:off x="5787925" y="226595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9594;p48">
              <a:extLst>
                <a:ext uri="{FF2B5EF4-FFF2-40B4-BE49-F238E27FC236}">
                  <a16:creationId xmlns:a16="http://schemas.microsoft.com/office/drawing/2014/main" id="{9FC4F37A-D35A-58A1-7923-E24550F97CD9}"/>
                </a:ext>
              </a:extLst>
            </p:cNvPr>
            <p:cNvSpPr/>
            <p:nvPr/>
          </p:nvSpPr>
          <p:spPr>
            <a:xfrm>
              <a:off x="5769425" y="2253950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9595;p48">
              <a:extLst>
                <a:ext uri="{FF2B5EF4-FFF2-40B4-BE49-F238E27FC236}">
                  <a16:creationId xmlns:a16="http://schemas.microsoft.com/office/drawing/2014/main" id="{63410B74-3EA6-8512-0D69-7D598FFEFCA7}"/>
                </a:ext>
              </a:extLst>
            </p:cNvPr>
            <p:cNvSpPr/>
            <p:nvPr/>
          </p:nvSpPr>
          <p:spPr>
            <a:xfrm>
              <a:off x="5750025" y="2243775"/>
              <a:ext cx="19425" cy="33300"/>
            </a:xfrm>
            <a:custGeom>
              <a:avLst/>
              <a:gdLst/>
              <a:ahLst/>
              <a:cxnLst/>
              <a:rect l="l" t="t" r="r" b="b"/>
              <a:pathLst>
                <a:path w="777" h="1332" fill="none" extrusionOk="0">
                  <a:moveTo>
                    <a:pt x="1" y="0"/>
                  </a:moveTo>
                  <a:lnTo>
                    <a:pt x="777" y="407"/>
                  </a:lnTo>
                  <a:lnTo>
                    <a:pt x="777" y="1331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9596;p48">
              <a:extLst>
                <a:ext uri="{FF2B5EF4-FFF2-40B4-BE49-F238E27FC236}">
                  <a16:creationId xmlns:a16="http://schemas.microsoft.com/office/drawing/2014/main" id="{7E09FD0B-2999-865E-1EBE-EDD25CCA23FE}"/>
                </a:ext>
              </a:extLst>
            </p:cNvPr>
            <p:cNvSpPr/>
            <p:nvPr/>
          </p:nvSpPr>
          <p:spPr>
            <a:xfrm>
              <a:off x="5731550" y="22336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9597;p48">
              <a:extLst>
                <a:ext uri="{FF2B5EF4-FFF2-40B4-BE49-F238E27FC236}">
                  <a16:creationId xmlns:a16="http://schemas.microsoft.com/office/drawing/2014/main" id="{938CF03A-1268-523D-3D58-DC9BF6E7A921}"/>
                </a:ext>
              </a:extLst>
            </p:cNvPr>
            <p:cNvSpPr/>
            <p:nvPr/>
          </p:nvSpPr>
          <p:spPr>
            <a:xfrm>
              <a:off x="5713050" y="2221600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1" y="998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9598;p48">
              <a:extLst>
                <a:ext uri="{FF2B5EF4-FFF2-40B4-BE49-F238E27FC236}">
                  <a16:creationId xmlns:a16="http://schemas.microsoft.com/office/drawing/2014/main" id="{B2DA3106-3D1D-B514-8C45-0BBA28C1DB75}"/>
                </a:ext>
              </a:extLst>
            </p:cNvPr>
            <p:cNvSpPr/>
            <p:nvPr/>
          </p:nvSpPr>
          <p:spPr>
            <a:xfrm>
              <a:off x="5694575" y="22114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405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9599;p48">
              <a:extLst>
                <a:ext uri="{FF2B5EF4-FFF2-40B4-BE49-F238E27FC236}">
                  <a16:creationId xmlns:a16="http://schemas.microsoft.com/office/drawing/2014/main" id="{27AAA8D0-401A-C699-82CC-A73F35C25827}"/>
                </a:ext>
              </a:extLst>
            </p:cNvPr>
            <p:cNvSpPr/>
            <p:nvPr/>
          </p:nvSpPr>
          <p:spPr>
            <a:xfrm>
              <a:off x="5676075" y="220125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9600;p48">
              <a:extLst>
                <a:ext uri="{FF2B5EF4-FFF2-40B4-BE49-F238E27FC236}">
                  <a16:creationId xmlns:a16="http://schemas.microsoft.com/office/drawing/2014/main" id="{D0D2C0E1-F642-9A4C-D711-E144BE63FCD4}"/>
                </a:ext>
              </a:extLst>
            </p:cNvPr>
            <p:cNvSpPr/>
            <p:nvPr/>
          </p:nvSpPr>
          <p:spPr>
            <a:xfrm>
              <a:off x="5657600" y="21892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98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9601;p48">
              <a:extLst>
                <a:ext uri="{FF2B5EF4-FFF2-40B4-BE49-F238E27FC236}">
                  <a16:creationId xmlns:a16="http://schemas.microsoft.com/office/drawing/2014/main" id="{D30879D0-23BA-8122-0087-7B39BDCBB184}"/>
                </a:ext>
              </a:extLst>
            </p:cNvPr>
            <p:cNvSpPr/>
            <p:nvPr/>
          </p:nvSpPr>
          <p:spPr>
            <a:xfrm>
              <a:off x="5639125" y="217907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39" y="407"/>
                  </a:lnTo>
                  <a:lnTo>
                    <a:pt x="739" y="1405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9602;p48">
              <a:extLst>
                <a:ext uri="{FF2B5EF4-FFF2-40B4-BE49-F238E27FC236}">
                  <a16:creationId xmlns:a16="http://schemas.microsoft.com/office/drawing/2014/main" id="{3962647E-0C93-6E55-8161-A7A93355EF56}"/>
                </a:ext>
              </a:extLst>
            </p:cNvPr>
            <p:cNvSpPr/>
            <p:nvPr/>
          </p:nvSpPr>
          <p:spPr>
            <a:xfrm>
              <a:off x="5620625" y="216890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8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9603;p48">
              <a:extLst>
                <a:ext uri="{FF2B5EF4-FFF2-40B4-BE49-F238E27FC236}">
                  <a16:creationId xmlns:a16="http://schemas.microsoft.com/office/drawing/2014/main" id="{B323E2D6-8544-20BD-6BE5-FE3C9CB44B81}"/>
                </a:ext>
              </a:extLst>
            </p:cNvPr>
            <p:cNvSpPr/>
            <p:nvPr/>
          </p:nvSpPr>
          <p:spPr>
            <a:xfrm>
              <a:off x="5602150" y="215875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9604;p48">
              <a:extLst>
                <a:ext uri="{FF2B5EF4-FFF2-40B4-BE49-F238E27FC236}">
                  <a16:creationId xmlns:a16="http://schemas.microsoft.com/office/drawing/2014/main" id="{ABFD492A-387D-800A-26E8-CA60993C4D52}"/>
                </a:ext>
              </a:extLst>
            </p:cNvPr>
            <p:cNvSpPr/>
            <p:nvPr/>
          </p:nvSpPr>
          <p:spPr>
            <a:xfrm>
              <a:off x="5581800" y="2146725"/>
              <a:ext cx="20375" cy="35150"/>
            </a:xfrm>
            <a:custGeom>
              <a:avLst/>
              <a:gdLst/>
              <a:ahLst/>
              <a:cxnLst/>
              <a:rect l="l" t="t" r="r" b="b"/>
              <a:pathLst>
                <a:path w="815" h="1406" fill="none" extrusionOk="0">
                  <a:moveTo>
                    <a:pt x="75" y="1"/>
                  </a:moveTo>
                  <a:lnTo>
                    <a:pt x="814" y="481"/>
                  </a:lnTo>
                  <a:lnTo>
                    <a:pt x="814" y="1405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9605;p48">
              <a:extLst>
                <a:ext uri="{FF2B5EF4-FFF2-40B4-BE49-F238E27FC236}">
                  <a16:creationId xmlns:a16="http://schemas.microsoft.com/office/drawing/2014/main" id="{6DD14343-A0F6-21C8-5FAD-5B1D31DEBDC3}"/>
                </a:ext>
              </a:extLst>
            </p:cNvPr>
            <p:cNvSpPr/>
            <p:nvPr/>
          </p:nvSpPr>
          <p:spPr>
            <a:xfrm>
              <a:off x="5563325" y="2136550"/>
              <a:ext cx="20350" cy="33300"/>
            </a:xfrm>
            <a:custGeom>
              <a:avLst/>
              <a:gdLst/>
              <a:ahLst/>
              <a:cxnLst/>
              <a:rect l="l" t="t" r="r" b="b"/>
              <a:pathLst>
                <a:path w="814" h="1332" fill="none" extrusionOk="0">
                  <a:moveTo>
                    <a:pt x="0" y="1"/>
                  </a:moveTo>
                  <a:lnTo>
                    <a:pt x="814" y="408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9606;p48">
              <a:extLst>
                <a:ext uri="{FF2B5EF4-FFF2-40B4-BE49-F238E27FC236}">
                  <a16:creationId xmlns:a16="http://schemas.microsoft.com/office/drawing/2014/main" id="{B230D677-5340-E52F-C177-52F67A45C498}"/>
                </a:ext>
              </a:extLst>
            </p:cNvPr>
            <p:cNvSpPr/>
            <p:nvPr/>
          </p:nvSpPr>
          <p:spPr>
            <a:xfrm>
              <a:off x="5544850" y="21264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39" y="407"/>
                  </a:lnTo>
                  <a:lnTo>
                    <a:pt x="739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9607;p48">
              <a:extLst>
                <a:ext uri="{FF2B5EF4-FFF2-40B4-BE49-F238E27FC236}">
                  <a16:creationId xmlns:a16="http://schemas.microsoft.com/office/drawing/2014/main" id="{F24C5FB7-F461-692B-5E58-2FDF3893C72E}"/>
                </a:ext>
              </a:extLst>
            </p:cNvPr>
            <p:cNvSpPr/>
            <p:nvPr/>
          </p:nvSpPr>
          <p:spPr>
            <a:xfrm>
              <a:off x="5787925" y="22419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9608;p48">
              <a:extLst>
                <a:ext uri="{FF2B5EF4-FFF2-40B4-BE49-F238E27FC236}">
                  <a16:creationId xmlns:a16="http://schemas.microsoft.com/office/drawing/2014/main" id="{9DCDAACC-2D03-FF5C-3BEC-D19DA060B7C2}"/>
                </a:ext>
              </a:extLst>
            </p:cNvPr>
            <p:cNvSpPr/>
            <p:nvPr/>
          </p:nvSpPr>
          <p:spPr>
            <a:xfrm>
              <a:off x="5769425" y="2230825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1"/>
                  </a:moveTo>
                  <a:lnTo>
                    <a:pt x="740" y="445"/>
                  </a:lnTo>
                  <a:lnTo>
                    <a:pt x="740" y="1406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9609;p48">
              <a:extLst>
                <a:ext uri="{FF2B5EF4-FFF2-40B4-BE49-F238E27FC236}">
                  <a16:creationId xmlns:a16="http://schemas.microsoft.com/office/drawing/2014/main" id="{BB9F2166-9397-996C-84AC-B1307B0399A8}"/>
                </a:ext>
              </a:extLst>
            </p:cNvPr>
            <p:cNvSpPr/>
            <p:nvPr/>
          </p:nvSpPr>
          <p:spPr>
            <a:xfrm>
              <a:off x="5750025" y="2220675"/>
              <a:ext cx="19425" cy="33300"/>
            </a:xfrm>
            <a:custGeom>
              <a:avLst/>
              <a:gdLst/>
              <a:ahLst/>
              <a:cxnLst/>
              <a:rect l="l" t="t" r="r" b="b"/>
              <a:pathLst>
                <a:path w="777" h="1332" fill="none" extrusionOk="0">
                  <a:moveTo>
                    <a:pt x="38" y="0"/>
                  </a:moveTo>
                  <a:lnTo>
                    <a:pt x="777" y="407"/>
                  </a:lnTo>
                  <a:lnTo>
                    <a:pt x="777" y="1331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9610;p48">
              <a:extLst>
                <a:ext uri="{FF2B5EF4-FFF2-40B4-BE49-F238E27FC236}">
                  <a16:creationId xmlns:a16="http://schemas.microsoft.com/office/drawing/2014/main" id="{AD465F31-9AB7-CD7E-C9E7-27FD6C8C6C10}"/>
                </a:ext>
              </a:extLst>
            </p:cNvPr>
            <p:cNvSpPr/>
            <p:nvPr/>
          </p:nvSpPr>
          <p:spPr>
            <a:xfrm>
              <a:off x="5731550" y="2209575"/>
              <a:ext cx="19425" cy="34225"/>
            </a:xfrm>
            <a:custGeom>
              <a:avLst/>
              <a:gdLst/>
              <a:ahLst/>
              <a:cxnLst/>
              <a:rect l="l" t="t" r="r" b="b"/>
              <a:pathLst>
                <a:path w="777" h="1369" fill="none" extrusionOk="0">
                  <a:moveTo>
                    <a:pt x="0" y="1"/>
                  </a:moveTo>
                  <a:lnTo>
                    <a:pt x="777" y="444"/>
                  </a:lnTo>
                  <a:lnTo>
                    <a:pt x="740" y="1368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9611;p48">
              <a:extLst>
                <a:ext uri="{FF2B5EF4-FFF2-40B4-BE49-F238E27FC236}">
                  <a16:creationId xmlns:a16="http://schemas.microsoft.com/office/drawing/2014/main" id="{6656ED1A-99F8-26AA-07D3-AB1D33479164}"/>
                </a:ext>
              </a:extLst>
            </p:cNvPr>
            <p:cNvSpPr/>
            <p:nvPr/>
          </p:nvSpPr>
          <p:spPr>
            <a:xfrm>
              <a:off x="5713050" y="2198475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1"/>
                  </a:moveTo>
                  <a:lnTo>
                    <a:pt x="740" y="445"/>
                  </a:lnTo>
                  <a:lnTo>
                    <a:pt x="740" y="1406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9612;p48">
              <a:extLst>
                <a:ext uri="{FF2B5EF4-FFF2-40B4-BE49-F238E27FC236}">
                  <a16:creationId xmlns:a16="http://schemas.microsoft.com/office/drawing/2014/main" id="{19A85C01-6D10-5778-52D2-D9432B405252}"/>
                </a:ext>
              </a:extLst>
            </p:cNvPr>
            <p:cNvSpPr/>
            <p:nvPr/>
          </p:nvSpPr>
          <p:spPr>
            <a:xfrm>
              <a:off x="5694575" y="218832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9613;p48">
              <a:extLst>
                <a:ext uri="{FF2B5EF4-FFF2-40B4-BE49-F238E27FC236}">
                  <a16:creationId xmlns:a16="http://schemas.microsoft.com/office/drawing/2014/main" id="{1C9FF970-E47D-C5AA-6746-3C2A49F631AD}"/>
                </a:ext>
              </a:extLst>
            </p:cNvPr>
            <p:cNvSpPr/>
            <p:nvPr/>
          </p:nvSpPr>
          <p:spPr>
            <a:xfrm>
              <a:off x="5676075" y="217722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1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9614;p48">
              <a:extLst>
                <a:ext uri="{FF2B5EF4-FFF2-40B4-BE49-F238E27FC236}">
                  <a16:creationId xmlns:a16="http://schemas.microsoft.com/office/drawing/2014/main" id="{A9EAA507-114D-28FE-B75F-558C2F742A1E}"/>
                </a:ext>
              </a:extLst>
            </p:cNvPr>
            <p:cNvSpPr/>
            <p:nvPr/>
          </p:nvSpPr>
          <p:spPr>
            <a:xfrm>
              <a:off x="5657600" y="21661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45"/>
                  </a:lnTo>
                  <a:lnTo>
                    <a:pt x="740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9615;p48">
              <a:extLst>
                <a:ext uri="{FF2B5EF4-FFF2-40B4-BE49-F238E27FC236}">
                  <a16:creationId xmlns:a16="http://schemas.microsoft.com/office/drawing/2014/main" id="{0E7F9209-DFF9-10F4-98F8-956D40991808}"/>
                </a:ext>
              </a:extLst>
            </p:cNvPr>
            <p:cNvSpPr/>
            <p:nvPr/>
          </p:nvSpPr>
          <p:spPr>
            <a:xfrm>
              <a:off x="5639125" y="215597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39" y="407"/>
                  </a:lnTo>
                  <a:lnTo>
                    <a:pt x="739" y="1331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9616;p48">
              <a:extLst>
                <a:ext uri="{FF2B5EF4-FFF2-40B4-BE49-F238E27FC236}">
                  <a16:creationId xmlns:a16="http://schemas.microsoft.com/office/drawing/2014/main" id="{BBE47C8B-401B-536E-E6C7-CFAAB48F0BB1}"/>
                </a:ext>
              </a:extLst>
            </p:cNvPr>
            <p:cNvSpPr/>
            <p:nvPr/>
          </p:nvSpPr>
          <p:spPr>
            <a:xfrm>
              <a:off x="5620625" y="214580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9617;p48">
              <a:extLst>
                <a:ext uri="{FF2B5EF4-FFF2-40B4-BE49-F238E27FC236}">
                  <a16:creationId xmlns:a16="http://schemas.microsoft.com/office/drawing/2014/main" id="{9D13D2B6-41FB-EF0C-27B7-366704A5157B}"/>
                </a:ext>
              </a:extLst>
            </p:cNvPr>
            <p:cNvSpPr/>
            <p:nvPr/>
          </p:nvSpPr>
          <p:spPr>
            <a:xfrm>
              <a:off x="5602150" y="213377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82"/>
                  </a:lnTo>
                  <a:lnTo>
                    <a:pt x="740" y="1406"/>
                  </a:lnTo>
                  <a:lnTo>
                    <a:pt x="0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9618;p48">
              <a:extLst>
                <a:ext uri="{FF2B5EF4-FFF2-40B4-BE49-F238E27FC236}">
                  <a16:creationId xmlns:a16="http://schemas.microsoft.com/office/drawing/2014/main" id="{A345B006-52FE-7681-9AA2-0CFA5EED0A2D}"/>
                </a:ext>
              </a:extLst>
            </p:cNvPr>
            <p:cNvSpPr/>
            <p:nvPr/>
          </p:nvSpPr>
          <p:spPr>
            <a:xfrm>
              <a:off x="5583650" y="2123625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405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9619;p48">
              <a:extLst>
                <a:ext uri="{FF2B5EF4-FFF2-40B4-BE49-F238E27FC236}">
                  <a16:creationId xmlns:a16="http://schemas.microsoft.com/office/drawing/2014/main" id="{282F18C8-9988-C9EB-28A4-3EB205E31915}"/>
                </a:ext>
              </a:extLst>
            </p:cNvPr>
            <p:cNvSpPr/>
            <p:nvPr/>
          </p:nvSpPr>
          <p:spPr>
            <a:xfrm>
              <a:off x="5563325" y="2113450"/>
              <a:ext cx="20350" cy="33300"/>
            </a:xfrm>
            <a:custGeom>
              <a:avLst/>
              <a:gdLst/>
              <a:ahLst/>
              <a:cxnLst/>
              <a:rect l="l" t="t" r="r" b="b"/>
              <a:pathLst>
                <a:path w="814" h="1332" fill="none" extrusionOk="0">
                  <a:moveTo>
                    <a:pt x="0" y="1"/>
                  </a:moveTo>
                  <a:lnTo>
                    <a:pt x="814" y="407"/>
                  </a:lnTo>
                  <a:lnTo>
                    <a:pt x="814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9620;p48">
              <a:extLst>
                <a:ext uri="{FF2B5EF4-FFF2-40B4-BE49-F238E27FC236}">
                  <a16:creationId xmlns:a16="http://schemas.microsoft.com/office/drawing/2014/main" id="{35EF8169-47EC-E029-69FF-E586E7C28F91}"/>
                </a:ext>
              </a:extLst>
            </p:cNvPr>
            <p:cNvSpPr/>
            <p:nvPr/>
          </p:nvSpPr>
          <p:spPr>
            <a:xfrm>
              <a:off x="5544850" y="21014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39" y="482"/>
                  </a:lnTo>
                  <a:lnTo>
                    <a:pt x="739" y="1406"/>
                  </a:lnTo>
                  <a:lnTo>
                    <a:pt x="0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9621;p48">
              <a:extLst>
                <a:ext uri="{FF2B5EF4-FFF2-40B4-BE49-F238E27FC236}">
                  <a16:creationId xmlns:a16="http://schemas.microsoft.com/office/drawing/2014/main" id="{7875D6A2-CA61-2C13-5F22-D8D317E54EDA}"/>
                </a:ext>
              </a:extLst>
            </p:cNvPr>
            <p:cNvSpPr/>
            <p:nvPr/>
          </p:nvSpPr>
          <p:spPr>
            <a:xfrm>
              <a:off x="5787925" y="22188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9622;p48">
              <a:extLst>
                <a:ext uri="{FF2B5EF4-FFF2-40B4-BE49-F238E27FC236}">
                  <a16:creationId xmlns:a16="http://schemas.microsoft.com/office/drawing/2014/main" id="{5E280EFE-05CF-5757-C7A1-20D56ED7DD10}"/>
                </a:ext>
              </a:extLst>
            </p:cNvPr>
            <p:cNvSpPr/>
            <p:nvPr/>
          </p:nvSpPr>
          <p:spPr>
            <a:xfrm>
              <a:off x="5769425" y="220772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1"/>
                  </a:moveTo>
                  <a:lnTo>
                    <a:pt x="740" y="444"/>
                  </a:lnTo>
                  <a:lnTo>
                    <a:pt x="740" y="1369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9623;p48">
              <a:extLst>
                <a:ext uri="{FF2B5EF4-FFF2-40B4-BE49-F238E27FC236}">
                  <a16:creationId xmlns:a16="http://schemas.microsoft.com/office/drawing/2014/main" id="{0D08772A-CD69-049A-1EF4-7C71CF6C040E}"/>
                </a:ext>
              </a:extLst>
            </p:cNvPr>
            <p:cNvSpPr/>
            <p:nvPr/>
          </p:nvSpPr>
          <p:spPr>
            <a:xfrm>
              <a:off x="5750950" y="21966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1" y="1"/>
                  </a:moveTo>
                  <a:lnTo>
                    <a:pt x="740" y="445"/>
                  </a:lnTo>
                  <a:lnTo>
                    <a:pt x="740" y="1369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9624;p48">
              <a:extLst>
                <a:ext uri="{FF2B5EF4-FFF2-40B4-BE49-F238E27FC236}">
                  <a16:creationId xmlns:a16="http://schemas.microsoft.com/office/drawing/2014/main" id="{CA4A1408-0EF2-2838-CD1A-97D0085028B6}"/>
                </a:ext>
              </a:extLst>
            </p:cNvPr>
            <p:cNvSpPr/>
            <p:nvPr/>
          </p:nvSpPr>
          <p:spPr>
            <a:xfrm>
              <a:off x="5731550" y="2186475"/>
              <a:ext cx="19425" cy="34225"/>
            </a:xfrm>
            <a:custGeom>
              <a:avLst/>
              <a:gdLst/>
              <a:ahLst/>
              <a:cxnLst/>
              <a:rect l="l" t="t" r="r" b="b"/>
              <a:pathLst>
                <a:path w="777" h="1369" fill="none" extrusionOk="0">
                  <a:moveTo>
                    <a:pt x="37" y="0"/>
                  </a:moveTo>
                  <a:lnTo>
                    <a:pt x="777" y="407"/>
                  </a:lnTo>
                  <a:lnTo>
                    <a:pt x="777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9625;p48">
              <a:extLst>
                <a:ext uri="{FF2B5EF4-FFF2-40B4-BE49-F238E27FC236}">
                  <a16:creationId xmlns:a16="http://schemas.microsoft.com/office/drawing/2014/main" id="{2D0A7A9C-6EE0-4863-029C-C498189A32BA}"/>
                </a:ext>
              </a:extLst>
            </p:cNvPr>
            <p:cNvSpPr/>
            <p:nvPr/>
          </p:nvSpPr>
          <p:spPr>
            <a:xfrm>
              <a:off x="5713050" y="2175375"/>
              <a:ext cx="19450" cy="34225"/>
            </a:xfrm>
            <a:custGeom>
              <a:avLst/>
              <a:gdLst/>
              <a:ahLst/>
              <a:cxnLst/>
              <a:rect l="l" t="t" r="r" b="b"/>
              <a:pathLst>
                <a:path w="778" h="1369" fill="none" extrusionOk="0">
                  <a:moveTo>
                    <a:pt x="1" y="1"/>
                  </a:moveTo>
                  <a:lnTo>
                    <a:pt x="777" y="444"/>
                  </a:lnTo>
                  <a:lnTo>
                    <a:pt x="740" y="1369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9626;p48">
              <a:extLst>
                <a:ext uri="{FF2B5EF4-FFF2-40B4-BE49-F238E27FC236}">
                  <a16:creationId xmlns:a16="http://schemas.microsoft.com/office/drawing/2014/main" id="{3261EEF8-03C6-4EC9-D04D-ECD9934157FE}"/>
                </a:ext>
              </a:extLst>
            </p:cNvPr>
            <p:cNvSpPr/>
            <p:nvPr/>
          </p:nvSpPr>
          <p:spPr>
            <a:xfrm>
              <a:off x="5694575" y="21642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5"/>
                  </a:lnTo>
                  <a:lnTo>
                    <a:pt x="740" y="1369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9627;p48">
              <a:extLst>
                <a:ext uri="{FF2B5EF4-FFF2-40B4-BE49-F238E27FC236}">
                  <a16:creationId xmlns:a16="http://schemas.microsoft.com/office/drawing/2014/main" id="{3D8C774C-5921-B85D-9672-261F61621361}"/>
                </a:ext>
              </a:extLst>
            </p:cNvPr>
            <p:cNvSpPr/>
            <p:nvPr/>
          </p:nvSpPr>
          <p:spPr>
            <a:xfrm>
              <a:off x="5676075" y="215412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9628;p48">
              <a:extLst>
                <a:ext uri="{FF2B5EF4-FFF2-40B4-BE49-F238E27FC236}">
                  <a16:creationId xmlns:a16="http://schemas.microsoft.com/office/drawing/2014/main" id="{F267683A-58D1-FA60-4163-52C2B7AF24D5}"/>
                </a:ext>
              </a:extLst>
            </p:cNvPr>
            <p:cNvSpPr/>
            <p:nvPr/>
          </p:nvSpPr>
          <p:spPr>
            <a:xfrm>
              <a:off x="5657600" y="21430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369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9629;p48">
              <a:extLst>
                <a:ext uri="{FF2B5EF4-FFF2-40B4-BE49-F238E27FC236}">
                  <a16:creationId xmlns:a16="http://schemas.microsoft.com/office/drawing/2014/main" id="{2F862DE9-4DCE-BC35-9B8A-AA78A2268B65}"/>
                </a:ext>
              </a:extLst>
            </p:cNvPr>
            <p:cNvSpPr/>
            <p:nvPr/>
          </p:nvSpPr>
          <p:spPr>
            <a:xfrm>
              <a:off x="5639125" y="213285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39" y="408"/>
                  </a:lnTo>
                  <a:lnTo>
                    <a:pt x="739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9630;p48">
              <a:extLst>
                <a:ext uri="{FF2B5EF4-FFF2-40B4-BE49-F238E27FC236}">
                  <a16:creationId xmlns:a16="http://schemas.microsoft.com/office/drawing/2014/main" id="{546FEB25-B622-9AB4-64E5-D52BE7F4F61F}"/>
                </a:ext>
              </a:extLst>
            </p:cNvPr>
            <p:cNvSpPr/>
            <p:nvPr/>
          </p:nvSpPr>
          <p:spPr>
            <a:xfrm>
              <a:off x="5620625" y="212177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0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9631;p48">
              <a:extLst>
                <a:ext uri="{FF2B5EF4-FFF2-40B4-BE49-F238E27FC236}">
                  <a16:creationId xmlns:a16="http://schemas.microsoft.com/office/drawing/2014/main" id="{BB152C10-723B-6FE2-B01C-A2A9BDE33438}"/>
                </a:ext>
              </a:extLst>
            </p:cNvPr>
            <p:cNvSpPr/>
            <p:nvPr/>
          </p:nvSpPr>
          <p:spPr>
            <a:xfrm>
              <a:off x="5602150" y="211067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9632;p48">
              <a:extLst>
                <a:ext uri="{FF2B5EF4-FFF2-40B4-BE49-F238E27FC236}">
                  <a16:creationId xmlns:a16="http://schemas.microsoft.com/office/drawing/2014/main" id="{D6D3479A-3080-0447-AFD6-A0EEEA4D4D9E}"/>
                </a:ext>
              </a:extLst>
            </p:cNvPr>
            <p:cNvSpPr/>
            <p:nvPr/>
          </p:nvSpPr>
          <p:spPr>
            <a:xfrm>
              <a:off x="5583650" y="210050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8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9633;p48">
              <a:extLst>
                <a:ext uri="{FF2B5EF4-FFF2-40B4-BE49-F238E27FC236}">
                  <a16:creationId xmlns:a16="http://schemas.microsoft.com/office/drawing/2014/main" id="{05A07B37-BE26-F180-8B99-F32F09E14E56}"/>
                </a:ext>
              </a:extLst>
            </p:cNvPr>
            <p:cNvSpPr/>
            <p:nvPr/>
          </p:nvSpPr>
          <p:spPr>
            <a:xfrm>
              <a:off x="5563325" y="2088500"/>
              <a:ext cx="20350" cy="35150"/>
            </a:xfrm>
            <a:custGeom>
              <a:avLst/>
              <a:gdLst/>
              <a:ahLst/>
              <a:cxnLst/>
              <a:rect l="l" t="t" r="r" b="b"/>
              <a:pathLst>
                <a:path w="814" h="1406" fill="none" extrusionOk="0">
                  <a:moveTo>
                    <a:pt x="74" y="0"/>
                  </a:moveTo>
                  <a:lnTo>
                    <a:pt x="814" y="481"/>
                  </a:lnTo>
                  <a:lnTo>
                    <a:pt x="814" y="1405"/>
                  </a:lnTo>
                  <a:lnTo>
                    <a:pt x="0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9634;p48">
              <a:extLst>
                <a:ext uri="{FF2B5EF4-FFF2-40B4-BE49-F238E27FC236}">
                  <a16:creationId xmlns:a16="http://schemas.microsoft.com/office/drawing/2014/main" id="{C4F85323-3186-5DC2-E05E-9EAFCF144B42}"/>
                </a:ext>
              </a:extLst>
            </p:cNvPr>
            <p:cNvSpPr/>
            <p:nvPr/>
          </p:nvSpPr>
          <p:spPr>
            <a:xfrm>
              <a:off x="5544850" y="2078325"/>
              <a:ext cx="20350" cy="35150"/>
            </a:xfrm>
            <a:custGeom>
              <a:avLst/>
              <a:gdLst/>
              <a:ahLst/>
              <a:cxnLst/>
              <a:rect l="l" t="t" r="r" b="b"/>
              <a:pathLst>
                <a:path w="814" h="1406" fill="none" extrusionOk="0">
                  <a:moveTo>
                    <a:pt x="0" y="1"/>
                  </a:moveTo>
                  <a:lnTo>
                    <a:pt x="813" y="407"/>
                  </a:lnTo>
                  <a:lnTo>
                    <a:pt x="739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9635;p48">
              <a:extLst>
                <a:ext uri="{FF2B5EF4-FFF2-40B4-BE49-F238E27FC236}">
                  <a16:creationId xmlns:a16="http://schemas.microsoft.com/office/drawing/2014/main" id="{1C49DF19-99A4-C2D2-267B-1C9FA8E00171}"/>
                </a:ext>
              </a:extLst>
            </p:cNvPr>
            <p:cNvSpPr/>
            <p:nvPr/>
          </p:nvSpPr>
          <p:spPr>
            <a:xfrm>
              <a:off x="5787925" y="21957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8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9636;p48">
              <a:extLst>
                <a:ext uri="{FF2B5EF4-FFF2-40B4-BE49-F238E27FC236}">
                  <a16:creationId xmlns:a16="http://schemas.microsoft.com/office/drawing/2014/main" id="{424F84B0-11D9-4A40-D816-F612BD247291}"/>
                </a:ext>
              </a:extLst>
            </p:cNvPr>
            <p:cNvSpPr/>
            <p:nvPr/>
          </p:nvSpPr>
          <p:spPr>
            <a:xfrm>
              <a:off x="5769425" y="2183700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9637;p48">
              <a:extLst>
                <a:ext uri="{FF2B5EF4-FFF2-40B4-BE49-F238E27FC236}">
                  <a16:creationId xmlns:a16="http://schemas.microsoft.com/office/drawing/2014/main" id="{E7853054-F1C4-617C-CE87-D16F3125DF55}"/>
                </a:ext>
              </a:extLst>
            </p:cNvPr>
            <p:cNvSpPr/>
            <p:nvPr/>
          </p:nvSpPr>
          <p:spPr>
            <a:xfrm>
              <a:off x="5750950" y="21735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69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9638;p48">
              <a:extLst>
                <a:ext uri="{FF2B5EF4-FFF2-40B4-BE49-F238E27FC236}">
                  <a16:creationId xmlns:a16="http://schemas.microsoft.com/office/drawing/2014/main" id="{5C941BFD-EF21-BABD-FE11-39474DB0C051}"/>
                </a:ext>
              </a:extLst>
            </p:cNvPr>
            <p:cNvSpPr/>
            <p:nvPr/>
          </p:nvSpPr>
          <p:spPr>
            <a:xfrm>
              <a:off x="5732475" y="216335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8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9639;p48">
              <a:extLst>
                <a:ext uri="{FF2B5EF4-FFF2-40B4-BE49-F238E27FC236}">
                  <a16:creationId xmlns:a16="http://schemas.microsoft.com/office/drawing/2014/main" id="{92938CF1-70D9-E633-BFB0-48EAE1F7BC0B}"/>
                </a:ext>
              </a:extLst>
            </p:cNvPr>
            <p:cNvSpPr/>
            <p:nvPr/>
          </p:nvSpPr>
          <p:spPr>
            <a:xfrm>
              <a:off x="5713050" y="2152275"/>
              <a:ext cx="19450" cy="34225"/>
            </a:xfrm>
            <a:custGeom>
              <a:avLst/>
              <a:gdLst/>
              <a:ahLst/>
              <a:cxnLst/>
              <a:rect l="l" t="t" r="r" b="b"/>
              <a:pathLst>
                <a:path w="778" h="1369" fill="none" extrusionOk="0">
                  <a:moveTo>
                    <a:pt x="1" y="0"/>
                  </a:moveTo>
                  <a:lnTo>
                    <a:pt x="777" y="444"/>
                  </a:lnTo>
                  <a:lnTo>
                    <a:pt x="777" y="1368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9640;p48">
              <a:extLst>
                <a:ext uri="{FF2B5EF4-FFF2-40B4-BE49-F238E27FC236}">
                  <a16:creationId xmlns:a16="http://schemas.microsoft.com/office/drawing/2014/main" id="{66894EBE-24AB-6E01-F861-CA351D50F3E2}"/>
                </a:ext>
              </a:extLst>
            </p:cNvPr>
            <p:cNvSpPr/>
            <p:nvPr/>
          </p:nvSpPr>
          <p:spPr>
            <a:xfrm>
              <a:off x="5694575" y="21411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369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9641;p48">
              <a:extLst>
                <a:ext uri="{FF2B5EF4-FFF2-40B4-BE49-F238E27FC236}">
                  <a16:creationId xmlns:a16="http://schemas.microsoft.com/office/drawing/2014/main" id="{D24958B1-73E5-C5C6-E70C-2E9124DD68F7}"/>
                </a:ext>
              </a:extLst>
            </p:cNvPr>
            <p:cNvSpPr/>
            <p:nvPr/>
          </p:nvSpPr>
          <p:spPr>
            <a:xfrm>
              <a:off x="5676075" y="2131025"/>
              <a:ext cx="18525" cy="33275"/>
            </a:xfrm>
            <a:custGeom>
              <a:avLst/>
              <a:gdLst/>
              <a:ahLst/>
              <a:cxnLst/>
              <a:rect l="l" t="t" r="r" b="b"/>
              <a:pathLst>
                <a:path w="741" h="1331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9642;p48">
              <a:extLst>
                <a:ext uri="{FF2B5EF4-FFF2-40B4-BE49-F238E27FC236}">
                  <a16:creationId xmlns:a16="http://schemas.microsoft.com/office/drawing/2014/main" id="{8579F5C0-9720-FEBD-AE34-60984C6345F4}"/>
                </a:ext>
              </a:extLst>
            </p:cNvPr>
            <p:cNvSpPr/>
            <p:nvPr/>
          </p:nvSpPr>
          <p:spPr>
            <a:xfrm>
              <a:off x="5657600" y="21199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0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9643;p48">
              <a:extLst>
                <a:ext uri="{FF2B5EF4-FFF2-40B4-BE49-F238E27FC236}">
                  <a16:creationId xmlns:a16="http://schemas.microsoft.com/office/drawing/2014/main" id="{634C7AEB-3A75-4F94-5B8B-1FEA7152DF52}"/>
                </a:ext>
              </a:extLst>
            </p:cNvPr>
            <p:cNvSpPr/>
            <p:nvPr/>
          </p:nvSpPr>
          <p:spPr>
            <a:xfrm>
              <a:off x="5639125" y="21088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39" y="444"/>
                  </a:lnTo>
                  <a:lnTo>
                    <a:pt x="739" y="1369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9644;p48">
              <a:extLst>
                <a:ext uri="{FF2B5EF4-FFF2-40B4-BE49-F238E27FC236}">
                  <a16:creationId xmlns:a16="http://schemas.microsoft.com/office/drawing/2014/main" id="{E566604A-CD34-E039-35D6-D8088FD1167A}"/>
                </a:ext>
              </a:extLst>
            </p:cNvPr>
            <p:cNvSpPr/>
            <p:nvPr/>
          </p:nvSpPr>
          <p:spPr>
            <a:xfrm>
              <a:off x="5620625" y="2098675"/>
              <a:ext cx="18525" cy="34200"/>
            </a:xfrm>
            <a:custGeom>
              <a:avLst/>
              <a:gdLst/>
              <a:ahLst/>
              <a:cxnLst/>
              <a:rect l="l" t="t" r="r" b="b"/>
              <a:pathLst>
                <a:path w="741" h="1368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9645;p48">
              <a:extLst>
                <a:ext uri="{FF2B5EF4-FFF2-40B4-BE49-F238E27FC236}">
                  <a16:creationId xmlns:a16="http://schemas.microsoft.com/office/drawing/2014/main" id="{1FE4AEC4-4A69-0449-5F68-8BC819A0FEED}"/>
                </a:ext>
              </a:extLst>
            </p:cNvPr>
            <p:cNvSpPr/>
            <p:nvPr/>
          </p:nvSpPr>
          <p:spPr>
            <a:xfrm>
              <a:off x="5602150" y="20875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0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9646;p48">
              <a:extLst>
                <a:ext uri="{FF2B5EF4-FFF2-40B4-BE49-F238E27FC236}">
                  <a16:creationId xmlns:a16="http://schemas.microsoft.com/office/drawing/2014/main" id="{3F2AF896-25AD-A759-31C3-00F83005811A}"/>
                </a:ext>
              </a:extLst>
            </p:cNvPr>
            <p:cNvSpPr/>
            <p:nvPr/>
          </p:nvSpPr>
          <p:spPr>
            <a:xfrm>
              <a:off x="5583650" y="207647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1"/>
                  </a:moveTo>
                  <a:lnTo>
                    <a:pt x="740" y="444"/>
                  </a:lnTo>
                  <a:lnTo>
                    <a:pt x="740" y="1369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9647;p48">
              <a:extLst>
                <a:ext uri="{FF2B5EF4-FFF2-40B4-BE49-F238E27FC236}">
                  <a16:creationId xmlns:a16="http://schemas.microsoft.com/office/drawing/2014/main" id="{62EE7911-073A-19F7-6DAD-3C0C49F1AD48}"/>
                </a:ext>
              </a:extLst>
            </p:cNvPr>
            <p:cNvSpPr/>
            <p:nvPr/>
          </p:nvSpPr>
          <p:spPr>
            <a:xfrm>
              <a:off x="5565175" y="2065400"/>
              <a:ext cx="18500" cy="35125"/>
            </a:xfrm>
            <a:custGeom>
              <a:avLst/>
              <a:gdLst/>
              <a:ahLst/>
              <a:cxnLst/>
              <a:rect l="l" t="t" r="r" b="b"/>
              <a:pathLst>
                <a:path w="740" h="1405" fill="none" extrusionOk="0">
                  <a:moveTo>
                    <a:pt x="0" y="0"/>
                  </a:moveTo>
                  <a:lnTo>
                    <a:pt x="740" y="444"/>
                  </a:lnTo>
                  <a:lnTo>
                    <a:pt x="740" y="1405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9648;p48">
              <a:extLst>
                <a:ext uri="{FF2B5EF4-FFF2-40B4-BE49-F238E27FC236}">
                  <a16:creationId xmlns:a16="http://schemas.microsoft.com/office/drawing/2014/main" id="{C1265746-4A7A-89F6-5556-C7B176141400}"/>
                </a:ext>
              </a:extLst>
            </p:cNvPr>
            <p:cNvSpPr/>
            <p:nvPr/>
          </p:nvSpPr>
          <p:spPr>
            <a:xfrm>
              <a:off x="5544850" y="2055225"/>
              <a:ext cx="20350" cy="33300"/>
            </a:xfrm>
            <a:custGeom>
              <a:avLst/>
              <a:gdLst/>
              <a:ahLst/>
              <a:cxnLst/>
              <a:rect l="l" t="t" r="r" b="b"/>
              <a:pathLst>
                <a:path w="814" h="1332" fill="none" extrusionOk="0">
                  <a:moveTo>
                    <a:pt x="74" y="0"/>
                  </a:moveTo>
                  <a:lnTo>
                    <a:pt x="813" y="407"/>
                  </a:lnTo>
                  <a:lnTo>
                    <a:pt x="813" y="1331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9649;p48">
              <a:extLst>
                <a:ext uri="{FF2B5EF4-FFF2-40B4-BE49-F238E27FC236}">
                  <a16:creationId xmlns:a16="http://schemas.microsoft.com/office/drawing/2014/main" id="{4A291FD9-1BAA-E33E-6095-91DD3BA32072}"/>
                </a:ext>
              </a:extLst>
            </p:cNvPr>
            <p:cNvSpPr/>
            <p:nvPr/>
          </p:nvSpPr>
          <p:spPr>
            <a:xfrm>
              <a:off x="5787925" y="21707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81"/>
                  </a:lnTo>
                  <a:lnTo>
                    <a:pt x="740" y="1406"/>
                  </a:lnTo>
                  <a:lnTo>
                    <a:pt x="0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9650;p48">
              <a:extLst>
                <a:ext uri="{FF2B5EF4-FFF2-40B4-BE49-F238E27FC236}">
                  <a16:creationId xmlns:a16="http://schemas.microsoft.com/office/drawing/2014/main" id="{CAFC0A2A-5144-53E7-B004-6A4D1825F3CF}"/>
                </a:ext>
              </a:extLst>
            </p:cNvPr>
            <p:cNvSpPr/>
            <p:nvPr/>
          </p:nvSpPr>
          <p:spPr>
            <a:xfrm>
              <a:off x="5769425" y="2160600"/>
              <a:ext cx="18525" cy="35125"/>
            </a:xfrm>
            <a:custGeom>
              <a:avLst/>
              <a:gdLst/>
              <a:ahLst/>
              <a:cxnLst/>
              <a:rect l="l" t="t" r="r" b="b"/>
              <a:pathLst>
                <a:path w="741" h="1405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405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9651;p48">
              <a:extLst>
                <a:ext uri="{FF2B5EF4-FFF2-40B4-BE49-F238E27FC236}">
                  <a16:creationId xmlns:a16="http://schemas.microsoft.com/office/drawing/2014/main" id="{F12DFAAD-4899-BFF3-70D2-62C4E9819494}"/>
                </a:ext>
              </a:extLst>
            </p:cNvPr>
            <p:cNvSpPr/>
            <p:nvPr/>
          </p:nvSpPr>
          <p:spPr>
            <a:xfrm>
              <a:off x="5750950" y="215042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9652;p48">
              <a:extLst>
                <a:ext uri="{FF2B5EF4-FFF2-40B4-BE49-F238E27FC236}">
                  <a16:creationId xmlns:a16="http://schemas.microsoft.com/office/drawing/2014/main" id="{358F25FA-1876-CC37-9E8F-BD32C5EF1134}"/>
                </a:ext>
              </a:extLst>
            </p:cNvPr>
            <p:cNvSpPr/>
            <p:nvPr/>
          </p:nvSpPr>
          <p:spPr>
            <a:xfrm>
              <a:off x="5732475" y="214025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9653;p48">
              <a:extLst>
                <a:ext uri="{FF2B5EF4-FFF2-40B4-BE49-F238E27FC236}">
                  <a16:creationId xmlns:a16="http://schemas.microsoft.com/office/drawing/2014/main" id="{8BFB15BB-8DE4-7355-1CB4-D3ECDBAB1595}"/>
                </a:ext>
              </a:extLst>
            </p:cNvPr>
            <p:cNvSpPr/>
            <p:nvPr/>
          </p:nvSpPr>
          <p:spPr>
            <a:xfrm>
              <a:off x="5713050" y="2128250"/>
              <a:ext cx="19450" cy="35125"/>
            </a:xfrm>
            <a:custGeom>
              <a:avLst/>
              <a:gdLst/>
              <a:ahLst/>
              <a:cxnLst/>
              <a:rect l="l" t="t" r="r" b="b"/>
              <a:pathLst>
                <a:path w="778" h="1405" fill="none" extrusionOk="0">
                  <a:moveTo>
                    <a:pt x="38" y="0"/>
                  </a:moveTo>
                  <a:lnTo>
                    <a:pt x="777" y="481"/>
                  </a:lnTo>
                  <a:lnTo>
                    <a:pt x="777" y="1405"/>
                  </a:lnTo>
                  <a:lnTo>
                    <a:pt x="1" y="961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9654;p48">
              <a:extLst>
                <a:ext uri="{FF2B5EF4-FFF2-40B4-BE49-F238E27FC236}">
                  <a16:creationId xmlns:a16="http://schemas.microsoft.com/office/drawing/2014/main" id="{3276BBF8-FE48-C4C0-20F7-61FB0E415F35}"/>
                </a:ext>
              </a:extLst>
            </p:cNvPr>
            <p:cNvSpPr/>
            <p:nvPr/>
          </p:nvSpPr>
          <p:spPr>
            <a:xfrm>
              <a:off x="5694575" y="2118075"/>
              <a:ext cx="19425" cy="34225"/>
            </a:xfrm>
            <a:custGeom>
              <a:avLst/>
              <a:gdLst/>
              <a:ahLst/>
              <a:cxnLst/>
              <a:rect l="l" t="t" r="r" b="b"/>
              <a:pathLst>
                <a:path w="777" h="1369" fill="none" extrusionOk="0">
                  <a:moveTo>
                    <a:pt x="0" y="0"/>
                  </a:moveTo>
                  <a:lnTo>
                    <a:pt x="777" y="407"/>
                  </a:lnTo>
                  <a:lnTo>
                    <a:pt x="740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9655;p48">
              <a:extLst>
                <a:ext uri="{FF2B5EF4-FFF2-40B4-BE49-F238E27FC236}">
                  <a16:creationId xmlns:a16="http://schemas.microsoft.com/office/drawing/2014/main" id="{A714FA60-9774-89A3-FE94-7F81F8DF8AD5}"/>
                </a:ext>
              </a:extLst>
            </p:cNvPr>
            <p:cNvSpPr/>
            <p:nvPr/>
          </p:nvSpPr>
          <p:spPr>
            <a:xfrm>
              <a:off x="5676075" y="210790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9656;p48">
              <a:extLst>
                <a:ext uri="{FF2B5EF4-FFF2-40B4-BE49-F238E27FC236}">
                  <a16:creationId xmlns:a16="http://schemas.microsoft.com/office/drawing/2014/main" id="{ED21AE0A-ED9B-5206-A603-B9EA9DF24009}"/>
                </a:ext>
              </a:extLst>
            </p:cNvPr>
            <p:cNvSpPr/>
            <p:nvPr/>
          </p:nvSpPr>
          <p:spPr>
            <a:xfrm>
              <a:off x="5657600" y="209590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61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9657;p48">
              <a:extLst>
                <a:ext uri="{FF2B5EF4-FFF2-40B4-BE49-F238E27FC236}">
                  <a16:creationId xmlns:a16="http://schemas.microsoft.com/office/drawing/2014/main" id="{79C343CC-11D1-554F-57D4-6C39FA8AD0CB}"/>
                </a:ext>
              </a:extLst>
            </p:cNvPr>
            <p:cNvSpPr/>
            <p:nvPr/>
          </p:nvSpPr>
          <p:spPr>
            <a:xfrm>
              <a:off x="5639125" y="20857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0"/>
                  </a:moveTo>
                  <a:lnTo>
                    <a:pt x="739" y="407"/>
                  </a:lnTo>
                  <a:lnTo>
                    <a:pt x="739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9658;p48">
              <a:extLst>
                <a:ext uri="{FF2B5EF4-FFF2-40B4-BE49-F238E27FC236}">
                  <a16:creationId xmlns:a16="http://schemas.microsoft.com/office/drawing/2014/main" id="{42A1C358-F6FA-7C70-F34F-BDD43CF1FC37}"/>
                </a:ext>
              </a:extLst>
            </p:cNvPr>
            <p:cNvSpPr/>
            <p:nvPr/>
          </p:nvSpPr>
          <p:spPr>
            <a:xfrm>
              <a:off x="5620625" y="207555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9659;p48">
              <a:extLst>
                <a:ext uri="{FF2B5EF4-FFF2-40B4-BE49-F238E27FC236}">
                  <a16:creationId xmlns:a16="http://schemas.microsoft.com/office/drawing/2014/main" id="{F672BE2F-AC05-ADF2-705B-DFC565B8A30C}"/>
                </a:ext>
              </a:extLst>
            </p:cNvPr>
            <p:cNvSpPr/>
            <p:nvPr/>
          </p:nvSpPr>
          <p:spPr>
            <a:xfrm>
              <a:off x="5602150" y="20635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61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9660;p48">
              <a:extLst>
                <a:ext uri="{FF2B5EF4-FFF2-40B4-BE49-F238E27FC236}">
                  <a16:creationId xmlns:a16="http://schemas.microsoft.com/office/drawing/2014/main" id="{315F50B5-15DB-D6B5-790F-84BD54C8B91C}"/>
                </a:ext>
              </a:extLst>
            </p:cNvPr>
            <p:cNvSpPr/>
            <p:nvPr/>
          </p:nvSpPr>
          <p:spPr>
            <a:xfrm>
              <a:off x="5583650" y="205337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68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9661;p48">
              <a:extLst>
                <a:ext uri="{FF2B5EF4-FFF2-40B4-BE49-F238E27FC236}">
                  <a16:creationId xmlns:a16="http://schemas.microsoft.com/office/drawing/2014/main" id="{D5922106-0A68-140C-21D8-66C5D1DA9372}"/>
                </a:ext>
              </a:extLst>
            </p:cNvPr>
            <p:cNvSpPr/>
            <p:nvPr/>
          </p:nvSpPr>
          <p:spPr>
            <a:xfrm>
              <a:off x="5565175" y="20422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369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9662;p48">
              <a:extLst>
                <a:ext uri="{FF2B5EF4-FFF2-40B4-BE49-F238E27FC236}">
                  <a16:creationId xmlns:a16="http://schemas.microsoft.com/office/drawing/2014/main" id="{D6B44F52-9F8D-3BC0-B188-D5012CAFD3D2}"/>
                </a:ext>
              </a:extLst>
            </p:cNvPr>
            <p:cNvSpPr/>
            <p:nvPr/>
          </p:nvSpPr>
          <p:spPr>
            <a:xfrm>
              <a:off x="5546675" y="2032125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9663;p48">
              <a:extLst>
                <a:ext uri="{FF2B5EF4-FFF2-40B4-BE49-F238E27FC236}">
                  <a16:creationId xmlns:a16="http://schemas.microsoft.com/office/drawing/2014/main" id="{05CFE890-9709-7C49-7ED5-84245DFAEEB4}"/>
                </a:ext>
              </a:extLst>
            </p:cNvPr>
            <p:cNvSpPr/>
            <p:nvPr/>
          </p:nvSpPr>
          <p:spPr>
            <a:xfrm>
              <a:off x="5787925" y="21476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9664;p48">
              <a:extLst>
                <a:ext uri="{FF2B5EF4-FFF2-40B4-BE49-F238E27FC236}">
                  <a16:creationId xmlns:a16="http://schemas.microsoft.com/office/drawing/2014/main" id="{9A443AA6-C560-E1C3-25AE-4D5D32816060}"/>
                </a:ext>
              </a:extLst>
            </p:cNvPr>
            <p:cNvSpPr/>
            <p:nvPr/>
          </p:nvSpPr>
          <p:spPr>
            <a:xfrm>
              <a:off x="5769425" y="2137475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9665;p48">
              <a:extLst>
                <a:ext uri="{FF2B5EF4-FFF2-40B4-BE49-F238E27FC236}">
                  <a16:creationId xmlns:a16="http://schemas.microsoft.com/office/drawing/2014/main" id="{B771F392-F111-18B4-1EED-88CD9EA8494B}"/>
                </a:ext>
              </a:extLst>
            </p:cNvPr>
            <p:cNvSpPr/>
            <p:nvPr/>
          </p:nvSpPr>
          <p:spPr>
            <a:xfrm>
              <a:off x="5750950" y="212732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9666;p48">
              <a:extLst>
                <a:ext uri="{FF2B5EF4-FFF2-40B4-BE49-F238E27FC236}">
                  <a16:creationId xmlns:a16="http://schemas.microsoft.com/office/drawing/2014/main" id="{E9E1A9C6-F4FE-856E-52F2-A90132983B4D}"/>
                </a:ext>
              </a:extLst>
            </p:cNvPr>
            <p:cNvSpPr/>
            <p:nvPr/>
          </p:nvSpPr>
          <p:spPr>
            <a:xfrm>
              <a:off x="5732475" y="211530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9667;p48">
              <a:extLst>
                <a:ext uri="{FF2B5EF4-FFF2-40B4-BE49-F238E27FC236}">
                  <a16:creationId xmlns:a16="http://schemas.microsoft.com/office/drawing/2014/main" id="{EF3B25B1-3EEB-737D-063B-1C88272CE92F}"/>
                </a:ext>
              </a:extLst>
            </p:cNvPr>
            <p:cNvSpPr/>
            <p:nvPr/>
          </p:nvSpPr>
          <p:spPr>
            <a:xfrm>
              <a:off x="5713975" y="2105125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1"/>
                  </a:moveTo>
                  <a:lnTo>
                    <a:pt x="740" y="408"/>
                  </a:lnTo>
                  <a:lnTo>
                    <a:pt x="740" y="1406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9668;p48">
              <a:extLst>
                <a:ext uri="{FF2B5EF4-FFF2-40B4-BE49-F238E27FC236}">
                  <a16:creationId xmlns:a16="http://schemas.microsoft.com/office/drawing/2014/main" id="{CB2C215F-A0B7-25F2-C827-C6005911C085}"/>
                </a:ext>
              </a:extLst>
            </p:cNvPr>
            <p:cNvSpPr/>
            <p:nvPr/>
          </p:nvSpPr>
          <p:spPr>
            <a:xfrm>
              <a:off x="5694575" y="2094975"/>
              <a:ext cx="19425" cy="33300"/>
            </a:xfrm>
            <a:custGeom>
              <a:avLst/>
              <a:gdLst/>
              <a:ahLst/>
              <a:cxnLst/>
              <a:rect l="l" t="t" r="r" b="b"/>
              <a:pathLst>
                <a:path w="777" h="1332" fill="none" extrusionOk="0">
                  <a:moveTo>
                    <a:pt x="37" y="0"/>
                  </a:moveTo>
                  <a:lnTo>
                    <a:pt x="777" y="407"/>
                  </a:lnTo>
                  <a:lnTo>
                    <a:pt x="777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9669;p48">
              <a:extLst>
                <a:ext uri="{FF2B5EF4-FFF2-40B4-BE49-F238E27FC236}">
                  <a16:creationId xmlns:a16="http://schemas.microsoft.com/office/drawing/2014/main" id="{1C1C3CFE-62F1-9827-54BD-DBC4EE2989C3}"/>
                </a:ext>
              </a:extLst>
            </p:cNvPr>
            <p:cNvSpPr/>
            <p:nvPr/>
          </p:nvSpPr>
          <p:spPr>
            <a:xfrm>
              <a:off x="5676075" y="2082950"/>
              <a:ext cx="19450" cy="35150"/>
            </a:xfrm>
            <a:custGeom>
              <a:avLst/>
              <a:gdLst/>
              <a:ahLst/>
              <a:cxnLst/>
              <a:rect l="l" t="t" r="r" b="b"/>
              <a:pathLst>
                <a:path w="778" h="1406" fill="none" extrusionOk="0">
                  <a:moveTo>
                    <a:pt x="1" y="1"/>
                  </a:moveTo>
                  <a:lnTo>
                    <a:pt x="777" y="481"/>
                  </a:lnTo>
                  <a:lnTo>
                    <a:pt x="740" y="1405"/>
                  </a:lnTo>
                  <a:lnTo>
                    <a:pt x="1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9670;p48">
              <a:extLst>
                <a:ext uri="{FF2B5EF4-FFF2-40B4-BE49-F238E27FC236}">
                  <a16:creationId xmlns:a16="http://schemas.microsoft.com/office/drawing/2014/main" id="{4D932998-A3C2-9F0E-68A0-255AEB0FD37E}"/>
                </a:ext>
              </a:extLst>
            </p:cNvPr>
            <p:cNvSpPr/>
            <p:nvPr/>
          </p:nvSpPr>
          <p:spPr>
            <a:xfrm>
              <a:off x="5657600" y="207277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08"/>
                  </a:lnTo>
                  <a:lnTo>
                    <a:pt x="740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9671;p48">
              <a:extLst>
                <a:ext uri="{FF2B5EF4-FFF2-40B4-BE49-F238E27FC236}">
                  <a16:creationId xmlns:a16="http://schemas.microsoft.com/office/drawing/2014/main" id="{5BE80F26-6026-9811-4EA9-A41DECA5951F}"/>
                </a:ext>
              </a:extLst>
            </p:cNvPr>
            <p:cNvSpPr/>
            <p:nvPr/>
          </p:nvSpPr>
          <p:spPr>
            <a:xfrm>
              <a:off x="5639125" y="206262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0"/>
                  </a:moveTo>
                  <a:lnTo>
                    <a:pt x="739" y="407"/>
                  </a:lnTo>
                  <a:lnTo>
                    <a:pt x="739" y="1331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9672;p48">
              <a:extLst>
                <a:ext uri="{FF2B5EF4-FFF2-40B4-BE49-F238E27FC236}">
                  <a16:creationId xmlns:a16="http://schemas.microsoft.com/office/drawing/2014/main" id="{E33EDF8A-A25A-97EA-7FB0-C3E92FDE735F}"/>
                </a:ext>
              </a:extLst>
            </p:cNvPr>
            <p:cNvSpPr/>
            <p:nvPr/>
          </p:nvSpPr>
          <p:spPr>
            <a:xfrm>
              <a:off x="5620625" y="205245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9673;p48">
              <a:extLst>
                <a:ext uri="{FF2B5EF4-FFF2-40B4-BE49-F238E27FC236}">
                  <a16:creationId xmlns:a16="http://schemas.microsoft.com/office/drawing/2014/main" id="{56A47AB8-2C4C-1537-C214-E31EF95DB3E3}"/>
                </a:ext>
              </a:extLst>
            </p:cNvPr>
            <p:cNvSpPr/>
            <p:nvPr/>
          </p:nvSpPr>
          <p:spPr>
            <a:xfrm>
              <a:off x="5602150" y="20404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82"/>
                  </a:lnTo>
                  <a:lnTo>
                    <a:pt x="740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9674;p48">
              <a:extLst>
                <a:ext uri="{FF2B5EF4-FFF2-40B4-BE49-F238E27FC236}">
                  <a16:creationId xmlns:a16="http://schemas.microsoft.com/office/drawing/2014/main" id="{2B63D708-5BC3-308F-0041-910BDC5B2652}"/>
                </a:ext>
              </a:extLst>
            </p:cNvPr>
            <p:cNvSpPr/>
            <p:nvPr/>
          </p:nvSpPr>
          <p:spPr>
            <a:xfrm>
              <a:off x="5583650" y="2030275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0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9675;p48">
              <a:extLst>
                <a:ext uri="{FF2B5EF4-FFF2-40B4-BE49-F238E27FC236}">
                  <a16:creationId xmlns:a16="http://schemas.microsoft.com/office/drawing/2014/main" id="{A4DAC692-8847-66EA-F039-E421D7D227CA}"/>
                </a:ext>
              </a:extLst>
            </p:cNvPr>
            <p:cNvSpPr/>
            <p:nvPr/>
          </p:nvSpPr>
          <p:spPr>
            <a:xfrm>
              <a:off x="5565175" y="20191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4"/>
                  </a:lnTo>
                  <a:lnTo>
                    <a:pt x="740" y="1368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9676;p48">
              <a:extLst>
                <a:ext uri="{FF2B5EF4-FFF2-40B4-BE49-F238E27FC236}">
                  <a16:creationId xmlns:a16="http://schemas.microsoft.com/office/drawing/2014/main" id="{569022D6-9FAC-A0BD-4501-AE069E3F02E5}"/>
                </a:ext>
              </a:extLst>
            </p:cNvPr>
            <p:cNvSpPr/>
            <p:nvPr/>
          </p:nvSpPr>
          <p:spPr>
            <a:xfrm>
              <a:off x="5546675" y="200807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1"/>
                  </a:moveTo>
                  <a:lnTo>
                    <a:pt x="740" y="445"/>
                  </a:lnTo>
                  <a:lnTo>
                    <a:pt x="740" y="1369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9677;p48">
              <a:extLst>
                <a:ext uri="{FF2B5EF4-FFF2-40B4-BE49-F238E27FC236}">
                  <a16:creationId xmlns:a16="http://schemas.microsoft.com/office/drawing/2014/main" id="{D1E3E142-0D81-BE6F-9362-CBCA965678B2}"/>
                </a:ext>
              </a:extLst>
            </p:cNvPr>
            <p:cNvSpPr/>
            <p:nvPr/>
          </p:nvSpPr>
          <p:spPr>
            <a:xfrm>
              <a:off x="5787925" y="21245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44"/>
                  </a:lnTo>
                  <a:lnTo>
                    <a:pt x="740" y="1405"/>
                  </a:lnTo>
                  <a:lnTo>
                    <a:pt x="0" y="924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9678;p48">
              <a:extLst>
                <a:ext uri="{FF2B5EF4-FFF2-40B4-BE49-F238E27FC236}">
                  <a16:creationId xmlns:a16="http://schemas.microsoft.com/office/drawing/2014/main" id="{8497FF48-4199-1D2B-E135-144A4C2BAB7C}"/>
                </a:ext>
              </a:extLst>
            </p:cNvPr>
            <p:cNvSpPr/>
            <p:nvPr/>
          </p:nvSpPr>
          <p:spPr>
            <a:xfrm>
              <a:off x="5769425" y="2114375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1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9679;p48">
              <a:extLst>
                <a:ext uri="{FF2B5EF4-FFF2-40B4-BE49-F238E27FC236}">
                  <a16:creationId xmlns:a16="http://schemas.microsoft.com/office/drawing/2014/main" id="{BC0AB13A-68A5-7708-AFD7-3E289102D416}"/>
                </a:ext>
              </a:extLst>
            </p:cNvPr>
            <p:cNvSpPr/>
            <p:nvPr/>
          </p:nvSpPr>
          <p:spPr>
            <a:xfrm>
              <a:off x="5750950" y="210327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1" y="1"/>
                  </a:moveTo>
                  <a:lnTo>
                    <a:pt x="740" y="445"/>
                  </a:lnTo>
                  <a:lnTo>
                    <a:pt x="740" y="1369"/>
                  </a:lnTo>
                  <a:lnTo>
                    <a:pt x="1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9680;p48">
              <a:extLst>
                <a:ext uri="{FF2B5EF4-FFF2-40B4-BE49-F238E27FC236}">
                  <a16:creationId xmlns:a16="http://schemas.microsoft.com/office/drawing/2014/main" id="{0ED49694-4AEB-95CF-DAA9-62CE9177B788}"/>
                </a:ext>
              </a:extLst>
            </p:cNvPr>
            <p:cNvSpPr/>
            <p:nvPr/>
          </p:nvSpPr>
          <p:spPr>
            <a:xfrm>
              <a:off x="5732475" y="209220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44"/>
                  </a:lnTo>
                  <a:lnTo>
                    <a:pt x="740" y="1405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9681;p48">
              <a:extLst>
                <a:ext uri="{FF2B5EF4-FFF2-40B4-BE49-F238E27FC236}">
                  <a16:creationId xmlns:a16="http://schemas.microsoft.com/office/drawing/2014/main" id="{40A3308A-1FBC-8767-6A2B-9396A8E5EB82}"/>
                </a:ext>
              </a:extLst>
            </p:cNvPr>
            <p:cNvSpPr/>
            <p:nvPr/>
          </p:nvSpPr>
          <p:spPr>
            <a:xfrm>
              <a:off x="5713975" y="2082025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9682;p48">
              <a:extLst>
                <a:ext uri="{FF2B5EF4-FFF2-40B4-BE49-F238E27FC236}">
                  <a16:creationId xmlns:a16="http://schemas.microsoft.com/office/drawing/2014/main" id="{51177F08-3255-93FC-19CA-E0DF5F1F1478}"/>
                </a:ext>
              </a:extLst>
            </p:cNvPr>
            <p:cNvSpPr/>
            <p:nvPr/>
          </p:nvSpPr>
          <p:spPr>
            <a:xfrm>
              <a:off x="5695500" y="2070925"/>
              <a:ext cx="18500" cy="34225"/>
            </a:xfrm>
            <a:custGeom>
              <a:avLst/>
              <a:gdLst/>
              <a:ahLst/>
              <a:cxnLst/>
              <a:rect l="l" t="t" r="r" b="b"/>
              <a:pathLst>
                <a:path w="740" h="1369" fill="none" extrusionOk="0">
                  <a:moveTo>
                    <a:pt x="0" y="1"/>
                  </a:moveTo>
                  <a:lnTo>
                    <a:pt x="740" y="445"/>
                  </a:lnTo>
                  <a:lnTo>
                    <a:pt x="740" y="1369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9683;p48">
              <a:extLst>
                <a:ext uri="{FF2B5EF4-FFF2-40B4-BE49-F238E27FC236}">
                  <a16:creationId xmlns:a16="http://schemas.microsoft.com/office/drawing/2014/main" id="{1889AF54-89D5-E66F-74BF-17BA2B072E84}"/>
                </a:ext>
              </a:extLst>
            </p:cNvPr>
            <p:cNvSpPr/>
            <p:nvPr/>
          </p:nvSpPr>
          <p:spPr>
            <a:xfrm>
              <a:off x="5676075" y="2059850"/>
              <a:ext cx="19450" cy="35150"/>
            </a:xfrm>
            <a:custGeom>
              <a:avLst/>
              <a:gdLst/>
              <a:ahLst/>
              <a:cxnLst/>
              <a:rect l="l" t="t" r="r" b="b"/>
              <a:pathLst>
                <a:path w="778" h="1406" fill="none" extrusionOk="0">
                  <a:moveTo>
                    <a:pt x="1" y="0"/>
                  </a:moveTo>
                  <a:lnTo>
                    <a:pt x="777" y="444"/>
                  </a:lnTo>
                  <a:lnTo>
                    <a:pt x="777" y="1405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9684;p48">
              <a:extLst>
                <a:ext uri="{FF2B5EF4-FFF2-40B4-BE49-F238E27FC236}">
                  <a16:creationId xmlns:a16="http://schemas.microsoft.com/office/drawing/2014/main" id="{30A23903-A53D-7160-246C-6588F5060664}"/>
                </a:ext>
              </a:extLst>
            </p:cNvPr>
            <p:cNvSpPr/>
            <p:nvPr/>
          </p:nvSpPr>
          <p:spPr>
            <a:xfrm>
              <a:off x="5657600" y="2049675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40" y="407"/>
                  </a:lnTo>
                  <a:lnTo>
                    <a:pt x="740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9685;p48">
              <a:extLst>
                <a:ext uri="{FF2B5EF4-FFF2-40B4-BE49-F238E27FC236}">
                  <a16:creationId xmlns:a16="http://schemas.microsoft.com/office/drawing/2014/main" id="{17362F60-FE93-AA01-3FD9-2FE6909F5E73}"/>
                </a:ext>
              </a:extLst>
            </p:cNvPr>
            <p:cNvSpPr/>
            <p:nvPr/>
          </p:nvSpPr>
          <p:spPr>
            <a:xfrm>
              <a:off x="5639125" y="2039500"/>
              <a:ext cx="18500" cy="33300"/>
            </a:xfrm>
            <a:custGeom>
              <a:avLst/>
              <a:gdLst/>
              <a:ahLst/>
              <a:cxnLst/>
              <a:rect l="l" t="t" r="r" b="b"/>
              <a:pathLst>
                <a:path w="740" h="1332" fill="none" extrusionOk="0">
                  <a:moveTo>
                    <a:pt x="0" y="1"/>
                  </a:moveTo>
                  <a:lnTo>
                    <a:pt x="739" y="408"/>
                  </a:lnTo>
                  <a:lnTo>
                    <a:pt x="739" y="1332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9686;p48">
              <a:extLst>
                <a:ext uri="{FF2B5EF4-FFF2-40B4-BE49-F238E27FC236}">
                  <a16:creationId xmlns:a16="http://schemas.microsoft.com/office/drawing/2014/main" id="{E0877849-C9E7-9ADB-A9B7-437E12C1A254}"/>
                </a:ext>
              </a:extLst>
            </p:cNvPr>
            <p:cNvSpPr/>
            <p:nvPr/>
          </p:nvSpPr>
          <p:spPr>
            <a:xfrm>
              <a:off x="5620625" y="2027500"/>
              <a:ext cx="18525" cy="35150"/>
            </a:xfrm>
            <a:custGeom>
              <a:avLst/>
              <a:gdLst/>
              <a:ahLst/>
              <a:cxnLst/>
              <a:rect l="l" t="t" r="r" b="b"/>
              <a:pathLst>
                <a:path w="741" h="1406" fill="none" extrusionOk="0">
                  <a:moveTo>
                    <a:pt x="1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1" y="999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9687;p48">
              <a:extLst>
                <a:ext uri="{FF2B5EF4-FFF2-40B4-BE49-F238E27FC236}">
                  <a16:creationId xmlns:a16="http://schemas.microsoft.com/office/drawing/2014/main" id="{BA12E024-CF90-07AD-8A24-0CEFD487D6F8}"/>
                </a:ext>
              </a:extLst>
            </p:cNvPr>
            <p:cNvSpPr/>
            <p:nvPr/>
          </p:nvSpPr>
          <p:spPr>
            <a:xfrm>
              <a:off x="5602150" y="2017325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1"/>
                  </a:moveTo>
                  <a:lnTo>
                    <a:pt x="740" y="407"/>
                  </a:lnTo>
                  <a:lnTo>
                    <a:pt x="740" y="1406"/>
                  </a:lnTo>
                  <a:lnTo>
                    <a:pt x="0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9688;p48">
              <a:extLst>
                <a:ext uri="{FF2B5EF4-FFF2-40B4-BE49-F238E27FC236}">
                  <a16:creationId xmlns:a16="http://schemas.microsoft.com/office/drawing/2014/main" id="{3BF7620F-57AE-4B88-70FA-A24C5CBC2C06}"/>
                </a:ext>
              </a:extLst>
            </p:cNvPr>
            <p:cNvSpPr/>
            <p:nvPr/>
          </p:nvSpPr>
          <p:spPr>
            <a:xfrm>
              <a:off x="5583650" y="2007150"/>
              <a:ext cx="18525" cy="33300"/>
            </a:xfrm>
            <a:custGeom>
              <a:avLst/>
              <a:gdLst/>
              <a:ahLst/>
              <a:cxnLst/>
              <a:rect l="l" t="t" r="r" b="b"/>
              <a:pathLst>
                <a:path w="741" h="1332" fill="none" extrusionOk="0">
                  <a:moveTo>
                    <a:pt x="1" y="1"/>
                  </a:moveTo>
                  <a:lnTo>
                    <a:pt x="740" y="408"/>
                  </a:lnTo>
                  <a:lnTo>
                    <a:pt x="740" y="1332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9689;p48">
              <a:extLst>
                <a:ext uri="{FF2B5EF4-FFF2-40B4-BE49-F238E27FC236}">
                  <a16:creationId xmlns:a16="http://schemas.microsoft.com/office/drawing/2014/main" id="{7C706F2F-AD98-D82D-1D5D-F708E9A538C9}"/>
                </a:ext>
              </a:extLst>
            </p:cNvPr>
            <p:cNvSpPr/>
            <p:nvPr/>
          </p:nvSpPr>
          <p:spPr>
            <a:xfrm>
              <a:off x="5565175" y="1995150"/>
              <a:ext cx="18500" cy="35150"/>
            </a:xfrm>
            <a:custGeom>
              <a:avLst/>
              <a:gdLst/>
              <a:ahLst/>
              <a:cxnLst/>
              <a:rect l="l" t="t" r="r" b="b"/>
              <a:pathLst>
                <a:path w="740" h="1406" fill="none" extrusionOk="0">
                  <a:moveTo>
                    <a:pt x="0" y="0"/>
                  </a:moveTo>
                  <a:lnTo>
                    <a:pt x="740" y="481"/>
                  </a:lnTo>
                  <a:lnTo>
                    <a:pt x="740" y="1405"/>
                  </a:lnTo>
                  <a:lnTo>
                    <a:pt x="0" y="962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9690;p48">
              <a:extLst>
                <a:ext uri="{FF2B5EF4-FFF2-40B4-BE49-F238E27FC236}">
                  <a16:creationId xmlns:a16="http://schemas.microsoft.com/office/drawing/2014/main" id="{2FCFE8E9-5D05-E71A-EDB4-37198A225F9F}"/>
                </a:ext>
              </a:extLst>
            </p:cNvPr>
            <p:cNvSpPr/>
            <p:nvPr/>
          </p:nvSpPr>
          <p:spPr>
            <a:xfrm>
              <a:off x="5546675" y="1984975"/>
              <a:ext cx="18525" cy="34225"/>
            </a:xfrm>
            <a:custGeom>
              <a:avLst/>
              <a:gdLst/>
              <a:ahLst/>
              <a:cxnLst/>
              <a:rect l="l" t="t" r="r" b="b"/>
              <a:pathLst>
                <a:path w="741" h="1369" fill="none" extrusionOk="0">
                  <a:moveTo>
                    <a:pt x="1" y="1"/>
                  </a:moveTo>
                  <a:lnTo>
                    <a:pt x="740" y="407"/>
                  </a:lnTo>
                  <a:lnTo>
                    <a:pt x="740" y="1369"/>
                  </a:lnTo>
                  <a:lnTo>
                    <a:pt x="1" y="925"/>
                  </a:lnTo>
                  <a:close/>
                </a:path>
              </a:pathLst>
            </a:custGeom>
            <a:noFill/>
            <a:ln w="3700" cap="flat" cmpd="sng">
              <a:solidFill>
                <a:srgbClr val="7CBDD6"/>
              </a:solidFill>
              <a:prstDash val="solid"/>
              <a:miter lim="369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9691;p48">
              <a:extLst>
                <a:ext uri="{FF2B5EF4-FFF2-40B4-BE49-F238E27FC236}">
                  <a16:creationId xmlns:a16="http://schemas.microsoft.com/office/drawing/2014/main" id="{E1D3795D-C46C-0991-3033-DBA6262D0218}"/>
                </a:ext>
              </a:extLst>
            </p:cNvPr>
            <p:cNvSpPr/>
            <p:nvPr/>
          </p:nvSpPr>
          <p:spPr>
            <a:xfrm>
              <a:off x="5544850" y="2090350"/>
              <a:ext cx="261575" cy="115550"/>
            </a:xfrm>
            <a:custGeom>
              <a:avLst/>
              <a:gdLst/>
              <a:ahLst/>
              <a:cxnLst/>
              <a:rect l="l" t="t" r="r" b="b"/>
              <a:pathLst>
                <a:path w="10463" h="4622" extrusionOk="0">
                  <a:moveTo>
                    <a:pt x="0" y="0"/>
                  </a:moveTo>
                  <a:lnTo>
                    <a:pt x="0" y="185"/>
                  </a:lnTo>
                  <a:lnTo>
                    <a:pt x="1072" y="962"/>
                  </a:lnTo>
                  <a:lnTo>
                    <a:pt x="2662" y="703"/>
                  </a:lnTo>
                  <a:lnTo>
                    <a:pt x="3882" y="2219"/>
                  </a:lnTo>
                  <a:lnTo>
                    <a:pt x="6840" y="2403"/>
                  </a:lnTo>
                  <a:lnTo>
                    <a:pt x="7320" y="3476"/>
                  </a:lnTo>
                  <a:lnTo>
                    <a:pt x="9021" y="3402"/>
                  </a:lnTo>
                  <a:lnTo>
                    <a:pt x="10463" y="4622"/>
                  </a:lnTo>
                  <a:lnTo>
                    <a:pt x="10463" y="4289"/>
                  </a:lnTo>
                  <a:lnTo>
                    <a:pt x="9317" y="3291"/>
                  </a:lnTo>
                  <a:lnTo>
                    <a:pt x="7542" y="3328"/>
                  </a:lnTo>
                  <a:lnTo>
                    <a:pt x="7135" y="2256"/>
                  </a:lnTo>
                  <a:lnTo>
                    <a:pt x="4141" y="2071"/>
                  </a:lnTo>
                  <a:lnTo>
                    <a:pt x="2736" y="407"/>
                  </a:lnTo>
                  <a:lnTo>
                    <a:pt x="1072" y="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9692;p48">
              <a:extLst>
                <a:ext uri="{FF2B5EF4-FFF2-40B4-BE49-F238E27FC236}">
                  <a16:creationId xmlns:a16="http://schemas.microsoft.com/office/drawing/2014/main" id="{5EEC3A11-1781-769B-5922-3AC0F351F60F}"/>
                </a:ext>
              </a:extLst>
            </p:cNvPr>
            <p:cNvSpPr/>
            <p:nvPr/>
          </p:nvSpPr>
          <p:spPr>
            <a:xfrm>
              <a:off x="5544850" y="2135625"/>
              <a:ext cx="261575" cy="101700"/>
            </a:xfrm>
            <a:custGeom>
              <a:avLst/>
              <a:gdLst/>
              <a:ahLst/>
              <a:cxnLst/>
              <a:rect l="l" t="t" r="r" b="b"/>
              <a:pathLst>
                <a:path w="10463" h="4068" extrusionOk="0">
                  <a:moveTo>
                    <a:pt x="0" y="1"/>
                  </a:moveTo>
                  <a:lnTo>
                    <a:pt x="0" y="186"/>
                  </a:lnTo>
                  <a:lnTo>
                    <a:pt x="1257" y="555"/>
                  </a:lnTo>
                  <a:lnTo>
                    <a:pt x="3401" y="629"/>
                  </a:lnTo>
                  <a:lnTo>
                    <a:pt x="3623" y="1295"/>
                  </a:lnTo>
                  <a:lnTo>
                    <a:pt x="3845" y="2034"/>
                  </a:lnTo>
                  <a:lnTo>
                    <a:pt x="6211" y="1960"/>
                  </a:lnTo>
                  <a:lnTo>
                    <a:pt x="6951" y="2996"/>
                  </a:lnTo>
                  <a:lnTo>
                    <a:pt x="8984" y="2848"/>
                  </a:lnTo>
                  <a:lnTo>
                    <a:pt x="10463" y="4068"/>
                  </a:lnTo>
                  <a:lnTo>
                    <a:pt x="10463" y="3772"/>
                  </a:lnTo>
                  <a:lnTo>
                    <a:pt x="9169" y="2700"/>
                  </a:lnTo>
                  <a:lnTo>
                    <a:pt x="7172" y="2848"/>
                  </a:lnTo>
                  <a:lnTo>
                    <a:pt x="6433" y="1849"/>
                  </a:lnTo>
                  <a:lnTo>
                    <a:pt x="4067" y="1886"/>
                  </a:lnTo>
                  <a:lnTo>
                    <a:pt x="3623" y="481"/>
                  </a:lnTo>
                  <a:lnTo>
                    <a:pt x="1479" y="4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4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9693;p48">
              <a:extLst>
                <a:ext uri="{FF2B5EF4-FFF2-40B4-BE49-F238E27FC236}">
                  <a16:creationId xmlns:a16="http://schemas.microsoft.com/office/drawing/2014/main" id="{6F7A9429-49A5-0353-302C-D598E60E224A}"/>
                </a:ext>
              </a:extLst>
            </p:cNvPr>
            <p:cNvSpPr/>
            <p:nvPr/>
          </p:nvSpPr>
          <p:spPr>
            <a:xfrm>
              <a:off x="5343350" y="1892550"/>
              <a:ext cx="206125" cy="439050"/>
            </a:xfrm>
            <a:custGeom>
              <a:avLst/>
              <a:gdLst/>
              <a:ahLst/>
              <a:cxnLst/>
              <a:rect l="l" t="t" r="r" b="b"/>
              <a:pathLst>
                <a:path w="8245" h="17562" extrusionOk="0">
                  <a:moveTo>
                    <a:pt x="3956" y="1"/>
                  </a:moveTo>
                  <a:lnTo>
                    <a:pt x="2514" y="814"/>
                  </a:lnTo>
                  <a:lnTo>
                    <a:pt x="2514" y="2626"/>
                  </a:lnTo>
                  <a:cubicBezTo>
                    <a:pt x="962" y="3919"/>
                    <a:pt x="74" y="5768"/>
                    <a:pt x="74" y="7432"/>
                  </a:cubicBezTo>
                  <a:cubicBezTo>
                    <a:pt x="74" y="9170"/>
                    <a:pt x="2429" y="10517"/>
                    <a:pt x="4001" y="10517"/>
                  </a:cubicBezTo>
                  <a:cubicBezTo>
                    <a:pt x="4052" y="10517"/>
                    <a:pt x="4102" y="10515"/>
                    <a:pt x="4152" y="10512"/>
                  </a:cubicBezTo>
                  <a:lnTo>
                    <a:pt x="4152" y="10512"/>
                  </a:lnTo>
                  <a:cubicBezTo>
                    <a:pt x="4032" y="11202"/>
                    <a:pt x="3520" y="11814"/>
                    <a:pt x="2810" y="12201"/>
                  </a:cubicBezTo>
                  <a:cubicBezTo>
                    <a:pt x="2045" y="12643"/>
                    <a:pt x="1349" y="12779"/>
                    <a:pt x="799" y="12779"/>
                  </a:cubicBezTo>
                  <a:cubicBezTo>
                    <a:pt x="658" y="12779"/>
                    <a:pt x="527" y="12771"/>
                    <a:pt x="407" y="12755"/>
                  </a:cubicBezTo>
                  <a:lnTo>
                    <a:pt x="0" y="15269"/>
                  </a:lnTo>
                  <a:lnTo>
                    <a:pt x="1886" y="16379"/>
                  </a:lnTo>
                  <a:cubicBezTo>
                    <a:pt x="1886" y="16379"/>
                    <a:pt x="2514" y="15122"/>
                    <a:pt x="3254" y="14752"/>
                  </a:cubicBezTo>
                  <a:lnTo>
                    <a:pt x="3254" y="14752"/>
                  </a:lnTo>
                  <a:lnTo>
                    <a:pt x="2440" y="16490"/>
                  </a:lnTo>
                  <a:lnTo>
                    <a:pt x="4363" y="17562"/>
                  </a:lnTo>
                  <a:lnTo>
                    <a:pt x="5250" y="14493"/>
                  </a:lnTo>
                  <a:cubicBezTo>
                    <a:pt x="6877" y="13162"/>
                    <a:pt x="8245" y="10685"/>
                    <a:pt x="8245" y="8947"/>
                  </a:cubicBezTo>
                  <a:cubicBezTo>
                    <a:pt x="8245" y="7986"/>
                    <a:pt x="6470" y="7062"/>
                    <a:pt x="5842" y="6729"/>
                  </a:cubicBezTo>
                  <a:cubicBezTo>
                    <a:pt x="5509" y="6563"/>
                    <a:pt x="5093" y="6480"/>
                    <a:pt x="4594" y="6480"/>
                  </a:cubicBezTo>
                  <a:cubicBezTo>
                    <a:pt x="4428" y="6480"/>
                    <a:pt x="4252" y="6489"/>
                    <a:pt x="4067" y="6507"/>
                  </a:cubicBezTo>
                  <a:cubicBezTo>
                    <a:pt x="3914" y="6521"/>
                    <a:pt x="3793" y="6544"/>
                    <a:pt x="3700" y="6572"/>
                  </a:cubicBezTo>
                  <a:lnTo>
                    <a:pt x="3700" y="6572"/>
                  </a:lnTo>
                  <a:cubicBezTo>
                    <a:pt x="3728" y="6031"/>
                    <a:pt x="4039" y="5371"/>
                    <a:pt x="4918" y="4844"/>
                  </a:cubicBezTo>
                  <a:cubicBezTo>
                    <a:pt x="5953" y="4252"/>
                    <a:pt x="7542" y="2219"/>
                    <a:pt x="7949" y="2219"/>
                  </a:cubicBezTo>
                  <a:lnTo>
                    <a:pt x="6027" y="1110"/>
                  </a:lnTo>
                  <a:cubicBezTo>
                    <a:pt x="5965" y="1105"/>
                    <a:pt x="5900" y="1102"/>
                    <a:pt x="5830" y="1102"/>
                  </a:cubicBezTo>
                  <a:cubicBezTo>
                    <a:pt x="5829" y="1102"/>
                    <a:pt x="5829" y="1102"/>
                    <a:pt x="5828" y="1102"/>
                  </a:cubicBezTo>
                  <a:lnTo>
                    <a:pt x="5828" y="1102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C76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9694;p48">
              <a:extLst>
                <a:ext uri="{FF2B5EF4-FFF2-40B4-BE49-F238E27FC236}">
                  <a16:creationId xmlns:a16="http://schemas.microsoft.com/office/drawing/2014/main" id="{59C5C2DD-3946-6F25-DFC0-20F16A0747D2}"/>
                </a:ext>
              </a:extLst>
            </p:cNvPr>
            <p:cNvSpPr/>
            <p:nvPr/>
          </p:nvSpPr>
          <p:spPr>
            <a:xfrm>
              <a:off x="5390475" y="1921200"/>
              <a:ext cx="160850" cy="411325"/>
            </a:xfrm>
            <a:custGeom>
              <a:avLst/>
              <a:gdLst/>
              <a:ahLst/>
              <a:cxnLst/>
              <a:rect l="l" t="t" r="r" b="b"/>
              <a:pathLst>
                <a:path w="6434" h="16453" extrusionOk="0">
                  <a:moveTo>
                    <a:pt x="3957" y="1"/>
                  </a:moveTo>
                  <a:lnTo>
                    <a:pt x="2515" y="851"/>
                  </a:lnTo>
                  <a:lnTo>
                    <a:pt x="2515" y="2663"/>
                  </a:lnTo>
                  <a:cubicBezTo>
                    <a:pt x="962" y="3957"/>
                    <a:pt x="75" y="5805"/>
                    <a:pt x="75" y="7469"/>
                  </a:cubicBezTo>
                  <a:cubicBezTo>
                    <a:pt x="75" y="9016"/>
                    <a:pt x="826" y="9476"/>
                    <a:pt x="1961" y="9476"/>
                  </a:cubicBezTo>
                  <a:cubicBezTo>
                    <a:pt x="2181" y="9476"/>
                    <a:pt x="2416" y="9458"/>
                    <a:pt x="2663" y="9428"/>
                  </a:cubicBezTo>
                  <a:cubicBezTo>
                    <a:pt x="2850" y="9409"/>
                    <a:pt x="3018" y="9399"/>
                    <a:pt x="3170" y="9399"/>
                  </a:cubicBezTo>
                  <a:cubicBezTo>
                    <a:pt x="3888" y="9399"/>
                    <a:pt x="4216" y="9631"/>
                    <a:pt x="4216" y="10242"/>
                  </a:cubicBezTo>
                  <a:cubicBezTo>
                    <a:pt x="4216" y="11018"/>
                    <a:pt x="3661" y="11757"/>
                    <a:pt x="2811" y="12201"/>
                  </a:cubicBezTo>
                  <a:cubicBezTo>
                    <a:pt x="2065" y="12631"/>
                    <a:pt x="1387" y="12794"/>
                    <a:pt x="844" y="12794"/>
                  </a:cubicBezTo>
                  <a:cubicBezTo>
                    <a:pt x="687" y="12794"/>
                    <a:pt x="541" y="12780"/>
                    <a:pt x="408" y="12756"/>
                  </a:cubicBezTo>
                  <a:lnTo>
                    <a:pt x="1" y="15270"/>
                  </a:lnTo>
                  <a:cubicBezTo>
                    <a:pt x="79" y="15280"/>
                    <a:pt x="165" y="15285"/>
                    <a:pt x="257" y="15285"/>
                  </a:cubicBezTo>
                  <a:cubicBezTo>
                    <a:pt x="818" y="15285"/>
                    <a:pt x="1616" y="15091"/>
                    <a:pt x="2441" y="14678"/>
                  </a:cubicBezTo>
                  <a:lnTo>
                    <a:pt x="2441" y="16453"/>
                  </a:lnTo>
                  <a:lnTo>
                    <a:pt x="3883" y="15639"/>
                  </a:lnTo>
                  <a:lnTo>
                    <a:pt x="3883" y="13680"/>
                  </a:lnTo>
                  <a:cubicBezTo>
                    <a:pt x="5510" y="12349"/>
                    <a:pt x="6434" y="10389"/>
                    <a:pt x="6434" y="8689"/>
                  </a:cubicBezTo>
                  <a:cubicBezTo>
                    <a:pt x="6434" y="7171"/>
                    <a:pt x="5874" y="6478"/>
                    <a:pt x="4545" y="6478"/>
                  </a:cubicBezTo>
                  <a:cubicBezTo>
                    <a:pt x="4385" y="6478"/>
                    <a:pt x="4213" y="6488"/>
                    <a:pt x="4031" y="6508"/>
                  </a:cubicBezTo>
                  <a:cubicBezTo>
                    <a:pt x="3764" y="6532"/>
                    <a:pt x="3532" y="6545"/>
                    <a:pt x="3330" y="6545"/>
                  </a:cubicBezTo>
                  <a:cubicBezTo>
                    <a:pt x="2609" y="6545"/>
                    <a:pt x="2293" y="6370"/>
                    <a:pt x="2293" y="5879"/>
                  </a:cubicBezTo>
                  <a:cubicBezTo>
                    <a:pt x="2293" y="5324"/>
                    <a:pt x="2626" y="4622"/>
                    <a:pt x="3550" y="4067"/>
                  </a:cubicBezTo>
                  <a:cubicBezTo>
                    <a:pt x="4503" y="3542"/>
                    <a:pt x="5106" y="3512"/>
                    <a:pt x="5487" y="3512"/>
                  </a:cubicBezTo>
                  <a:cubicBezTo>
                    <a:pt x="5535" y="3512"/>
                    <a:pt x="5579" y="3513"/>
                    <a:pt x="5620" y="3513"/>
                  </a:cubicBezTo>
                  <a:lnTo>
                    <a:pt x="6064" y="1110"/>
                  </a:lnTo>
                  <a:cubicBezTo>
                    <a:pt x="5998" y="1105"/>
                    <a:pt x="5929" y="1102"/>
                    <a:pt x="5856" y="1102"/>
                  </a:cubicBezTo>
                  <a:cubicBezTo>
                    <a:pt x="5403" y="1102"/>
                    <a:pt x="4817" y="1218"/>
                    <a:pt x="3957" y="1664"/>
                  </a:cubicBezTo>
                  <a:lnTo>
                    <a:pt x="3957" y="1"/>
                  </a:lnTo>
                  <a:close/>
                </a:path>
              </a:pathLst>
            </a:custGeom>
            <a:solidFill>
              <a:srgbClr val="E6A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8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7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1"/>
          <p:cNvGrpSpPr/>
          <p:nvPr/>
        </p:nvGrpSpPr>
        <p:grpSpPr>
          <a:xfrm>
            <a:off x="5941656" y="374140"/>
            <a:ext cx="2614725" cy="192375"/>
            <a:chOff x="8143875" y="556870"/>
            <a:chExt cx="3486300" cy="256500"/>
          </a:xfrm>
        </p:grpSpPr>
        <p:sp>
          <p:nvSpPr>
            <p:cNvPr id="559" name="Google Shape;559;p41"/>
            <p:cNvSpPr/>
            <p:nvPr/>
          </p:nvSpPr>
          <p:spPr>
            <a:xfrm>
              <a:off x="11372850" y="556870"/>
              <a:ext cx="246221" cy="246221"/>
            </a:xfrm>
            <a:prstGeom prst="ellipse">
              <a:avLst/>
            </a:prstGeom>
            <a:solidFill>
              <a:schemeClr val="accent2">
                <a:alpha val="2941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41"/>
            <p:cNvSpPr txBox="1"/>
            <p:nvPr/>
          </p:nvSpPr>
          <p:spPr>
            <a:xfrm>
              <a:off x="8143875" y="556870"/>
              <a:ext cx="3486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r">
                <a:buSzPts val="800"/>
              </a:pPr>
              <a:r>
                <a:rPr lang="en-US" sz="80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 </a:t>
              </a:r>
            </a:p>
          </p:txBody>
        </p:sp>
      </p:grpSp>
      <p:sp>
        <p:nvSpPr>
          <p:cNvPr id="2" name="Google Shape;510;p39">
            <a:extLst>
              <a:ext uri="{FF2B5EF4-FFF2-40B4-BE49-F238E27FC236}">
                <a16:creationId xmlns:a16="http://schemas.microsoft.com/office/drawing/2014/main" id="{BEF9E912-24F4-64FC-3DF3-6B6745319BF2}"/>
              </a:ext>
            </a:extLst>
          </p:cNvPr>
          <p:cNvSpPr txBox="1"/>
          <p:nvPr/>
        </p:nvSpPr>
        <p:spPr>
          <a:xfrm>
            <a:off x="595947" y="316303"/>
            <a:ext cx="490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Sweet </a:t>
            </a:r>
            <a:r>
              <a:rPr lang="en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Spots 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47B44-722E-20AF-9398-EE6982A9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1913685"/>
            <a:ext cx="3115871" cy="2406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8F6DDA-3908-97B5-370D-0BA639C6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92" y="1917069"/>
            <a:ext cx="3151337" cy="2406545"/>
          </a:xfrm>
          <a:prstGeom prst="rect">
            <a:avLst/>
          </a:prstGeom>
        </p:spPr>
      </p:pic>
      <p:sp>
        <p:nvSpPr>
          <p:cNvPr id="24" name="Google Shape;290;p30">
            <a:extLst>
              <a:ext uri="{FF2B5EF4-FFF2-40B4-BE49-F238E27FC236}">
                <a16:creationId xmlns:a16="http://schemas.microsoft.com/office/drawing/2014/main" id="{17BF14EE-FCB5-6121-8576-81F016D951C3}"/>
              </a:ext>
            </a:extLst>
          </p:cNvPr>
          <p:cNvSpPr txBox="1"/>
          <p:nvPr/>
        </p:nvSpPr>
        <p:spPr>
          <a:xfrm>
            <a:off x="1718631" y="1654269"/>
            <a:ext cx="1838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Porosity Map </a:t>
            </a:r>
            <a:endParaRPr sz="11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290;p30">
            <a:extLst>
              <a:ext uri="{FF2B5EF4-FFF2-40B4-BE49-F238E27FC236}">
                <a16:creationId xmlns:a16="http://schemas.microsoft.com/office/drawing/2014/main" id="{0093E4B6-B341-2D48-3C49-2220F5558110}"/>
              </a:ext>
            </a:extLst>
          </p:cNvPr>
          <p:cNvSpPr txBox="1"/>
          <p:nvPr/>
        </p:nvSpPr>
        <p:spPr>
          <a:xfrm>
            <a:off x="5481212" y="1654269"/>
            <a:ext cx="1838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Water Saturation Map </a:t>
            </a:r>
            <a:endParaRPr sz="11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3" name="Google Shape;394;p34">
            <a:extLst>
              <a:ext uri="{FF2B5EF4-FFF2-40B4-BE49-F238E27FC236}">
                <a16:creationId xmlns:a16="http://schemas.microsoft.com/office/drawing/2014/main" id="{884A0FCB-960A-8505-1BED-A7E97CB638EF}"/>
              </a:ext>
            </a:extLst>
          </p:cNvPr>
          <p:cNvGrpSpPr/>
          <p:nvPr/>
        </p:nvGrpSpPr>
        <p:grpSpPr>
          <a:xfrm>
            <a:off x="5584712" y="4592573"/>
            <a:ext cx="3559288" cy="692690"/>
            <a:chOff x="8177917" y="4151983"/>
            <a:chExt cx="4014084" cy="781200"/>
          </a:xfrm>
        </p:grpSpPr>
        <p:sp>
          <p:nvSpPr>
            <p:cNvPr id="934" name="Google Shape;395;p34">
              <a:extLst>
                <a:ext uri="{FF2B5EF4-FFF2-40B4-BE49-F238E27FC236}">
                  <a16:creationId xmlns:a16="http://schemas.microsoft.com/office/drawing/2014/main" id="{373E1380-9DBB-821B-5A5F-003A8B9E2ACE}"/>
                </a:ext>
              </a:extLst>
            </p:cNvPr>
            <p:cNvSpPr/>
            <p:nvPr/>
          </p:nvSpPr>
          <p:spPr>
            <a:xfrm rot="-5400000">
              <a:off x="9944693" y="3556784"/>
              <a:ext cx="781200" cy="19716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5" name="Google Shape;396;p34">
              <a:extLst>
                <a:ext uri="{FF2B5EF4-FFF2-40B4-BE49-F238E27FC236}">
                  <a16:creationId xmlns:a16="http://schemas.microsoft.com/office/drawing/2014/main" id="{998C5A28-E700-EEBC-F4D0-9FE82EA8D2C7}"/>
                </a:ext>
              </a:extLst>
            </p:cNvPr>
            <p:cNvSpPr/>
            <p:nvPr/>
          </p:nvSpPr>
          <p:spPr>
            <a:xfrm rot="-5400000">
              <a:off x="11366059" y="4107242"/>
              <a:ext cx="781050" cy="870833"/>
            </a:xfrm>
            <a:custGeom>
              <a:avLst/>
              <a:gdLst/>
              <a:ahLst/>
              <a:cxnLst/>
              <a:rect l="l" t="t" r="r" b="b"/>
              <a:pathLst>
                <a:path w="781050" h="870833" extrusionOk="0">
                  <a:moveTo>
                    <a:pt x="781050" y="390525"/>
                  </a:moveTo>
                  <a:lnTo>
                    <a:pt x="781050" y="870833"/>
                  </a:lnTo>
                  <a:lnTo>
                    <a:pt x="0" y="870833"/>
                  </a:lnTo>
                  <a:lnTo>
                    <a:pt x="0" y="390525"/>
                  </a:lnTo>
                  <a:cubicBezTo>
                    <a:pt x="0" y="174844"/>
                    <a:pt x="174844" y="0"/>
                    <a:pt x="390525" y="0"/>
                  </a:cubicBezTo>
                  <a:cubicBezTo>
                    <a:pt x="606206" y="0"/>
                    <a:pt x="781050" y="174844"/>
                    <a:pt x="781050" y="390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6" name="Google Shape;397;p34">
              <a:extLst>
                <a:ext uri="{FF2B5EF4-FFF2-40B4-BE49-F238E27FC236}">
                  <a16:creationId xmlns:a16="http://schemas.microsoft.com/office/drawing/2014/main" id="{1DFB6A0C-BCAD-24B6-3A56-1F24D5853061}"/>
                </a:ext>
              </a:extLst>
            </p:cNvPr>
            <p:cNvSpPr/>
            <p:nvPr/>
          </p:nvSpPr>
          <p:spPr>
            <a:xfrm rot="-5400000">
              <a:off x="8177917" y="4151983"/>
              <a:ext cx="781200" cy="7812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7" name="Google Shape;398;p34">
              <a:extLst>
                <a:ext uri="{FF2B5EF4-FFF2-40B4-BE49-F238E27FC236}">
                  <a16:creationId xmlns:a16="http://schemas.microsoft.com/office/drawing/2014/main" id="{83F07A1C-E8B3-78B2-3684-10796D4E25B7}"/>
                </a:ext>
              </a:extLst>
            </p:cNvPr>
            <p:cNvSpPr/>
            <p:nvPr/>
          </p:nvSpPr>
          <p:spPr>
            <a:xfrm rot="-5400000">
              <a:off x="8958967" y="4151983"/>
              <a:ext cx="781200" cy="781200"/>
            </a:xfrm>
            <a:prstGeom prst="ellipse">
              <a:avLst/>
            </a:prstGeom>
            <a:solidFill>
              <a:schemeClr val="accent1">
                <a:alpha val="4941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8" name="Google Shape;21356;p74">
            <a:extLst>
              <a:ext uri="{FF2B5EF4-FFF2-40B4-BE49-F238E27FC236}">
                <a16:creationId xmlns:a16="http://schemas.microsoft.com/office/drawing/2014/main" id="{FBA6CE9A-3D9A-F7CD-32A3-5105F93D10FA}"/>
              </a:ext>
            </a:extLst>
          </p:cNvPr>
          <p:cNvSpPr/>
          <p:nvPr/>
        </p:nvSpPr>
        <p:spPr>
          <a:xfrm>
            <a:off x="3705233" y="2472997"/>
            <a:ext cx="179292" cy="224147"/>
          </a:xfrm>
          <a:custGeom>
            <a:avLst/>
            <a:gdLst/>
            <a:ahLst/>
            <a:cxnLst/>
            <a:rect l="l" t="t" r="r" b="b"/>
            <a:pathLst>
              <a:path w="12368" h="15102" extrusionOk="0">
                <a:moveTo>
                  <a:pt x="7618" y="1838"/>
                </a:moveTo>
                <a:lnTo>
                  <a:pt x="7618" y="2734"/>
                </a:lnTo>
                <a:lnTo>
                  <a:pt x="4974" y="2734"/>
                </a:lnTo>
                <a:lnTo>
                  <a:pt x="4974" y="1838"/>
                </a:lnTo>
                <a:close/>
                <a:moveTo>
                  <a:pt x="5915" y="3585"/>
                </a:moveTo>
                <a:lnTo>
                  <a:pt x="5915" y="4885"/>
                </a:lnTo>
                <a:lnTo>
                  <a:pt x="4078" y="3809"/>
                </a:lnTo>
                <a:lnTo>
                  <a:pt x="4123" y="3585"/>
                </a:lnTo>
                <a:close/>
                <a:moveTo>
                  <a:pt x="8604" y="3585"/>
                </a:moveTo>
                <a:lnTo>
                  <a:pt x="8649" y="3809"/>
                </a:lnTo>
                <a:lnTo>
                  <a:pt x="6811" y="4885"/>
                </a:lnTo>
                <a:lnTo>
                  <a:pt x="6811" y="3585"/>
                </a:lnTo>
                <a:close/>
                <a:moveTo>
                  <a:pt x="3854" y="4750"/>
                </a:moveTo>
                <a:lnTo>
                  <a:pt x="5422" y="5646"/>
                </a:lnTo>
                <a:lnTo>
                  <a:pt x="3585" y="6767"/>
                </a:lnTo>
                <a:lnTo>
                  <a:pt x="3854" y="4750"/>
                </a:lnTo>
                <a:close/>
                <a:moveTo>
                  <a:pt x="8783" y="4750"/>
                </a:moveTo>
                <a:lnTo>
                  <a:pt x="9052" y="6767"/>
                </a:lnTo>
                <a:lnTo>
                  <a:pt x="7215" y="5646"/>
                </a:lnTo>
                <a:lnTo>
                  <a:pt x="8783" y="4750"/>
                </a:lnTo>
                <a:close/>
                <a:moveTo>
                  <a:pt x="5870" y="6453"/>
                </a:moveTo>
                <a:lnTo>
                  <a:pt x="5870" y="8245"/>
                </a:lnTo>
                <a:lnTo>
                  <a:pt x="4033" y="7528"/>
                </a:lnTo>
                <a:lnTo>
                  <a:pt x="5870" y="6453"/>
                </a:lnTo>
                <a:close/>
                <a:moveTo>
                  <a:pt x="6767" y="6453"/>
                </a:moveTo>
                <a:lnTo>
                  <a:pt x="8604" y="7528"/>
                </a:lnTo>
                <a:lnTo>
                  <a:pt x="6767" y="8245"/>
                </a:lnTo>
                <a:lnTo>
                  <a:pt x="6767" y="6453"/>
                </a:lnTo>
                <a:close/>
                <a:moveTo>
                  <a:pt x="3361" y="8201"/>
                </a:moveTo>
                <a:lnTo>
                  <a:pt x="5064" y="8873"/>
                </a:lnTo>
                <a:lnTo>
                  <a:pt x="3137" y="9590"/>
                </a:lnTo>
                <a:lnTo>
                  <a:pt x="3361" y="8201"/>
                </a:lnTo>
                <a:close/>
                <a:moveTo>
                  <a:pt x="9321" y="8201"/>
                </a:moveTo>
                <a:lnTo>
                  <a:pt x="9545" y="9590"/>
                </a:lnTo>
                <a:lnTo>
                  <a:pt x="7618" y="8873"/>
                </a:lnTo>
                <a:lnTo>
                  <a:pt x="9321" y="8201"/>
                </a:lnTo>
                <a:close/>
                <a:moveTo>
                  <a:pt x="5870" y="9455"/>
                </a:moveTo>
                <a:lnTo>
                  <a:pt x="5870" y="11203"/>
                </a:lnTo>
                <a:lnTo>
                  <a:pt x="3720" y="10262"/>
                </a:lnTo>
                <a:lnTo>
                  <a:pt x="5870" y="9455"/>
                </a:lnTo>
                <a:close/>
                <a:moveTo>
                  <a:pt x="6767" y="9455"/>
                </a:moveTo>
                <a:lnTo>
                  <a:pt x="8873" y="10262"/>
                </a:lnTo>
                <a:lnTo>
                  <a:pt x="6767" y="11203"/>
                </a:lnTo>
                <a:lnTo>
                  <a:pt x="6767" y="9455"/>
                </a:lnTo>
                <a:close/>
                <a:moveTo>
                  <a:pt x="9724" y="10889"/>
                </a:moveTo>
                <a:lnTo>
                  <a:pt x="10083" y="13040"/>
                </a:lnTo>
                <a:lnTo>
                  <a:pt x="10083" y="13040"/>
                </a:lnTo>
                <a:lnTo>
                  <a:pt x="7439" y="11875"/>
                </a:lnTo>
                <a:lnTo>
                  <a:pt x="9724" y="10889"/>
                </a:lnTo>
                <a:close/>
                <a:moveTo>
                  <a:pt x="2958" y="10844"/>
                </a:moveTo>
                <a:lnTo>
                  <a:pt x="5243" y="11875"/>
                </a:lnTo>
                <a:lnTo>
                  <a:pt x="2599" y="13040"/>
                </a:lnTo>
                <a:lnTo>
                  <a:pt x="2958" y="10844"/>
                </a:lnTo>
                <a:close/>
                <a:moveTo>
                  <a:pt x="6767" y="12547"/>
                </a:moveTo>
                <a:lnTo>
                  <a:pt x="10217" y="14115"/>
                </a:lnTo>
                <a:lnTo>
                  <a:pt x="10217" y="14250"/>
                </a:lnTo>
                <a:lnTo>
                  <a:pt x="6767" y="14250"/>
                </a:lnTo>
                <a:lnTo>
                  <a:pt x="6767" y="12547"/>
                </a:lnTo>
                <a:close/>
                <a:moveTo>
                  <a:pt x="5915" y="12592"/>
                </a:moveTo>
                <a:lnTo>
                  <a:pt x="5915" y="14295"/>
                </a:lnTo>
                <a:lnTo>
                  <a:pt x="2465" y="14295"/>
                </a:lnTo>
                <a:lnTo>
                  <a:pt x="2465" y="14115"/>
                </a:lnTo>
                <a:lnTo>
                  <a:pt x="5915" y="12592"/>
                </a:lnTo>
                <a:close/>
                <a:moveTo>
                  <a:pt x="5826" y="0"/>
                </a:moveTo>
                <a:lnTo>
                  <a:pt x="5826" y="897"/>
                </a:lnTo>
                <a:lnTo>
                  <a:pt x="4033" y="897"/>
                </a:lnTo>
                <a:lnTo>
                  <a:pt x="4033" y="2689"/>
                </a:lnTo>
                <a:lnTo>
                  <a:pt x="3182" y="2689"/>
                </a:lnTo>
                <a:lnTo>
                  <a:pt x="1389" y="14205"/>
                </a:lnTo>
                <a:lnTo>
                  <a:pt x="0" y="14205"/>
                </a:lnTo>
                <a:lnTo>
                  <a:pt x="0" y="15101"/>
                </a:lnTo>
                <a:lnTo>
                  <a:pt x="12368" y="15101"/>
                </a:lnTo>
                <a:lnTo>
                  <a:pt x="12368" y="14205"/>
                </a:lnTo>
                <a:lnTo>
                  <a:pt x="11113" y="14205"/>
                </a:lnTo>
                <a:lnTo>
                  <a:pt x="11113" y="14250"/>
                </a:lnTo>
                <a:lnTo>
                  <a:pt x="9321" y="2689"/>
                </a:lnTo>
                <a:lnTo>
                  <a:pt x="8514" y="2689"/>
                </a:lnTo>
                <a:lnTo>
                  <a:pt x="8514" y="897"/>
                </a:lnTo>
                <a:lnTo>
                  <a:pt x="6722" y="897"/>
                </a:lnTo>
                <a:lnTo>
                  <a:pt x="672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21356;p74">
            <a:extLst>
              <a:ext uri="{FF2B5EF4-FFF2-40B4-BE49-F238E27FC236}">
                <a16:creationId xmlns:a16="http://schemas.microsoft.com/office/drawing/2014/main" id="{58C64206-5AA1-B50B-5C13-CF93C0129553}"/>
              </a:ext>
            </a:extLst>
          </p:cNvPr>
          <p:cNvSpPr/>
          <p:nvPr/>
        </p:nvSpPr>
        <p:spPr>
          <a:xfrm>
            <a:off x="7336730" y="2446635"/>
            <a:ext cx="179292" cy="224147"/>
          </a:xfrm>
          <a:custGeom>
            <a:avLst/>
            <a:gdLst/>
            <a:ahLst/>
            <a:cxnLst/>
            <a:rect l="l" t="t" r="r" b="b"/>
            <a:pathLst>
              <a:path w="12368" h="15102" extrusionOk="0">
                <a:moveTo>
                  <a:pt x="7618" y="1838"/>
                </a:moveTo>
                <a:lnTo>
                  <a:pt x="7618" y="2734"/>
                </a:lnTo>
                <a:lnTo>
                  <a:pt x="4974" y="2734"/>
                </a:lnTo>
                <a:lnTo>
                  <a:pt x="4974" y="1838"/>
                </a:lnTo>
                <a:close/>
                <a:moveTo>
                  <a:pt x="5915" y="3585"/>
                </a:moveTo>
                <a:lnTo>
                  <a:pt x="5915" y="4885"/>
                </a:lnTo>
                <a:lnTo>
                  <a:pt x="4078" y="3809"/>
                </a:lnTo>
                <a:lnTo>
                  <a:pt x="4123" y="3585"/>
                </a:lnTo>
                <a:close/>
                <a:moveTo>
                  <a:pt x="8604" y="3585"/>
                </a:moveTo>
                <a:lnTo>
                  <a:pt x="8649" y="3809"/>
                </a:lnTo>
                <a:lnTo>
                  <a:pt x="6811" y="4885"/>
                </a:lnTo>
                <a:lnTo>
                  <a:pt x="6811" y="3585"/>
                </a:lnTo>
                <a:close/>
                <a:moveTo>
                  <a:pt x="3854" y="4750"/>
                </a:moveTo>
                <a:lnTo>
                  <a:pt x="5422" y="5646"/>
                </a:lnTo>
                <a:lnTo>
                  <a:pt x="3585" y="6767"/>
                </a:lnTo>
                <a:lnTo>
                  <a:pt x="3854" y="4750"/>
                </a:lnTo>
                <a:close/>
                <a:moveTo>
                  <a:pt x="8783" y="4750"/>
                </a:moveTo>
                <a:lnTo>
                  <a:pt x="9052" y="6767"/>
                </a:lnTo>
                <a:lnTo>
                  <a:pt x="7215" y="5646"/>
                </a:lnTo>
                <a:lnTo>
                  <a:pt x="8783" y="4750"/>
                </a:lnTo>
                <a:close/>
                <a:moveTo>
                  <a:pt x="5870" y="6453"/>
                </a:moveTo>
                <a:lnTo>
                  <a:pt x="5870" y="8245"/>
                </a:lnTo>
                <a:lnTo>
                  <a:pt x="4033" y="7528"/>
                </a:lnTo>
                <a:lnTo>
                  <a:pt x="5870" y="6453"/>
                </a:lnTo>
                <a:close/>
                <a:moveTo>
                  <a:pt x="6767" y="6453"/>
                </a:moveTo>
                <a:lnTo>
                  <a:pt x="8604" y="7528"/>
                </a:lnTo>
                <a:lnTo>
                  <a:pt x="6767" y="8245"/>
                </a:lnTo>
                <a:lnTo>
                  <a:pt x="6767" y="6453"/>
                </a:lnTo>
                <a:close/>
                <a:moveTo>
                  <a:pt x="3361" y="8201"/>
                </a:moveTo>
                <a:lnTo>
                  <a:pt x="5064" y="8873"/>
                </a:lnTo>
                <a:lnTo>
                  <a:pt x="3137" y="9590"/>
                </a:lnTo>
                <a:lnTo>
                  <a:pt x="3361" y="8201"/>
                </a:lnTo>
                <a:close/>
                <a:moveTo>
                  <a:pt x="9321" y="8201"/>
                </a:moveTo>
                <a:lnTo>
                  <a:pt x="9545" y="9590"/>
                </a:lnTo>
                <a:lnTo>
                  <a:pt x="7618" y="8873"/>
                </a:lnTo>
                <a:lnTo>
                  <a:pt x="9321" y="8201"/>
                </a:lnTo>
                <a:close/>
                <a:moveTo>
                  <a:pt x="5870" y="9455"/>
                </a:moveTo>
                <a:lnTo>
                  <a:pt x="5870" y="11203"/>
                </a:lnTo>
                <a:lnTo>
                  <a:pt x="3720" y="10262"/>
                </a:lnTo>
                <a:lnTo>
                  <a:pt x="5870" y="9455"/>
                </a:lnTo>
                <a:close/>
                <a:moveTo>
                  <a:pt x="6767" y="9455"/>
                </a:moveTo>
                <a:lnTo>
                  <a:pt x="8873" y="10262"/>
                </a:lnTo>
                <a:lnTo>
                  <a:pt x="6767" y="11203"/>
                </a:lnTo>
                <a:lnTo>
                  <a:pt x="6767" y="9455"/>
                </a:lnTo>
                <a:close/>
                <a:moveTo>
                  <a:pt x="9724" y="10889"/>
                </a:moveTo>
                <a:lnTo>
                  <a:pt x="10083" y="13040"/>
                </a:lnTo>
                <a:lnTo>
                  <a:pt x="10083" y="13040"/>
                </a:lnTo>
                <a:lnTo>
                  <a:pt x="7439" y="11875"/>
                </a:lnTo>
                <a:lnTo>
                  <a:pt x="9724" y="10889"/>
                </a:lnTo>
                <a:close/>
                <a:moveTo>
                  <a:pt x="2958" y="10844"/>
                </a:moveTo>
                <a:lnTo>
                  <a:pt x="5243" y="11875"/>
                </a:lnTo>
                <a:lnTo>
                  <a:pt x="2599" y="13040"/>
                </a:lnTo>
                <a:lnTo>
                  <a:pt x="2958" y="10844"/>
                </a:lnTo>
                <a:close/>
                <a:moveTo>
                  <a:pt x="6767" y="12547"/>
                </a:moveTo>
                <a:lnTo>
                  <a:pt x="10217" y="14115"/>
                </a:lnTo>
                <a:lnTo>
                  <a:pt x="10217" y="14250"/>
                </a:lnTo>
                <a:lnTo>
                  <a:pt x="6767" y="14250"/>
                </a:lnTo>
                <a:lnTo>
                  <a:pt x="6767" y="12547"/>
                </a:lnTo>
                <a:close/>
                <a:moveTo>
                  <a:pt x="5915" y="12592"/>
                </a:moveTo>
                <a:lnTo>
                  <a:pt x="5915" y="14295"/>
                </a:lnTo>
                <a:lnTo>
                  <a:pt x="2465" y="14295"/>
                </a:lnTo>
                <a:lnTo>
                  <a:pt x="2465" y="14115"/>
                </a:lnTo>
                <a:lnTo>
                  <a:pt x="5915" y="12592"/>
                </a:lnTo>
                <a:close/>
                <a:moveTo>
                  <a:pt x="5826" y="0"/>
                </a:moveTo>
                <a:lnTo>
                  <a:pt x="5826" y="897"/>
                </a:lnTo>
                <a:lnTo>
                  <a:pt x="4033" y="897"/>
                </a:lnTo>
                <a:lnTo>
                  <a:pt x="4033" y="2689"/>
                </a:lnTo>
                <a:lnTo>
                  <a:pt x="3182" y="2689"/>
                </a:lnTo>
                <a:lnTo>
                  <a:pt x="1389" y="14205"/>
                </a:lnTo>
                <a:lnTo>
                  <a:pt x="0" y="14205"/>
                </a:lnTo>
                <a:lnTo>
                  <a:pt x="0" y="15101"/>
                </a:lnTo>
                <a:lnTo>
                  <a:pt x="12368" y="15101"/>
                </a:lnTo>
                <a:lnTo>
                  <a:pt x="12368" y="14205"/>
                </a:lnTo>
                <a:lnTo>
                  <a:pt x="11113" y="14205"/>
                </a:lnTo>
                <a:lnTo>
                  <a:pt x="11113" y="14250"/>
                </a:lnTo>
                <a:lnTo>
                  <a:pt x="9321" y="2689"/>
                </a:lnTo>
                <a:lnTo>
                  <a:pt x="8514" y="2689"/>
                </a:lnTo>
                <a:lnTo>
                  <a:pt x="8514" y="897"/>
                </a:lnTo>
                <a:lnTo>
                  <a:pt x="6722" y="897"/>
                </a:lnTo>
                <a:lnTo>
                  <a:pt x="672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397;p34">
            <a:extLst>
              <a:ext uri="{FF2B5EF4-FFF2-40B4-BE49-F238E27FC236}">
                <a16:creationId xmlns:a16="http://schemas.microsoft.com/office/drawing/2014/main" id="{901B299E-C30A-7A2F-7CE0-94AF491C2701}"/>
              </a:ext>
            </a:extLst>
          </p:cNvPr>
          <p:cNvSpPr/>
          <p:nvPr/>
        </p:nvSpPr>
        <p:spPr>
          <a:xfrm>
            <a:off x="2245281" y="903639"/>
            <a:ext cx="784800" cy="7200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14%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398;p34">
            <a:extLst>
              <a:ext uri="{FF2B5EF4-FFF2-40B4-BE49-F238E27FC236}">
                <a16:creationId xmlns:a16="http://schemas.microsoft.com/office/drawing/2014/main" id="{7ECEE671-7B3D-67B5-D271-390D70452749}"/>
              </a:ext>
            </a:extLst>
          </p:cNvPr>
          <p:cNvSpPr/>
          <p:nvPr/>
        </p:nvSpPr>
        <p:spPr>
          <a:xfrm>
            <a:off x="5962961" y="880100"/>
            <a:ext cx="789965" cy="720000"/>
          </a:xfrm>
          <a:prstGeom prst="ellipse">
            <a:avLst/>
          </a:prstGeom>
          <a:solidFill>
            <a:schemeClr val="accent1">
              <a:alpha val="494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SzPts val="1400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48%</a:t>
            </a:r>
          </a:p>
        </p:txBody>
      </p:sp>
    </p:spTree>
    <p:extLst>
      <p:ext uri="{BB962C8B-B14F-4D97-AF65-F5344CB8AC3E}">
        <p14:creationId xmlns:p14="http://schemas.microsoft.com/office/powerpoint/2010/main" val="41401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" grpId="0" animBg="1"/>
      <p:bldP spid="939" grpId="0" animBg="1"/>
      <p:bldP spid="941" grpId="0" animBg="1"/>
      <p:bldP spid="942" grpId="0" animBg="1"/>
    </p:bldLst>
  </p:timing>
</p:sld>
</file>

<file path=ppt/theme/theme1.xml><?xml version="1.0" encoding="utf-8"?>
<a:theme xmlns:a="http://schemas.openxmlformats.org/drawingml/2006/main" name="Oil Drilling and Extraction Methods by Slidesgo">
  <a:themeElements>
    <a:clrScheme name="Simple Light">
      <a:dk1>
        <a:srgbClr val="E1F0EA"/>
      </a:dk1>
      <a:lt1>
        <a:srgbClr val="051E2E"/>
      </a:lt1>
      <a:dk2>
        <a:srgbClr val="14748C"/>
      </a:dk2>
      <a:lt2>
        <a:srgbClr val="1E917C"/>
      </a:lt2>
      <a:accent1>
        <a:srgbClr val="0F7A62"/>
      </a:accent1>
      <a:accent2>
        <a:srgbClr val="08AA90"/>
      </a:accent2>
      <a:accent3>
        <a:srgbClr val="FF5429"/>
      </a:accent3>
      <a:accent4>
        <a:srgbClr val="EB4825"/>
      </a:accent4>
      <a:accent5>
        <a:srgbClr val="F39526"/>
      </a:accent5>
      <a:accent6>
        <a:srgbClr val="9BD1BC"/>
      </a:accent6>
      <a:hlink>
        <a:srgbClr val="C7DB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75">
      <a:dk1>
        <a:srgbClr val="000000"/>
      </a:dk1>
      <a:lt1>
        <a:srgbClr val="FFFFFF"/>
      </a:lt1>
      <a:dk2>
        <a:srgbClr val="1B3B5F"/>
      </a:dk2>
      <a:lt2>
        <a:srgbClr val="F2F2F2"/>
      </a:lt2>
      <a:accent1>
        <a:srgbClr val="1B3B5F"/>
      </a:accent1>
      <a:accent2>
        <a:srgbClr val="68D675"/>
      </a:accent2>
      <a:accent3>
        <a:srgbClr val="464646"/>
      </a:accent3>
      <a:accent4>
        <a:srgbClr val="8C8C8C"/>
      </a:accent4>
      <a:accent5>
        <a:srgbClr val="ADADAD"/>
      </a:accent5>
      <a:accent6>
        <a:srgbClr val="C8C8C8"/>
      </a:accent6>
      <a:hlink>
        <a:srgbClr val="68D675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316</Words>
  <Application>Microsoft Macintosh PowerPoint</Application>
  <PresentationFormat>On-screen Show (16:9)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Albert Sans</vt:lpstr>
      <vt:lpstr>Cambria Math</vt:lpstr>
      <vt:lpstr>Calibri</vt:lpstr>
      <vt:lpstr>Montserrat</vt:lpstr>
      <vt:lpstr>Antonio</vt:lpstr>
      <vt:lpstr>맑은 고딕</vt:lpstr>
      <vt:lpstr>Arial</vt:lpstr>
      <vt:lpstr>Oil Drilling and Extraction Methods by Slidesgo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Kundur Prakash, Jnana</cp:lastModifiedBy>
  <cp:revision>19</cp:revision>
  <dcterms:modified xsi:type="dcterms:W3CDTF">2025-02-08T04:03:06Z</dcterms:modified>
</cp:coreProperties>
</file>